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 id="2147483648" r:id="rId5"/>
    <p:sldMasterId id="2147484466" r:id="rId6"/>
  </p:sldMasterIdLst>
  <p:notesMasterIdLst>
    <p:notesMasterId r:id="rId62"/>
  </p:notesMasterIdLst>
  <p:sldIdLst>
    <p:sldId id="349" r:id="rId7"/>
    <p:sldId id="4907" r:id="rId8"/>
    <p:sldId id="259" r:id="rId9"/>
    <p:sldId id="4920" r:id="rId10"/>
    <p:sldId id="1844" r:id="rId11"/>
    <p:sldId id="4940" r:id="rId12"/>
    <p:sldId id="4938" r:id="rId13"/>
    <p:sldId id="4946" r:id="rId14"/>
    <p:sldId id="4775" r:id="rId15"/>
    <p:sldId id="4909" r:id="rId16"/>
    <p:sldId id="4777" r:id="rId17"/>
    <p:sldId id="4941" r:id="rId18"/>
    <p:sldId id="4779" r:id="rId19"/>
    <p:sldId id="4791" r:id="rId20"/>
    <p:sldId id="4807" r:id="rId21"/>
    <p:sldId id="4805" r:id="rId22"/>
    <p:sldId id="4947" r:id="rId23"/>
    <p:sldId id="4816" r:id="rId24"/>
    <p:sldId id="4815" r:id="rId25"/>
    <p:sldId id="4950" r:id="rId26"/>
    <p:sldId id="4832" r:id="rId27"/>
    <p:sldId id="4911" r:id="rId28"/>
    <p:sldId id="4913" r:id="rId29"/>
    <p:sldId id="4914" r:id="rId30"/>
    <p:sldId id="4787" r:id="rId31"/>
    <p:sldId id="4942" r:id="rId32"/>
    <p:sldId id="4916" r:id="rId33"/>
    <p:sldId id="4917" r:id="rId34"/>
    <p:sldId id="4943" r:id="rId35"/>
    <p:sldId id="4953" r:id="rId36"/>
    <p:sldId id="4954" r:id="rId37"/>
    <p:sldId id="4945" r:id="rId38"/>
    <p:sldId id="4795" r:id="rId39"/>
    <p:sldId id="4919" r:id="rId40"/>
    <p:sldId id="4921" r:id="rId41"/>
    <p:sldId id="4922" r:id="rId42"/>
    <p:sldId id="4820" r:id="rId43"/>
    <p:sldId id="4923" r:id="rId44"/>
    <p:sldId id="4924" r:id="rId45"/>
    <p:sldId id="4818" r:id="rId46"/>
    <p:sldId id="4925" r:id="rId47"/>
    <p:sldId id="4927" r:id="rId48"/>
    <p:sldId id="4860" r:id="rId49"/>
    <p:sldId id="4813" r:id="rId50"/>
    <p:sldId id="4944" r:id="rId51"/>
    <p:sldId id="4948" r:id="rId52"/>
    <p:sldId id="4935" r:id="rId53"/>
    <p:sldId id="4928" r:id="rId54"/>
    <p:sldId id="4929" r:id="rId55"/>
    <p:sldId id="4931" r:id="rId56"/>
    <p:sldId id="4933" r:id="rId57"/>
    <p:sldId id="4939" r:id="rId58"/>
    <p:sldId id="4930" r:id="rId59"/>
    <p:sldId id="4934" r:id="rId60"/>
    <p:sldId id="4949" r:id="rId61"/>
  </p:sldIdLst>
  <p:sldSz cx="12192000" cy="6858000"/>
  <p:notesSz cx="6858000" cy="91440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A26911-D402-3404-0AAD-B4897D220CE8}" name="Darron Petit" initials="DP" userId="S::dpetit@cffutures.net::fa1b50a9-2e46-4990-9854-aef413bde390" providerId="AD"/>
  <p188:author id="{DD2A8827-94F8-E37D-497F-A0A8B8C81114}" name="Renee Luque" initials="RL" userId="S::rluque@cffutures.net::24b01a1d-1c91-492f-b0ec-f8dd3574c772" providerId="AD"/>
  <p188:author id="{3AAC6D7E-F2A1-EC4D-1D36-5F3E536FC0BB}" name="Mary Fitzgerald" initials="MF" userId="S::mfitzgerald@cffutures.net::3e2467ff-a474-4ecf-845b-216954ac565b" providerId="AD"/>
  <p188:author id="{A456C594-6D7E-773C-FAB4-E16C87483396}" name="Carlee Peterson" initials="CP" userId="S::cpeterson@cffutures.net::3bec69d1-c966-4e26-8ffe-3a127ac45e11" providerId="AD"/>
  <p188:author id="{CDEB5B9B-967A-36CD-081C-65149B39496B}" name="Nancy Hansen" initials="NH" userId="S::nhansen@cffutures.net::d9975185-0e82-4ed8-a081-bc8ef253a5b1" providerId="AD"/>
  <p188:author id="{8B1F77B7-2FF9-837D-D3FD-0C1FBC0900AA}" name="Emily Svoboda" initials="ES" userId="S::esvoboda@cffutures.net::b3538ee0-f80e-4798-9d0e-954667333fa4" providerId="AD"/>
  <p188:author id="{46E7C3C8-B16C-9299-A842-2A385CE8EABF}" name="Kimberly Coe" initials="KC" userId="S::kcoe@cffutures.net::df77a1b5-2a3b-45f7-8d65-f07f1399a0a7" providerId="AD"/>
  <p188:author id="{27F723C9-B525-E8CC-6A6E-FB99E02E4520}" name="Carlee O'Keefe" initials="CO" userId="S::cokeefe@cffutures.net::3bec69d1-c966-4e26-8ffe-3a127ac45e11" providerId="AD"/>
  <p188:author id="{9FF750CF-A8B8-A84E-94FD-E2B35241B85E}" name="Kristina Killen" initials="KK" userId="S::kkillen@cffutures.net::ab538a8b-dc13-4384-84c4-31bdf5afad4a" providerId="AD"/>
  <p188:author id="{BAA08EDA-AA36-0722-9AAD-DCB18AEF616B}" name="Isis Greenspan" initials="IG" userId="S::Igreenspan@cffutures.net::464bb143-1349-4605-a567-29b98f388f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163"/>
    <a:srgbClr val="2B809A"/>
    <a:srgbClr val="DBEFF9"/>
    <a:srgbClr val="0F3F5F"/>
    <a:srgbClr val="0C76AB"/>
    <a:srgbClr val="1B738C"/>
    <a:srgbClr val="2A5876"/>
    <a:srgbClr val="0A496C"/>
    <a:srgbClr val="306B91"/>
    <a:srgbClr val="4D7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84A79F-E255-47D9-846D-509AF05AE602}" v="1" dt="2025-08-08T22:22:14.2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95" autoAdjust="0"/>
    <p:restoredTop sz="84383" autoAdjust="0"/>
  </p:normalViewPr>
  <p:slideViewPr>
    <p:cSldViewPr snapToGrid="0">
      <p:cViewPr varScale="1">
        <p:scale>
          <a:sx n="94" d="100"/>
          <a:sy n="94" d="100"/>
        </p:scale>
        <p:origin x="444" y="90"/>
      </p:cViewPr>
      <p:guideLst/>
    </p:cSldViewPr>
  </p:slideViewPr>
  <p:outlineViewPr>
    <p:cViewPr>
      <p:scale>
        <a:sx n="33" d="100"/>
        <a:sy n="33" d="100"/>
      </p:scale>
      <p:origin x="0" y="-7776"/>
    </p:cViewPr>
  </p:outlineViewPr>
  <p:notesTextViewPr>
    <p:cViewPr>
      <p:scale>
        <a:sx n="1" d="1"/>
        <a:sy n="1" d="1"/>
      </p:scale>
      <p:origin x="0" y="-432"/>
    </p:cViewPr>
  </p:notesTextViewPr>
  <p:sorterViewPr>
    <p:cViewPr>
      <p:scale>
        <a:sx n="90" d="100"/>
        <a:sy n="90" d="100"/>
      </p:scale>
      <p:origin x="0" y="-3780"/>
    </p:cViewPr>
  </p:sorterViewPr>
  <p:notesViewPr>
    <p:cSldViewPr snapToGrid="0">
      <p:cViewPr varScale="1">
        <p:scale>
          <a:sx n="81" d="100"/>
          <a:sy n="81" d="100"/>
        </p:scale>
        <p:origin x="60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tags" Target="tags/tag1.xml"/><Relationship Id="rId68"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cy Hansen" userId="S::nhansen@cffutures.net::d9975185-0e82-4ed8-a081-bc8ef253a5b1" providerId="AD" clId="Web-{01503F93-C043-4C66-B84A-D438F2A7E9ED}"/>
    <pc:docChg chg="">
      <pc:chgData name="Nancy Hansen" userId="S::nhansen@cffutures.net::d9975185-0e82-4ed8-a081-bc8ef253a5b1" providerId="AD" clId="Web-{01503F93-C043-4C66-B84A-D438F2A7E9ED}" dt="2023-09-13T19:14:13.816" v="0"/>
      <pc:docMkLst>
        <pc:docMk/>
      </pc:docMkLst>
      <pc:sldChg chg="addCm">
        <pc:chgData name="Nancy Hansen" userId="S::nhansen@cffutures.net::d9975185-0e82-4ed8-a081-bc8ef253a5b1" providerId="AD" clId="Web-{01503F93-C043-4C66-B84A-D438F2A7E9ED}" dt="2023-09-13T19:14:13.816" v="0"/>
        <pc:sldMkLst>
          <pc:docMk/>
          <pc:sldMk cId="583906399" sldId="349"/>
        </pc:sldMkLst>
        <pc:extLst>
          <p:ext xmlns:p="http://schemas.openxmlformats.org/presentationml/2006/main" uri="{D6D511B9-2390-475A-947B-AFAB55BFBCF1}">
            <pc226:cmChg xmlns:pc226="http://schemas.microsoft.com/office/powerpoint/2022/06/main/command" chg="add">
              <pc226:chgData name="Nancy Hansen" userId="S::nhansen@cffutures.net::d9975185-0e82-4ed8-a081-bc8ef253a5b1" providerId="AD" clId="Web-{01503F93-C043-4C66-B84A-D438F2A7E9ED}" dt="2023-09-13T19:14:13.816" v="0"/>
              <pc2:cmMkLst xmlns:pc2="http://schemas.microsoft.com/office/powerpoint/2019/9/main/command">
                <pc:docMk/>
                <pc:sldMk cId="583906399" sldId="349"/>
                <pc2:cmMk id="{986C96EB-2E9E-4FA0-AE07-EA8A6C164A28}"/>
              </pc2:cmMkLst>
            </pc226:cmChg>
          </p:ext>
        </pc:extLst>
      </pc:sldChg>
    </pc:docChg>
  </pc:docChgLst>
  <pc:docChgLst>
    <pc:chgData name="Kimberly Coe" userId="S::kcoe@cffutures.net::df77a1b5-2a3b-45f7-8d65-f07f1399a0a7" providerId="AD" clId="Web-{C4F748CB-AE7B-7C32-11AF-509D2B77309B}"/>
    <pc:docChg chg="mod">
      <pc:chgData name="Kimberly Coe" userId="S::kcoe@cffutures.net::df77a1b5-2a3b-45f7-8d65-f07f1399a0a7" providerId="AD" clId="Web-{C4F748CB-AE7B-7C32-11AF-509D2B77309B}" dt="2023-09-11T18:44:47.521" v="3"/>
      <pc:docMkLst>
        <pc:docMk/>
      </pc:docMkLst>
      <pc:sldChg chg="addCm">
        <pc:chgData name="Kimberly Coe" userId="S::kcoe@cffutures.net::df77a1b5-2a3b-45f7-8d65-f07f1399a0a7" providerId="AD" clId="Web-{C4F748CB-AE7B-7C32-11AF-509D2B77309B}" dt="2023-09-11T18:44:47.521" v="3"/>
        <pc:sldMkLst>
          <pc:docMk/>
          <pc:sldMk cId="2431018694" sldId="4800"/>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C4F748CB-AE7B-7C32-11AF-509D2B77309B}" dt="2023-09-11T18:44:47.521" v="3"/>
              <pc2:cmMkLst xmlns:pc2="http://schemas.microsoft.com/office/powerpoint/2019/9/main/command">
                <pc:docMk/>
                <pc:sldMk cId="2431018694" sldId="4800"/>
                <pc2:cmMk id="{1A734FFF-2D0D-4214-9592-8946BF06C492}"/>
              </pc2:cmMkLst>
            </pc226:cmChg>
          </p:ext>
        </pc:extLst>
      </pc:sldChg>
      <pc:sldChg chg="addCm">
        <pc:chgData name="Kimberly Coe" userId="S::kcoe@cffutures.net::df77a1b5-2a3b-45f7-8d65-f07f1399a0a7" providerId="AD" clId="Web-{C4F748CB-AE7B-7C32-11AF-509D2B77309B}" dt="2023-09-11T18:42:13.876" v="2"/>
        <pc:sldMkLst>
          <pc:docMk/>
          <pc:sldMk cId="723066827" sldId="4810"/>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C4F748CB-AE7B-7C32-11AF-509D2B77309B}" dt="2023-09-11T18:42:13.876" v="2"/>
              <pc2:cmMkLst xmlns:pc2="http://schemas.microsoft.com/office/powerpoint/2019/9/main/command">
                <pc:docMk/>
                <pc:sldMk cId="723066827" sldId="4810"/>
                <pc2:cmMk id="{9E630EC2-EE1C-46EE-9449-53B58DBF24BB}"/>
              </pc2:cmMkLst>
            </pc226:cmChg>
          </p:ext>
        </pc:extLst>
      </pc:sldChg>
      <pc:sldChg chg="addCm">
        <pc:chgData name="Kimberly Coe" userId="S::kcoe@cffutures.net::df77a1b5-2a3b-45f7-8d65-f07f1399a0a7" providerId="AD" clId="Web-{C4F748CB-AE7B-7C32-11AF-509D2B77309B}" dt="2023-09-11T18:39:24.151" v="1"/>
        <pc:sldMkLst>
          <pc:docMk/>
          <pc:sldMk cId="522372763" sldId="4812"/>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C4F748CB-AE7B-7C32-11AF-509D2B77309B}" dt="2023-09-11T18:39:24.151" v="1"/>
              <pc2:cmMkLst xmlns:pc2="http://schemas.microsoft.com/office/powerpoint/2019/9/main/command">
                <pc:docMk/>
                <pc:sldMk cId="522372763" sldId="4812"/>
                <pc2:cmMk id="{BA7B725D-08E9-4350-8B74-E2D925D3733D}"/>
              </pc2:cmMkLst>
            </pc226:cmChg>
          </p:ext>
        </pc:extLst>
      </pc:sldChg>
    </pc:docChg>
  </pc:docChgLst>
  <pc:docChgLst>
    <pc:chgData name="Darron Petit" userId="fa1b50a9-2e46-4990-9854-aef413bde390" providerId="ADAL" clId="{1A49127F-6D2E-4A4B-8697-D62A045818EB}"/>
    <pc:docChg chg="undo custSel modSld">
      <pc:chgData name="Darron Petit" userId="fa1b50a9-2e46-4990-9854-aef413bde390" providerId="ADAL" clId="{1A49127F-6D2E-4A4B-8697-D62A045818EB}" dt="2024-03-05T19:20:43.817" v="33" actId="114"/>
      <pc:docMkLst>
        <pc:docMk/>
      </pc:docMkLst>
      <pc:sldChg chg="modSp mod">
        <pc:chgData name="Darron Petit" userId="fa1b50a9-2e46-4990-9854-aef413bde390" providerId="ADAL" clId="{1A49127F-6D2E-4A4B-8697-D62A045818EB}" dt="2024-03-05T19:18:52.279" v="1" actId="20577"/>
        <pc:sldMkLst>
          <pc:docMk/>
          <pc:sldMk cId="2320346158" sldId="4931"/>
        </pc:sldMkLst>
      </pc:sldChg>
      <pc:sldChg chg="modSp mod">
        <pc:chgData name="Darron Petit" userId="fa1b50a9-2e46-4990-9854-aef413bde390" providerId="ADAL" clId="{1A49127F-6D2E-4A4B-8697-D62A045818EB}" dt="2024-03-05T19:19:34.001" v="24" actId="20577"/>
        <pc:sldMkLst>
          <pc:docMk/>
          <pc:sldMk cId="1647764039" sldId="4933"/>
        </pc:sldMkLst>
      </pc:sldChg>
      <pc:sldChg chg="modSp mod modCm">
        <pc:chgData name="Darron Petit" userId="fa1b50a9-2e46-4990-9854-aef413bde390" providerId="ADAL" clId="{1A49127F-6D2E-4A4B-8697-D62A045818EB}" dt="2024-03-05T19:20:43.817" v="33" actId="114"/>
        <pc:sldMkLst>
          <pc:docMk/>
          <pc:sldMk cId="2370894049" sldId="4939"/>
        </pc:sldMkLst>
        <pc:extLst>
          <p:ext xmlns:p="http://schemas.openxmlformats.org/presentationml/2006/main" uri="{D6D511B9-2390-475A-947B-AFAB55BFBCF1}">
            <pc226:cmChg xmlns:pc226="http://schemas.microsoft.com/office/powerpoint/2022/06/main/command" chg="mod">
              <pc226:chgData name="Darron Petit" userId="fa1b50a9-2e46-4990-9854-aef413bde390" providerId="ADAL" clId="{1A49127F-6D2E-4A4B-8697-D62A045818EB}" dt="2024-03-05T19:20:38.275" v="32" actId="20577"/>
              <pc2:cmMkLst xmlns:pc2="http://schemas.microsoft.com/office/powerpoint/2019/9/main/command">
                <pc:docMk/>
                <pc:sldMk cId="2370894049" sldId="4939"/>
                <pc2:cmMk id="{71B828B4-0C61-4CE6-BC76-E716BF9DD116}"/>
              </pc2:cmMkLst>
            </pc226:cmChg>
          </p:ext>
        </pc:extLst>
      </pc:sldChg>
    </pc:docChg>
  </pc:docChgLst>
  <pc:docChgLst>
    <pc:chgData name="Renee Luque" userId="24b01a1d-1c91-492f-b0ec-f8dd3574c772" providerId="ADAL" clId="{CAC1C493-3CF0-446C-927D-3DEA80987447}"/>
    <pc:docChg chg="delSld modSld">
      <pc:chgData name="Renee Luque" userId="24b01a1d-1c91-492f-b0ec-f8dd3574c772" providerId="ADAL" clId="{CAC1C493-3CF0-446C-927D-3DEA80987447}" dt="2024-06-20T22:22:35.705" v="48"/>
      <pc:docMkLst>
        <pc:docMk/>
      </pc:docMkLst>
      <pc:sldChg chg="del">
        <pc:chgData name="Renee Luque" userId="24b01a1d-1c91-492f-b0ec-f8dd3574c772" providerId="ADAL" clId="{CAC1C493-3CF0-446C-927D-3DEA80987447}" dt="2024-06-20T22:21:47.301" v="47" actId="2696"/>
        <pc:sldMkLst>
          <pc:docMk/>
          <pc:sldMk cId="1239341252" sldId="4774"/>
        </pc:sldMkLst>
      </pc:sldChg>
      <pc:sldChg chg="modSp mod addCm modNotesTx">
        <pc:chgData name="Renee Luque" userId="24b01a1d-1c91-492f-b0ec-f8dd3574c772" providerId="ADAL" clId="{CAC1C493-3CF0-446C-927D-3DEA80987447}" dt="2024-06-20T22:22:35.705" v="48"/>
        <pc:sldMkLst>
          <pc:docMk/>
          <pc:sldMk cId="3690235844" sldId="494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CAC1C493-3CF0-446C-927D-3DEA80987447}" dt="2024-06-20T22:22:35.705" v="48"/>
              <pc2:cmMkLst xmlns:pc2="http://schemas.microsoft.com/office/powerpoint/2019/9/main/command">
                <pc:docMk/>
                <pc:sldMk cId="3690235844" sldId="4946"/>
                <pc2:cmMk id="{20B02ABE-8D40-49D4-8A94-1AD86DBAC0EE}"/>
              </pc2:cmMkLst>
            </pc226:cmChg>
          </p:ext>
        </pc:extLst>
      </pc:sldChg>
    </pc:docChg>
  </pc:docChgLst>
  <pc:docChgLst>
    <pc:chgData name="Renee Luque" userId="24b01a1d-1c91-492f-b0ec-f8dd3574c772" providerId="ADAL" clId="{61223223-5ACB-4D69-9D91-14092E3B02B7}"/>
    <pc:docChg chg="undo custSel addSld delSld modSld sldOrd">
      <pc:chgData name="Renee Luque" userId="24b01a1d-1c91-492f-b0ec-f8dd3574c772" providerId="ADAL" clId="{61223223-5ACB-4D69-9D91-14092E3B02B7}" dt="2025-08-06T21:26:49.356" v="13074" actId="13926"/>
      <pc:docMkLst>
        <pc:docMk/>
      </pc:docMkLst>
      <pc:sldChg chg="modSp mod modNotesTx">
        <pc:chgData name="Renee Luque" userId="24b01a1d-1c91-492f-b0ec-f8dd3574c772" providerId="ADAL" clId="{61223223-5ACB-4D69-9D91-14092E3B02B7}" dt="2025-07-30T20:36:12.918" v="851" actId="20577"/>
        <pc:sldMkLst>
          <pc:docMk/>
          <pc:sldMk cId="890962163" sldId="259"/>
        </pc:sldMkLst>
        <pc:spChg chg="mod">
          <ac:chgData name="Renee Luque" userId="24b01a1d-1c91-492f-b0ec-f8dd3574c772" providerId="ADAL" clId="{61223223-5ACB-4D69-9D91-14092E3B02B7}" dt="2025-07-30T20:32:45.654" v="519" actId="1076"/>
          <ac:spMkLst>
            <pc:docMk/>
            <pc:sldMk cId="890962163" sldId="259"/>
            <ac:spMk id="3" creationId="{250AFC7B-4917-B46D-60EF-176FA8FA4010}"/>
          </ac:spMkLst>
        </pc:spChg>
      </pc:sldChg>
      <pc:sldChg chg="modNotesTx">
        <pc:chgData name="Renee Luque" userId="24b01a1d-1c91-492f-b0ec-f8dd3574c772" providerId="ADAL" clId="{61223223-5ACB-4D69-9D91-14092E3B02B7}" dt="2025-07-30T20:47:03.986" v="877" actId="20577"/>
        <pc:sldMkLst>
          <pc:docMk/>
          <pc:sldMk cId="2779712827" sldId="1844"/>
        </pc:sldMkLst>
      </pc:sldChg>
      <pc:sldChg chg="modNotesTx">
        <pc:chgData name="Renee Luque" userId="24b01a1d-1c91-492f-b0ec-f8dd3574c772" providerId="ADAL" clId="{61223223-5ACB-4D69-9D91-14092E3B02B7}" dt="2025-07-30T21:48:38.688" v="1056" actId="20577"/>
        <pc:sldMkLst>
          <pc:docMk/>
          <pc:sldMk cId="2102798403" sldId="4777"/>
        </pc:sldMkLst>
      </pc:sldChg>
      <pc:sldChg chg="addSp delSp modSp mod modCm modNotesTx">
        <pc:chgData name="Renee Luque" userId="24b01a1d-1c91-492f-b0ec-f8dd3574c772" providerId="ADAL" clId="{61223223-5ACB-4D69-9D91-14092E3B02B7}" dt="2025-08-06T19:36:01.020" v="12790" actId="20577"/>
        <pc:sldMkLst>
          <pc:docMk/>
          <pc:sldMk cId="1443717942" sldId="4779"/>
        </pc:sldMkLst>
        <pc:spChg chg="mod">
          <ac:chgData name="Renee Luque" userId="24b01a1d-1c91-492f-b0ec-f8dd3574c772" providerId="ADAL" clId="{61223223-5ACB-4D69-9D91-14092E3B02B7}" dt="2025-08-06T18:44:46.563" v="12658" actId="400"/>
          <ac:spMkLst>
            <pc:docMk/>
            <pc:sldMk cId="1443717942" sldId="4779"/>
            <ac:spMk id="2" creationId="{9CBE380B-0409-1CE0-114E-A8F11DF5BBB1}"/>
          </ac:spMkLst>
        </pc:spChg>
        <pc:spChg chg="add del mod">
          <ac:chgData name="Renee Luque" userId="24b01a1d-1c91-492f-b0ec-f8dd3574c772" providerId="ADAL" clId="{61223223-5ACB-4D69-9D91-14092E3B02B7}" dt="2025-08-06T15:24:06.798" v="11286" actId="478"/>
          <ac:spMkLst>
            <pc:docMk/>
            <pc:sldMk cId="1443717942" sldId="4779"/>
            <ac:spMk id="4" creationId="{F0A04E05-F7C8-A6DA-D678-20F2C199BA39}"/>
          </ac:spMkLst>
        </pc:spChg>
        <pc:spChg chg="add mod">
          <ac:chgData name="Renee Luque" userId="24b01a1d-1c91-492f-b0ec-f8dd3574c772" providerId="ADAL" clId="{61223223-5ACB-4D69-9D91-14092E3B02B7}" dt="2025-08-06T18:29:47.490" v="11793" actId="207"/>
          <ac:spMkLst>
            <pc:docMk/>
            <pc:sldMk cId="1443717942" sldId="4779"/>
            <ac:spMk id="5" creationId="{C3E3A206-200D-E46A-1ABE-D49B9E2E44A9}"/>
          </ac:spMkLst>
        </pc:spChg>
        <pc:spChg chg="mod">
          <ac:chgData name="Renee Luque" userId="24b01a1d-1c91-492f-b0ec-f8dd3574c772" providerId="ADAL" clId="{61223223-5ACB-4D69-9D91-14092E3B02B7}" dt="2025-08-06T18:22:28.100" v="11747" actId="255"/>
          <ac:spMkLst>
            <pc:docMk/>
            <pc:sldMk cId="1443717942" sldId="4779"/>
            <ac:spMk id="7" creationId="{8256B024-DC30-E423-E5FE-8EDEC408A21E}"/>
          </ac:spMkLst>
        </pc:spChg>
        <pc:spChg chg="mod">
          <ac:chgData name="Renee Luque" userId="24b01a1d-1c91-492f-b0ec-f8dd3574c772" providerId="ADAL" clId="{61223223-5ACB-4D69-9D91-14092E3B02B7}" dt="2025-08-06T18:29:37.338" v="11792" actId="207"/>
          <ac:spMkLst>
            <pc:docMk/>
            <pc:sldMk cId="1443717942" sldId="4779"/>
            <ac:spMk id="8" creationId="{D612D7EB-03C5-D131-2FAF-0E2BAF42445C}"/>
          </ac:spMkLst>
        </pc:spChg>
        <pc:spChg chg="add mod">
          <ac:chgData name="Renee Luque" userId="24b01a1d-1c91-492f-b0ec-f8dd3574c772" providerId="ADAL" clId="{61223223-5ACB-4D69-9D91-14092E3B02B7}" dt="2025-08-06T15:24:30.924" v="11289" actId="14100"/>
          <ac:spMkLst>
            <pc:docMk/>
            <pc:sldMk cId="1443717942" sldId="4779"/>
            <ac:spMk id="10" creationId="{1613F397-ACBA-8D9A-9FB8-A70C24B35439}"/>
          </ac:spMkLst>
        </pc:spChg>
        <pc:spChg chg="mod">
          <ac:chgData name="Renee Luque" userId="24b01a1d-1c91-492f-b0ec-f8dd3574c772" providerId="ADAL" clId="{61223223-5ACB-4D69-9D91-14092E3B02B7}" dt="2025-08-06T18:24:40.117" v="11760" actId="207"/>
          <ac:spMkLst>
            <pc:docMk/>
            <pc:sldMk cId="1443717942" sldId="4779"/>
            <ac:spMk id="14" creationId="{50308A36-A715-69E9-3C41-F65BD1F28E6A}"/>
          </ac:spMkLst>
        </pc:spChg>
        <pc:spChg chg="add mod">
          <ac:chgData name="Renee Luque" userId="24b01a1d-1c91-492f-b0ec-f8dd3574c772" providerId="ADAL" clId="{61223223-5ACB-4D69-9D91-14092E3B02B7}" dt="2025-08-06T18:32:49.359" v="11818" actId="208"/>
          <ac:spMkLst>
            <pc:docMk/>
            <pc:sldMk cId="1443717942" sldId="4779"/>
            <ac:spMk id="16" creationId="{60F5DCE7-F6A1-2A95-5917-64F24BC7AEDA}"/>
          </ac:spMkLst>
        </pc:spChg>
        <pc:spChg chg="mod">
          <ac:chgData name="Renee Luque" userId="24b01a1d-1c91-492f-b0ec-f8dd3574c772" providerId="ADAL" clId="{61223223-5ACB-4D69-9D91-14092E3B02B7}" dt="2025-08-06T18:19:44.172" v="11729" actId="14100"/>
          <ac:spMkLst>
            <pc:docMk/>
            <pc:sldMk cId="1443717942" sldId="4779"/>
            <ac:spMk id="17" creationId="{58F2D7DB-F438-9875-C320-9AC83B4C201F}"/>
          </ac:spMkLst>
        </pc:spChg>
        <pc:spChg chg="mod">
          <ac:chgData name="Renee Luque" userId="24b01a1d-1c91-492f-b0ec-f8dd3574c772" providerId="ADAL" clId="{61223223-5ACB-4D69-9D91-14092E3B02B7}" dt="2025-08-06T18:19:51.914" v="11730" actId="14100"/>
          <ac:spMkLst>
            <pc:docMk/>
            <pc:sldMk cId="1443717942" sldId="4779"/>
            <ac:spMk id="25" creationId="{20AC8796-0764-DF1C-10A9-F68C8B720789}"/>
          </ac:spMkLst>
        </pc:spChg>
        <pc:spChg chg="mod">
          <ac:chgData name="Renee Luque" userId="24b01a1d-1c91-492f-b0ec-f8dd3574c772" providerId="ADAL" clId="{61223223-5ACB-4D69-9D91-14092E3B02B7}" dt="2025-08-06T18:24:33.390" v="11759" actId="207"/>
          <ac:spMkLst>
            <pc:docMk/>
            <pc:sldMk cId="1443717942" sldId="4779"/>
            <ac:spMk id="27" creationId="{17E3CA78-4B8D-C4A9-6DCF-71ED55357B73}"/>
          </ac:spMkLst>
        </pc:spChg>
        <pc:spChg chg="mod">
          <ac:chgData name="Renee Luque" userId="24b01a1d-1c91-492f-b0ec-f8dd3574c772" providerId="ADAL" clId="{61223223-5ACB-4D69-9D91-14092E3B02B7}" dt="2025-08-06T18:29:26.980" v="11791" actId="207"/>
          <ac:spMkLst>
            <pc:docMk/>
            <pc:sldMk cId="1443717942" sldId="4779"/>
            <ac:spMk id="29" creationId="{6ECC2C5B-61A2-96D2-19EA-8787FD178D9E}"/>
          </ac:spMkLst>
        </pc:spChg>
        <pc:extLst>
          <p:ext xmlns:p="http://schemas.openxmlformats.org/presentationml/2006/main" uri="{D6D511B9-2390-475A-947B-AFAB55BFBCF1}">
            <pc226:cmChg xmlns:pc226="http://schemas.microsoft.com/office/powerpoint/2022/06/main/command" chg="mod">
              <pc226:chgData name="Renee Luque" userId="24b01a1d-1c91-492f-b0ec-f8dd3574c772" providerId="ADAL" clId="{61223223-5ACB-4D69-9D91-14092E3B02B7}" dt="2025-08-06T15:24:06.798" v="11286" actId="478"/>
              <pc2:cmMkLst xmlns:pc2="http://schemas.microsoft.com/office/powerpoint/2019/9/main/command">
                <pc:docMk/>
                <pc:sldMk cId="1443717942" sldId="4779"/>
                <pc2:cmMk id="{9C8F20E4-86D5-48B5-8E76-51D91A7C22CA}"/>
              </pc2:cmMkLst>
            </pc226:cmChg>
            <pc226:cmChg xmlns:pc226="http://schemas.microsoft.com/office/powerpoint/2022/06/main/command" chg="mod">
              <pc226:chgData name="Renee Luque" userId="24b01a1d-1c91-492f-b0ec-f8dd3574c772" providerId="ADAL" clId="{61223223-5ACB-4D69-9D91-14092E3B02B7}" dt="2025-08-06T15:24:06.798" v="11286" actId="478"/>
              <pc2:cmMkLst xmlns:pc2="http://schemas.microsoft.com/office/powerpoint/2019/9/main/command">
                <pc:docMk/>
                <pc:sldMk cId="1443717942" sldId="4779"/>
                <pc2:cmMk id="{6B7230F4-5D87-4529-B814-D714A4065A4D}"/>
              </pc2:cmMkLst>
            </pc226:cmChg>
          </p:ext>
        </pc:extLst>
      </pc:sldChg>
      <pc:sldChg chg="addSp delSp modSp mod modNotesTx">
        <pc:chgData name="Renee Luque" userId="24b01a1d-1c91-492f-b0ec-f8dd3574c772" providerId="ADAL" clId="{61223223-5ACB-4D69-9D91-14092E3B02B7}" dt="2025-08-06T21:15:17.892" v="13073" actId="478"/>
        <pc:sldMkLst>
          <pc:docMk/>
          <pc:sldMk cId="950969720" sldId="4787"/>
        </pc:sldMkLst>
        <pc:spChg chg="mod">
          <ac:chgData name="Renee Luque" userId="24b01a1d-1c91-492f-b0ec-f8dd3574c772" providerId="ADAL" clId="{61223223-5ACB-4D69-9D91-14092E3B02B7}" dt="2025-08-06T21:15:04.612" v="13071" actId="255"/>
          <ac:spMkLst>
            <pc:docMk/>
            <pc:sldMk cId="950969720" sldId="4787"/>
            <ac:spMk id="10" creationId="{254E9E69-A7AE-EC8B-A1B1-C3FBB9E0FE4D}"/>
          </ac:spMkLst>
        </pc:spChg>
      </pc:sldChg>
      <pc:sldChg chg="delSp modSp mod modNotesTx">
        <pc:chgData name="Renee Luque" userId="24b01a1d-1c91-492f-b0ec-f8dd3574c772" providerId="ADAL" clId="{61223223-5ACB-4D69-9D91-14092E3B02B7}" dt="2025-08-06T21:11:12.667" v="12933" actId="255"/>
        <pc:sldMkLst>
          <pc:docMk/>
          <pc:sldMk cId="2429972872" sldId="4791"/>
        </pc:sldMkLst>
        <pc:spChg chg="mod">
          <ac:chgData name="Renee Luque" userId="24b01a1d-1c91-492f-b0ec-f8dd3574c772" providerId="ADAL" clId="{61223223-5ACB-4D69-9D91-14092E3B02B7}" dt="2025-08-06T21:11:12.667" v="12933" actId="255"/>
          <ac:spMkLst>
            <pc:docMk/>
            <pc:sldMk cId="2429972872" sldId="4791"/>
            <ac:spMk id="136" creationId="{3E90D02C-B4F5-01C8-38BB-6B3168DCB1A2}"/>
          </ac:spMkLst>
        </pc:spChg>
      </pc:sldChg>
      <pc:sldChg chg="modSp mod modNotesTx">
        <pc:chgData name="Renee Luque" userId="24b01a1d-1c91-492f-b0ec-f8dd3574c772" providerId="ADAL" clId="{61223223-5ACB-4D69-9D91-14092E3B02B7}" dt="2025-07-31T16:27:58.333" v="4303" actId="20577"/>
        <pc:sldMkLst>
          <pc:docMk/>
          <pc:sldMk cId="2338547380" sldId="4805"/>
        </pc:sldMkLst>
        <pc:spChg chg="mod">
          <ac:chgData name="Renee Luque" userId="24b01a1d-1c91-492f-b0ec-f8dd3574c772" providerId="ADAL" clId="{61223223-5ACB-4D69-9D91-14092E3B02B7}" dt="2025-07-31T16:25:44.004" v="4151" actId="20577"/>
          <ac:spMkLst>
            <pc:docMk/>
            <pc:sldMk cId="2338547380" sldId="4805"/>
            <ac:spMk id="4" creationId="{00000000-0000-0000-0000-000000000000}"/>
          </ac:spMkLst>
        </pc:spChg>
      </pc:sldChg>
      <pc:sldChg chg="modSp mod modNotesTx">
        <pc:chgData name="Renee Luque" userId="24b01a1d-1c91-492f-b0ec-f8dd3574c772" providerId="ADAL" clId="{61223223-5ACB-4D69-9D91-14092E3B02B7}" dt="2025-07-31T16:11:01.299" v="4054" actId="20577"/>
        <pc:sldMkLst>
          <pc:docMk/>
          <pc:sldMk cId="1890233434" sldId="4807"/>
        </pc:sldMkLst>
        <pc:spChg chg="mod">
          <ac:chgData name="Renee Luque" userId="24b01a1d-1c91-492f-b0ec-f8dd3574c772" providerId="ADAL" clId="{61223223-5ACB-4D69-9D91-14092E3B02B7}" dt="2025-07-30T22:30:18.466" v="1799" actId="20577"/>
          <ac:spMkLst>
            <pc:docMk/>
            <pc:sldMk cId="1890233434" sldId="4807"/>
            <ac:spMk id="3" creationId="{75A74EE0-3410-557B-D3E3-DA1F5A8E7556}"/>
          </ac:spMkLst>
        </pc:spChg>
        <pc:spChg chg="mod">
          <ac:chgData name="Renee Luque" userId="24b01a1d-1c91-492f-b0ec-f8dd3574c772" providerId="ADAL" clId="{61223223-5ACB-4D69-9D91-14092E3B02B7}" dt="2025-07-31T16:11:01.299" v="4054" actId="20577"/>
          <ac:spMkLst>
            <pc:docMk/>
            <pc:sldMk cId="1890233434" sldId="4807"/>
            <ac:spMk id="7" creationId="{BAD462B1-737C-2DF1-0CAF-C67234C4FB6E}"/>
          </ac:spMkLst>
        </pc:spChg>
      </pc:sldChg>
      <pc:sldChg chg="modNotesTx">
        <pc:chgData name="Renee Luque" userId="24b01a1d-1c91-492f-b0ec-f8dd3574c772" providerId="ADAL" clId="{61223223-5ACB-4D69-9D91-14092E3B02B7}" dt="2025-07-31T16:44:56.166" v="4346" actId="20577"/>
        <pc:sldMkLst>
          <pc:docMk/>
          <pc:sldMk cId="0" sldId="4815"/>
        </pc:sldMkLst>
      </pc:sldChg>
      <pc:sldChg chg="modSp mod modNotesTx">
        <pc:chgData name="Renee Luque" userId="24b01a1d-1c91-492f-b0ec-f8dd3574c772" providerId="ADAL" clId="{61223223-5ACB-4D69-9D91-14092E3B02B7}" dt="2025-08-04T14:59:58.871" v="7424" actId="20577"/>
        <pc:sldMkLst>
          <pc:docMk/>
          <pc:sldMk cId="824474547" sldId="4860"/>
        </pc:sldMkLst>
        <pc:spChg chg="mod">
          <ac:chgData name="Renee Luque" userId="24b01a1d-1c91-492f-b0ec-f8dd3574c772" providerId="ADAL" clId="{61223223-5ACB-4D69-9D91-14092E3B02B7}" dt="2025-07-31T20:59:38.404" v="7302" actId="20577"/>
          <ac:spMkLst>
            <pc:docMk/>
            <pc:sldMk cId="824474547" sldId="4860"/>
            <ac:spMk id="6" creationId="{1E266C11-F29A-9105-0917-A5D123F0827A}"/>
          </ac:spMkLst>
        </pc:spChg>
        <pc:spChg chg="mod">
          <ac:chgData name="Renee Luque" userId="24b01a1d-1c91-492f-b0ec-f8dd3574c772" providerId="ADAL" clId="{61223223-5ACB-4D69-9D91-14092E3B02B7}" dt="2025-08-04T14:59:43.215" v="7412" actId="20577"/>
          <ac:spMkLst>
            <pc:docMk/>
            <pc:sldMk cId="824474547" sldId="4860"/>
            <ac:spMk id="8" creationId="{B799544D-5772-CFDE-DFC3-479C90BC556D}"/>
          </ac:spMkLst>
        </pc:spChg>
      </pc:sldChg>
      <pc:sldChg chg="modNotesTx">
        <pc:chgData name="Renee Luque" userId="24b01a1d-1c91-492f-b0ec-f8dd3574c772" providerId="ADAL" clId="{61223223-5ACB-4D69-9D91-14092E3B02B7}" dt="2025-07-31T21:50:15.353" v="7386" actId="20577"/>
        <pc:sldMkLst>
          <pc:docMk/>
          <pc:sldMk cId="3889828973" sldId="4909"/>
        </pc:sldMkLst>
      </pc:sldChg>
      <pc:sldChg chg="modNotesTx">
        <pc:chgData name="Renee Luque" userId="24b01a1d-1c91-492f-b0ec-f8dd3574c772" providerId="ADAL" clId="{61223223-5ACB-4D69-9D91-14092E3B02B7}" dt="2025-07-31T17:39:20.140" v="5050" actId="20577"/>
        <pc:sldMkLst>
          <pc:docMk/>
          <pc:sldMk cId="93277602" sldId="4916"/>
        </pc:sldMkLst>
      </pc:sldChg>
      <pc:sldChg chg="modNotesTx">
        <pc:chgData name="Renee Luque" userId="24b01a1d-1c91-492f-b0ec-f8dd3574c772" providerId="ADAL" clId="{61223223-5ACB-4D69-9D91-14092E3B02B7}" dt="2025-07-31T17:48:39.943" v="5122" actId="20577"/>
        <pc:sldMkLst>
          <pc:docMk/>
          <pc:sldMk cId="2920216371" sldId="4917"/>
        </pc:sldMkLst>
      </pc:sldChg>
      <pc:sldChg chg="modSp mod">
        <pc:chgData name="Renee Luque" userId="24b01a1d-1c91-492f-b0ec-f8dd3574c772" providerId="ADAL" clId="{61223223-5ACB-4D69-9D91-14092E3B02B7}" dt="2025-07-31T18:01:09.151" v="5123" actId="14100"/>
        <pc:sldMkLst>
          <pc:docMk/>
          <pc:sldMk cId="1344477376" sldId="4919"/>
        </pc:sldMkLst>
        <pc:spChg chg="mod">
          <ac:chgData name="Renee Luque" userId="24b01a1d-1c91-492f-b0ec-f8dd3574c772" providerId="ADAL" clId="{61223223-5ACB-4D69-9D91-14092E3B02B7}" dt="2025-07-31T18:01:09.151" v="5123" actId="14100"/>
          <ac:spMkLst>
            <pc:docMk/>
            <pc:sldMk cId="1344477376" sldId="4919"/>
            <ac:spMk id="3" creationId="{3F4D8564-3BC7-DF96-9E7C-879474C91E49}"/>
          </ac:spMkLst>
        </pc:spChg>
      </pc:sldChg>
      <pc:sldChg chg="modSp mod">
        <pc:chgData name="Renee Luque" userId="24b01a1d-1c91-492f-b0ec-f8dd3574c772" providerId="ADAL" clId="{61223223-5ACB-4D69-9D91-14092E3B02B7}" dt="2025-07-30T20:41:20.111" v="855" actId="1076"/>
        <pc:sldMkLst>
          <pc:docMk/>
          <pc:sldMk cId="48416119" sldId="4920"/>
        </pc:sldMkLst>
        <pc:spChg chg="mod">
          <ac:chgData name="Renee Luque" userId="24b01a1d-1c91-492f-b0ec-f8dd3574c772" providerId="ADAL" clId="{61223223-5ACB-4D69-9D91-14092E3B02B7}" dt="2025-07-30T20:41:20.111" v="855" actId="1076"/>
          <ac:spMkLst>
            <pc:docMk/>
            <pc:sldMk cId="48416119" sldId="4920"/>
            <ac:spMk id="3" creationId="{3F4D8564-3BC7-DF96-9E7C-879474C91E49}"/>
          </ac:spMkLst>
        </pc:spChg>
      </pc:sldChg>
      <pc:sldChg chg="modNotesTx">
        <pc:chgData name="Renee Luque" userId="24b01a1d-1c91-492f-b0ec-f8dd3574c772" providerId="ADAL" clId="{61223223-5ACB-4D69-9D91-14092E3B02B7}" dt="2025-07-31T18:21:01.460" v="5217" actId="20577"/>
        <pc:sldMkLst>
          <pc:docMk/>
          <pc:sldMk cId="3638247852" sldId="4921"/>
        </pc:sldMkLst>
      </pc:sldChg>
      <pc:sldChg chg="modSp mod">
        <pc:chgData name="Renee Luque" userId="24b01a1d-1c91-492f-b0ec-f8dd3574c772" providerId="ADAL" clId="{61223223-5ACB-4D69-9D91-14092E3B02B7}" dt="2025-07-31T18:23:10.363" v="5219" actId="1076"/>
        <pc:sldMkLst>
          <pc:docMk/>
          <pc:sldMk cId="2234416679" sldId="4922"/>
        </pc:sldMkLst>
        <pc:spChg chg="mod">
          <ac:chgData name="Renee Luque" userId="24b01a1d-1c91-492f-b0ec-f8dd3574c772" providerId="ADAL" clId="{61223223-5ACB-4D69-9D91-14092E3B02B7}" dt="2025-07-31T18:23:10.363" v="5219" actId="1076"/>
          <ac:spMkLst>
            <pc:docMk/>
            <pc:sldMk cId="2234416679" sldId="4922"/>
            <ac:spMk id="3" creationId="{3F4D8564-3BC7-DF96-9E7C-879474C91E49}"/>
          </ac:spMkLst>
        </pc:spChg>
      </pc:sldChg>
      <pc:sldChg chg="modNotesTx">
        <pc:chgData name="Renee Luque" userId="24b01a1d-1c91-492f-b0ec-f8dd3574c772" providerId="ADAL" clId="{61223223-5ACB-4D69-9D91-14092E3B02B7}" dt="2025-07-31T21:22:35.912" v="7370" actId="20577"/>
        <pc:sldMkLst>
          <pc:docMk/>
          <pc:sldMk cId="2991429596" sldId="4924"/>
        </pc:sldMkLst>
      </pc:sldChg>
      <pc:sldChg chg="modNotesTx">
        <pc:chgData name="Renee Luque" userId="24b01a1d-1c91-492f-b0ec-f8dd3574c772" providerId="ADAL" clId="{61223223-5ACB-4D69-9D91-14092E3B02B7}" dt="2025-07-31T19:55:59.396" v="6212" actId="20577"/>
        <pc:sldMkLst>
          <pc:docMk/>
          <pc:sldMk cId="3791518361" sldId="4925"/>
        </pc:sldMkLst>
      </pc:sldChg>
      <pc:sldChg chg="modSp mod modNotesTx">
        <pc:chgData name="Renee Luque" userId="24b01a1d-1c91-492f-b0ec-f8dd3574c772" providerId="ADAL" clId="{61223223-5ACB-4D69-9D91-14092E3B02B7}" dt="2025-08-06T15:39:29.801" v="11452" actId="2711"/>
        <pc:sldMkLst>
          <pc:docMk/>
          <pc:sldMk cId="1230743335" sldId="4927"/>
        </pc:sldMkLst>
        <pc:spChg chg="mod">
          <ac:chgData name="Renee Luque" userId="24b01a1d-1c91-492f-b0ec-f8dd3574c772" providerId="ADAL" clId="{61223223-5ACB-4D69-9D91-14092E3B02B7}" dt="2025-08-04T15:55:36.247" v="11098" actId="20577"/>
          <ac:spMkLst>
            <pc:docMk/>
            <pc:sldMk cId="1230743335" sldId="4927"/>
            <ac:spMk id="6" creationId="{2511EF01-1D9D-CA8F-2329-2D0C8182C8DD}"/>
          </ac:spMkLst>
        </pc:spChg>
        <pc:spChg chg="mod">
          <ac:chgData name="Renee Luque" userId="24b01a1d-1c91-492f-b0ec-f8dd3574c772" providerId="ADAL" clId="{61223223-5ACB-4D69-9D91-14092E3B02B7}" dt="2025-08-06T15:39:29.801" v="11452" actId="2711"/>
          <ac:spMkLst>
            <pc:docMk/>
            <pc:sldMk cId="1230743335" sldId="4927"/>
            <ac:spMk id="10" creationId="{2C165765-9855-3579-1497-9F5D9B663F74}"/>
          </ac:spMkLst>
        </pc:spChg>
        <pc:spChg chg="mod">
          <ac:chgData name="Renee Luque" userId="24b01a1d-1c91-492f-b0ec-f8dd3574c772" providerId="ADAL" clId="{61223223-5ACB-4D69-9D91-14092E3B02B7}" dt="2025-08-06T15:37:02.489" v="11440" actId="20577"/>
          <ac:spMkLst>
            <pc:docMk/>
            <pc:sldMk cId="1230743335" sldId="4927"/>
            <ac:spMk id="11" creationId="{20406228-7564-D89F-6E08-AC92E5F3DD2C}"/>
          </ac:spMkLst>
        </pc:spChg>
      </pc:sldChg>
      <pc:sldChg chg="modNotesTx">
        <pc:chgData name="Renee Luque" userId="24b01a1d-1c91-492f-b0ec-f8dd3574c772" providerId="ADAL" clId="{61223223-5ACB-4D69-9D91-14092E3B02B7}" dt="2025-08-04T15:25:50.447" v="9548" actId="20577"/>
        <pc:sldMkLst>
          <pc:docMk/>
          <pc:sldMk cId="4282161756" sldId="4935"/>
        </pc:sldMkLst>
      </pc:sldChg>
      <pc:sldChg chg="modNotesTx">
        <pc:chgData name="Renee Luque" userId="24b01a1d-1c91-492f-b0ec-f8dd3574c772" providerId="ADAL" clId="{61223223-5ACB-4D69-9D91-14092E3B02B7}" dt="2025-07-30T20:59:39.425" v="943" actId="20577"/>
        <pc:sldMkLst>
          <pc:docMk/>
          <pc:sldMk cId="721376381" sldId="4938"/>
        </pc:sldMkLst>
      </pc:sldChg>
      <pc:sldChg chg="modSp mod">
        <pc:chgData name="Renee Luque" userId="24b01a1d-1c91-492f-b0ec-f8dd3574c772" providerId="ADAL" clId="{61223223-5ACB-4D69-9D91-14092E3B02B7}" dt="2025-08-06T21:26:49.356" v="13074" actId="13926"/>
        <pc:sldMkLst>
          <pc:docMk/>
          <pc:sldMk cId="2370894049" sldId="4939"/>
        </pc:sldMkLst>
        <pc:spChg chg="mod">
          <ac:chgData name="Renee Luque" userId="24b01a1d-1c91-492f-b0ec-f8dd3574c772" providerId="ADAL" clId="{61223223-5ACB-4D69-9D91-14092E3B02B7}" dt="2025-08-06T21:26:49.356" v="13074" actId="13926"/>
          <ac:spMkLst>
            <pc:docMk/>
            <pc:sldMk cId="2370894049" sldId="4939"/>
            <ac:spMk id="4" creationId="{00000000-0000-0000-0000-000000000000}"/>
          </ac:spMkLst>
        </pc:spChg>
      </pc:sldChg>
      <pc:sldChg chg="modNotesTx">
        <pc:chgData name="Renee Luque" userId="24b01a1d-1c91-492f-b0ec-f8dd3574c772" providerId="ADAL" clId="{61223223-5ACB-4D69-9D91-14092E3B02B7}" dt="2025-07-31T21:48:19.528" v="7378" actId="20577"/>
        <pc:sldMkLst>
          <pc:docMk/>
          <pc:sldMk cId="3296319961" sldId="4940"/>
        </pc:sldMkLst>
      </pc:sldChg>
      <pc:sldChg chg="modNotesTx">
        <pc:chgData name="Renee Luque" userId="24b01a1d-1c91-492f-b0ec-f8dd3574c772" providerId="ADAL" clId="{61223223-5ACB-4D69-9D91-14092E3B02B7}" dt="2025-07-30T21:51:48.032" v="1115" actId="20577"/>
        <pc:sldMkLst>
          <pc:docMk/>
          <pc:sldMk cId="3873590807" sldId="4941"/>
        </pc:sldMkLst>
      </pc:sldChg>
      <pc:sldChg chg="modNotesTx">
        <pc:chgData name="Renee Luque" userId="24b01a1d-1c91-492f-b0ec-f8dd3574c772" providerId="ADAL" clId="{61223223-5ACB-4D69-9D91-14092E3B02B7}" dt="2025-07-31T17:38:52.833" v="5038" actId="20577"/>
        <pc:sldMkLst>
          <pc:docMk/>
          <pc:sldMk cId="4152659528" sldId="4942"/>
        </pc:sldMkLst>
      </pc:sldChg>
      <pc:sldChg chg="modSp mod modNotesTx">
        <pc:chgData name="Renee Luque" userId="24b01a1d-1c91-492f-b0ec-f8dd3574c772" providerId="ADAL" clId="{61223223-5ACB-4D69-9D91-14092E3B02B7}" dt="2025-08-04T15:19:45.197" v="8980" actId="20577"/>
        <pc:sldMkLst>
          <pc:docMk/>
          <pc:sldMk cId="2397609229" sldId="4944"/>
        </pc:sldMkLst>
        <pc:spChg chg="mod">
          <ac:chgData name="Renee Luque" userId="24b01a1d-1c91-492f-b0ec-f8dd3574c772" providerId="ADAL" clId="{61223223-5ACB-4D69-9D91-14092E3B02B7}" dt="2025-08-04T15:19:45.197" v="8980" actId="20577"/>
          <ac:spMkLst>
            <pc:docMk/>
            <pc:sldMk cId="2397609229" sldId="4944"/>
            <ac:spMk id="21" creationId="{343C1482-2EB6-492B-64AA-428DE32AAA3B}"/>
          </ac:spMkLst>
        </pc:spChg>
      </pc:sldChg>
      <pc:sldChg chg="modSp mod modShow">
        <pc:chgData name="Renee Luque" userId="24b01a1d-1c91-492f-b0ec-f8dd3574c772" providerId="ADAL" clId="{61223223-5ACB-4D69-9D91-14092E3B02B7}" dt="2025-07-31T21:51:53.392" v="7387" actId="729"/>
        <pc:sldMkLst>
          <pc:docMk/>
          <pc:sldMk cId="3842837236" sldId="4947"/>
        </pc:sldMkLst>
        <pc:spChg chg="mod">
          <ac:chgData name="Renee Luque" userId="24b01a1d-1c91-492f-b0ec-f8dd3574c772" providerId="ADAL" clId="{61223223-5ACB-4D69-9D91-14092E3B02B7}" dt="2025-07-31T16:39:32.956" v="4316" actId="20577"/>
          <ac:spMkLst>
            <pc:docMk/>
            <pc:sldMk cId="3842837236" sldId="4947"/>
            <ac:spMk id="2" creationId="{DED3BD44-150B-AB1F-6392-68AA7CFB964C}"/>
          </ac:spMkLst>
        </pc:spChg>
      </pc:sldChg>
      <pc:sldChg chg="modSp add mod ord modNotesTx">
        <pc:chgData name="Renee Luque" userId="24b01a1d-1c91-492f-b0ec-f8dd3574c772" providerId="ADAL" clId="{61223223-5ACB-4D69-9D91-14092E3B02B7}" dt="2025-08-04T15:25:07.533" v="9512" actId="113"/>
        <pc:sldMkLst>
          <pc:docMk/>
          <pc:sldMk cId="2501811395" sldId="4948"/>
        </pc:sldMkLst>
        <pc:spChg chg="mod">
          <ac:chgData name="Renee Luque" userId="24b01a1d-1c91-492f-b0ec-f8dd3574c772" providerId="ADAL" clId="{61223223-5ACB-4D69-9D91-14092E3B02B7}" dt="2025-08-04T15:13:03.414" v="8041" actId="20577"/>
          <ac:spMkLst>
            <pc:docMk/>
            <pc:sldMk cId="2501811395" sldId="4948"/>
            <ac:spMk id="2" creationId="{1C685792-F2FD-4353-CD1A-13D3BFE5A31C}"/>
          </ac:spMkLst>
        </pc:spChg>
        <pc:spChg chg="mod">
          <ac:chgData name="Renee Luque" userId="24b01a1d-1c91-492f-b0ec-f8dd3574c772" providerId="ADAL" clId="{61223223-5ACB-4D69-9D91-14092E3B02B7}" dt="2025-08-04T15:08:28.552" v="7563" actId="20577"/>
          <ac:spMkLst>
            <pc:docMk/>
            <pc:sldMk cId="2501811395" sldId="4948"/>
            <ac:spMk id="4" creationId="{A9C31430-20EB-4C14-F51B-2334E6A54702}"/>
          </ac:spMkLst>
        </pc:spChg>
      </pc:sldChg>
      <pc:sldChg chg="addSp new del">
        <pc:chgData name="Renee Luque" userId="24b01a1d-1c91-492f-b0ec-f8dd3574c772" providerId="ADAL" clId="{61223223-5ACB-4D69-9D91-14092E3B02B7}" dt="2025-08-06T18:27:01.312" v="11783" actId="2696"/>
        <pc:sldMkLst>
          <pc:docMk/>
          <pc:sldMk cId="295138004" sldId="4950"/>
        </pc:sldMkLst>
      </pc:sldChg>
    </pc:docChg>
  </pc:docChgLst>
  <pc:docChgLst>
    <pc:chgData name="Carlee Peterson" userId="S::cpeterson@cffutures.net::3bec69d1-c966-4e26-8ffe-3a127ac45e11" providerId="AD" clId="Web-{C729C2DD-9CBE-5318-D323-1E8B9B86EEAE}"/>
    <pc:docChg chg="mod addSld delSld modSld addMainMaster">
      <pc:chgData name="Carlee Peterson" userId="S::cpeterson@cffutures.net::3bec69d1-c966-4e26-8ffe-3a127ac45e11" providerId="AD" clId="Web-{C729C2DD-9CBE-5318-D323-1E8B9B86EEAE}" dt="2023-09-08T19:04:37.276" v="947" actId="20577"/>
      <pc:docMkLst>
        <pc:docMk/>
      </pc:docMkLst>
      <pc:sldChg chg="modNotes">
        <pc:chgData name="Carlee Peterson" userId="S::cpeterson@cffutures.net::3bec69d1-c966-4e26-8ffe-3a127ac45e11" providerId="AD" clId="Web-{C729C2DD-9CBE-5318-D323-1E8B9B86EEAE}" dt="2023-09-08T16:23:57.362" v="17"/>
        <pc:sldMkLst>
          <pc:docMk/>
          <pc:sldMk cId="432330492" sldId="257"/>
        </pc:sldMkLst>
      </pc:sldChg>
      <pc:sldChg chg="addCm modNotes">
        <pc:chgData name="Carlee Peterson" userId="S::cpeterson@cffutures.net::3bec69d1-c966-4e26-8ffe-3a127ac45e11" providerId="AD" clId="Web-{C729C2DD-9CBE-5318-D323-1E8B9B86EEAE}" dt="2023-09-08T18:49:40.259" v="549"/>
        <pc:sldMkLst>
          <pc:docMk/>
          <pc:sldMk cId="1351164925" sldId="258"/>
        </pc:sldMkLst>
        <pc:extLst>
          <p:ext xmlns:p="http://schemas.openxmlformats.org/presentationml/2006/main" uri="{D6D511B9-2390-475A-947B-AFAB55BFBCF1}">
            <pc226:cmChg xmlns:pc226="http://schemas.microsoft.com/office/powerpoint/2022/06/main/command" chg="add">
              <pc226:chgData name="Carlee Peterson" userId="S::cpeterson@cffutures.net::3bec69d1-c966-4e26-8ffe-3a127ac45e11" providerId="AD" clId="Web-{C729C2DD-9CBE-5318-D323-1E8B9B86EEAE}" dt="2023-09-08T18:49:40.259" v="549"/>
              <pc2:cmMkLst xmlns:pc2="http://schemas.microsoft.com/office/powerpoint/2019/9/main/command">
                <pc:docMk/>
                <pc:sldMk cId="1351164925" sldId="258"/>
                <pc2:cmMk id="{7C75734C-8C9D-4DD0-BBCF-BD4069521AFE}"/>
              </pc2:cmMkLst>
            </pc226:cmChg>
          </p:ext>
        </pc:extLst>
      </pc:sldChg>
      <pc:sldChg chg="modNotes">
        <pc:chgData name="Carlee Peterson" userId="S::cpeterson@cffutures.net::3bec69d1-c966-4e26-8ffe-3a127ac45e11" providerId="AD" clId="Web-{C729C2DD-9CBE-5318-D323-1E8B9B86EEAE}" dt="2023-09-08T17:35:52.067" v="189"/>
        <pc:sldMkLst>
          <pc:docMk/>
          <pc:sldMk cId="703509113" sldId="4776"/>
        </pc:sldMkLst>
      </pc:sldChg>
      <pc:sldChg chg="addCm delCm modCm modNotes">
        <pc:chgData name="Carlee Peterson" userId="S::cpeterson@cffutures.net::3bec69d1-c966-4e26-8ffe-3a127ac45e11" providerId="AD" clId="Web-{C729C2DD-9CBE-5318-D323-1E8B9B86EEAE}" dt="2023-09-08T17:40:43.698" v="240"/>
        <pc:sldMkLst>
          <pc:docMk/>
          <pc:sldMk cId="2102798403" sldId="4777"/>
        </pc:sldMkLst>
        <pc:extLst>
          <p:ext xmlns:p="http://schemas.openxmlformats.org/presentationml/2006/main" uri="{D6D511B9-2390-475A-947B-AFAB55BFBCF1}">
            <pc226:cmChg xmlns:pc226="http://schemas.microsoft.com/office/powerpoint/2022/06/main/command" chg="add del mod">
              <pc226:chgData name="Carlee Peterson" userId="S::cpeterson@cffutures.net::3bec69d1-c966-4e26-8ffe-3a127ac45e11" providerId="AD" clId="Web-{C729C2DD-9CBE-5318-D323-1E8B9B86EEAE}" dt="2023-09-08T17:40:43.698" v="240"/>
              <pc2:cmMkLst xmlns:pc2="http://schemas.microsoft.com/office/powerpoint/2019/9/main/command">
                <pc:docMk/>
                <pc:sldMk cId="2102798403" sldId="4777"/>
                <pc2:cmMk id="{5C406FEB-7DD2-4677-B139-A2E6A292A356}"/>
              </pc2:cmMkLst>
            </pc226:cmChg>
          </p:ext>
        </pc:extLst>
      </pc:sldChg>
      <pc:sldChg chg="modNotes">
        <pc:chgData name="Carlee Peterson" userId="S::cpeterson@cffutures.net::3bec69d1-c966-4e26-8ffe-3a127ac45e11" providerId="AD" clId="Web-{C729C2DD-9CBE-5318-D323-1E8B9B86EEAE}" dt="2023-09-08T17:39:07.680" v="217"/>
        <pc:sldMkLst>
          <pc:docMk/>
          <pc:sldMk cId="2689198154" sldId="4778"/>
        </pc:sldMkLst>
      </pc:sldChg>
      <pc:sldChg chg="modNotes">
        <pc:chgData name="Carlee Peterson" userId="S::cpeterson@cffutures.net::3bec69d1-c966-4e26-8ffe-3a127ac45e11" providerId="AD" clId="Web-{C729C2DD-9CBE-5318-D323-1E8B9B86EEAE}" dt="2023-09-08T17:40:20.338" v="239"/>
        <pc:sldMkLst>
          <pc:docMk/>
          <pc:sldMk cId="1443717942" sldId="4779"/>
        </pc:sldMkLst>
      </pc:sldChg>
      <pc:sldChg chg="modNotes">
        <pc:chgData name="Carlee Peterson" userId="S::cpeterson@cffutures.net::3bec69d1-c966-4e26-8ffe-3a127ac45e11" providerId="AD" clId="Web-{C729C2DD-9CBE-5318-D323-1E8B9B86EEAE}" dt="2023-09-08T17:41:44.574" v="243"/>
        <pc:sldMkLst>
          <pc:docMk/>
          <pc:sldMk cId="4141693009" sldId="4780"/>
        </pc:sldMkLst>
      </pc:sldChg>
      <pc:sldChg chg="addSp modSp modNotes">
        <pc:chgData name="Carlee Peterson" userId="S::cpeterson@cffutures.net::3bec69d1-c966-4e26-8ffe-3a127ac45e11" providerId="AD" clId="Web-{C729C2DD-9CBE-5318-D323-1E8B9B86EEAE}" dt="2023-09-08T18:14:42.064" v="419"/>
        <pc:sldMkLst>
          <pc:docMk/>
          <pc:sldMk cId="4004148347" sldId="4782"/>
        </pc:sldMkLst>
      </pc:sldChg>
      <pc:sldChg chg="addSp modSp modNotes">
        <pc:chgData name="Carlee Peterson" userId="S::cpeterson@cffutures.net::3bec69d1-c966-4e26-8ffe-3a127ac45e11" providerId="AD" clId="Web-{C729C2DD-9CBE-5318-D323-1E8B9B86EEAE}" dt="2023-09-08T18:11:42.889" v="356" actId="20577"/>
        <pc:sldMkLst>
          <pc:docMk/>
          <pc:sldMk cId="0" sldId="4783"/>
        </pc:sldMkLst>
      </pc:sldChg>
      <pc:sldChg chg="addSp modSp modNotes">
        <pc:chgData name="Carlee Peterson" userId="S::cpeterson@cffutures.net::3bec69d1-c966-4e26-8ffe-3a127ac45e11" providerId="AD" clId="Web-{C729C2DD-9CBE-5318-D323-1E8B9B86EEAE}" dt="2023-09-08T18:14:28.798" v="410"/>
        <pc:sldMkLst>
          <pc:docMk/>
          <pc:sldMk cId="985290986" sldId="4784"/>
        </pc:sldMkLst>
      </pc:sldChg>
      <pc:sldChg chg="addSp modSp modNotes">
        <pc:chgData name="Carlee Peterson" userId="S::cpeterson@cffutures.net::3bec69d1-c966-4e26-8ffe-3a127ac45e11" providerId="AD" clId="Web-{C729C2DD-9CBE-5318-D323-1E8B9B86EEAE}" dt="2023-09-08T18:14:36.017" v="416"/>
        <pc:sldMkLst>
          <pc:docMk/>
          <pc:sldMk cId="2009827684" sldId="4785"/>
        </pc:sldMkLst>
      </pc:sldChg>
      <pc:sldChg chg="addSp delSp modSp modNotes">
        <pc:chgData name="Carlee Peterson" userId="S::cpeterson@cffutures.net::3bec69d1-c966-4e26-8ffe-3a127ac45e11" providerId="AD" clId="Web-{C729C2DD-9CBE-5318-D323-1E8B9B86EEAE}" dt="2023-09-08T18:17:12.536" v="444" actId="20577"/>
        <pc:sldMkLst>
          <pc:docMk/>
          <pc:sldMk cId="950969720" sldId="4787"/>
        </pc:sldMkLst>
      </pc:sldChg>
      <pc:sldChg chg="modNotes">
        <pc:chgData name="Carlee Peterson" userId="S::cpeterson@cffutures.net::3bec69d1-c966-4e26-8ffe-3a127ac45e11" providerId="AD" clId="Web-{C729C2DD-9CBE-5318-D323-1E8B9B86EEAE}" dt="2023-09-08T18:23:59.418" v="475"/>
        <pc:sldMkLst>
          <pc:docMk/>
          <pc:sldMk cId="1413987079" sldId="4789"/>
        </pc:sldMkLst>
      </pc:sldChg>
      <pc:sldChg chg="modNotes">
        <pc:chgData name="Carlee Peterson" userId="S::cpeterson@cffutures.net::3bec69d1-c966-4e26-8ffe-3a127ac45e11" providerId="AD" clId="Web-{C729C2DD-9CBE-5318-D323-1E8B9B86EEAE}" dt="2023-09-08T17:44:10.170" v="256"/>
        <pc:sldMkLst>
          <pc:docMk/>
          <pc:sldMk cId="2429972872" sldId="4791"/>
        </pc:sldMkLst>
      </pc:sldChg>
      <pc:sldChg chg="modNotes">
        <pc:chgData name="Carlee Peterson" userId="S::cpeterson@cffutures.net::3bec69d1-c966-4e26-8ffe-3a127ac45e11" providerId="AD" clId="Web-{C729C2DD-9CBE-5318-D323-1E8B9B86EEAE}" dt="2023-09-08T18:27:20.703" v="485"/>
        <pc:sldMkLst>
          <pc:docMk/>
          <pc:sldMk cId="2949165857" sldId="4792"/>
        </pc:sldMkLst>
      </pc:sldChg>
      <pc:sldChg chg="modNotes">
        <pc:chgData name="Carlee Peterson" userId="S::cpeterson@cffutures.net::3bec69d1-c966-4e26-8ffe-3a127ac45e11" providerId="AD" clId="Web-{C729C2DD-9CBE-5318-D323-1E8B9B86EEAE}" dt="2023-09-08T18:27:43.719" v="496"/>
        <pc:sldMkLst>
          <pc:docMk/>
          <pc:sldMk cId="468830662" sldId="4793"/>
        </pc:sldMkLst>
      </pc:sldChg>
      <pc:sldChg chg="modNotes">
        <pc:chgData name="Carlee Peterson" userId="S::cpeterson@cffutures.net::3bec69d1-c966-4e26-8ffe-3a127ac45e11" providerId="AD" clId="Web-{C729C2DD-9CBE-5318-D323-1E8B9B86EEAE}" dt="2023-09-08T17:55:15.620" v="279"/>
        <pc:sldMkLst>
          <pc:docMk/>
          <pc:sldMk cId="1890233434" sldId="4807"/>
        </pc:sldMkLst>
      </pc:sldChg>
      <pc:sldChg chg="modNotes">
        <pc:chgData name="Carlee Peterson" userId="S::cpeterson@cffutures.net::3bec69d1-c966-4e26-8ffe-3a127ac45e11" providerId="AD" clId="Web-{C729C2DD-9CBE-5318-D323-1E8B9B86EEAE}" dt="2023-09-08T18:01:53.300" v="337"/>
        <pc:sldMkLst>
          <pc:docMk/>
          <pc:sldMk cId="0" sldId="4815"/>
        </pc:sldMkLst>
      </pc:sldChg>
      <pc:sldChg chg="addCm modNotes">
        <pc:chgData name="Carlee Peterson" userId="S::cpeterson@cffutures.net::3bec69d1-c966-4e26-8ffe-3a127ac45e11" providerId="AD" clId="Web-{C729C2DD-9CBE-5318-D323-1E8B9B86EEAE}" dt="2023-09-08T17:59:54.860" v="305"/>
        <pc:sldMkLst>
          <pc:docMk/>
          <pc:sldMk cId="3421624322" sldId="4816"/>
        </pc:sldMkLst>
        <pc:extLst>
          <p:ext xmlns:p="http://schemas.openxmlformats.org/presentationml/2006/main" uri="{D6D511B9-2390-475A-947B-AFAB55BFBCF1}">
            <pc226:cmChg xmlns:pc226="http://schemas.microsoft.com/office/powerpoint/2022/06/main/command" chg="add">
              <pc226:chgData name="Carlee Peterson" userId="S::cpeterson@cffutures.net::3bec69d1-c966-4e26-8ffe-3a127ac45e11" providerId="AD" clId="Web-{C729C2DD-9CBE-5318-D323-1E8B9B86EEAE}" dt="2023-09-08T17:59:54.860" v="305"/>
              <pc2:cmMkLst xmlns:pc2="http://schemas.microsoft.com/office/powerpoint/2019/9/main/command">
                <pc:docMk/>
                <pc:sldMk cId="3421624322" sldId="4816"/>
                <pc2:cmMk id="{8B009D86-0D5C-4330-9806-F119DAF3799A}"/>
              </pc2:cmMkLst>
            </pc226:cmChg>
          </p:ext>
        </pc:extLst>
      </pc:sldChg>
      <pc:sldChg chg="modNotes">
        <pc:chgData name="Carlee Peterson" userId="S::cpeterson@cffutures.net::3bec69d1-c966-4e26-8ffe-3a127ac45e11" providerId="AD" clId="Web-{C729C2DD-9CBE-5318-D323-1E8B9B86EEAE}" dt="2023-09-08T16:39:26.785" v="54"/>
        <pc:sldMkLst>
          <pc:docMk/>
          <pc:sldMk cId="1608576880" sldId="4817"/>
        </pc:sldMkLst>
      </pc:sldChg>
      <pc:sldChg chg="modNotes">
        <pc:chgData name="Carlee Peterson" userId="S::cpeterson@cffutures.net::3bec69d1-c966-4e26-8ffe-3a127ac45e11" providerId="AD" clId="Web-{C729C2DD-9CBE-5318-D323-1E8B9B86EEAE}" dt="2023-09-08T18:29:51.675" v="509"/>
        <pc:sldMkLst>
          <pc:docMk/>
          <pc:sldMk cId="1632741828" sldId="4820"/>
        </pc:sldMkLst>
      </pc:sldChg>
      <pc:sldChg chg="addSp delSp modSp add">
        <pc:chgData name="Carlee Peterson" userId="S::cpeterson@cffutures.net::3bec69d1-c966-4e26-8ffe-3a127ac45e11" providerId="AD" clId="Web-{C729C2DD-9CBE-5318-D323-1E8B9B86EEAE}" dt="2023-09-08T18:50:08.072" v="551" actId="20577"/>
        <pc:sldMkLst>
          <pc:docMk/>
          <pc:sldMk cId="4129946462" sldId="4822"/>
        </pc:sldMkLst>
      </pc:sldChg>
      <pc:sldChg chg="addSp delSp modSp add">
        <pc:chgData name="Carlee Peterson" userId="S::cpeterson@cffutures.net::3bec69d1-c966-4e26-8ffe-3a127ac45e11" providerId="AD" clId="Web-{C729C2DD-9CBE-5318-D323-1E8B9B86EEAE}" dt="2023-09-08T18:52:57.060" v="570" actId="20577"/>
        <pc:sldMkLst>
          <pc:docMk/>
          <pc:sldMk cId="3765638501" sldId="4823"/>
        </pc:sldMkLst>
      </pc:sldChg>
      <pc:sldChg chg="add del replId">
        <pc:chgData name="Carlee Peterson" userId="S::cpeterson@cffutures.net::3bec69d1-c966-4e26-8ffe-3a127ac45e11" providerId="AD" clId="Web-{C729C2DD-9CBE-5318-D323-1E8B9B86EEAE}" dt="2023-09-08T18:52:59.951" v="571"/>
        <pc:sldMkLst>
          <pc:docMk/>
          <pc:sldMk cId="2065844620" sldId="4824"/>
        </pc:sldMkLst>
      </pc:sldChg>
      <pc:sldChg chg="modSp add replId">
        <pc:chgData name="Carlee Peterson" userId="S::cpeterson@cffutures.net::3bec69d1-c966-4e26-8ffe-3a127ac45e11" providerId="AD" clId="Web-{C729C2DD-9CBE-5318-D323-1E8B9B86EEAE}" dt="2023-09-08T18:53:42.764" v="585" actId="20577"/>
        <pc:sldMkLst>
          <pc:docMk/>
          <pc:sldMk cId="2970955404" sldId="4824"/>
        </pc:sldMkLst>
      </pc:sldChg>
      <pc:sldChg chg="modSp add replId">
        <pc:chgData name="Carlee Peterson" userId="S::cpeterson@cffutures.net::3bec69d1-c966-4e26-8ffe-3a127ac45e11" providerId="AD" clId="Web-{C729C2DD-9CBE-5318-D323-1E8B9B86EEAE}" dt="2023-09-08T19:04:37.276" v="947" actId="20577"/>
        <pc:sldMkLst>
          <pc:docMk/>
          <pc:sldMk cId="3917385098" sldId="4825"/>
        </pc:sldMkLst>
      </pc:sldChg>
      <pc:sldMasterChg chg="add addSldLayout">
        <pc:chgData name="Carlee Peterson" userId="S::cpeterson@cffutures.net::3bec69d1-c966-4e26-8ffe-3a127ac45e11" providerId="AD" clId="Web-{C729C2DD-9CBE-5318-D323-1E8B9B86EEAE}" dt="2023-09-08T18:30:30.285" v="510"/>
        <pc:sldMasterMkLst>
          <pc:docMk/>
          <pc:sldMasterMk cId="2496986713" sldId="2147483861"/>
        </pc:sldMasterMkLst>
        <pc:sldLayoutChg chg="add">
          <pc:chgData name="Carlee Peterson" userId="S::cpeterson@cffutures.net::3bec69d1-c966-4e26-8ffe-3a127ac45e11" providerId="AD" clId="Web-{C729C2DD-9CBE-5318-D323-1E8B9B86EEAE}" dt="2023-09-08T18:30:30.285" v="510"/>
          <pc:sldLayoutMkLst>
            <pc:docMk/>
            <pc:sldMasterMk cId="2496986713" sldId="2147483861"/>
            <pc:sldLayoutMk cId="4169402378" sldId="2147483862"/>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2960376032" sldId="2147483863"/>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1424485626" sldId="2147483864"/>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4213494116" sldId="2147483865"/>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2978751198" sldId="2147483866"/>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2006913475" sldId="2147483867"/>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51002639" sldId="2147483868"/>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1734237051" sldId="2147483869"/>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134184154" sldId="2147483870"/>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2615440893" sldId="2147483871"/>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4078489810" sldId="2147483872"/>
          </pc:sldLayoutMkLst>
        </pc:sldLayoutChg>
      </pc:sldMasterChg>
    </pc:docChg>
  </pc:docChgLst>
  <pc:docChgLst>
    <pc:chgData name="Mary Fitzgerald" userId="3e2467ff-a474-4ecf-845b-216954ac565b" providerId="ADAL" clId="{DD6C64D0-D3AC-45C3-9AAC-0189FAAC1194}"/>
    <pc:docChg chg="modSld">
      <pc:chgData name="Mary Fitzgerald" userId="3e2467ff-a474-4ecf-845b-216954ac565b" providerId="ADAL" clId="{DD6C64D0-D3AC-45C3-9AAC-0189FAAC1194}" dt="2025-03-04T22:47:52.836" v="0" actId="13926"/>
      <pc:docMkLst>
        <pc:docMk/>
      </pc:docMkLst>
      <pc:sldChg chg="modSp mod">
        <pc:chgData name="Mary Fitzgerald" userId="3e2467ff-a474-4ecf-845b-216954ac565b" providerId="ADAL" clId="{DD6C64D0-D3AC-45C3-9AAC-0189FAAC1194}" dt="2025-03-04T22:47:52.836" v="0" actId="13926"/>
        <pc:sldMkLst>
          <pc:docMk/>
          <pc:sldMk cId="890962163" sldId="259"/>
        </pc:sldMkLst>
      </pc:sldChg>
    </pc:docChg>
  </pc:docChgLst>
  <pc:docChgLst>
    <pc:chgData name="Carlee Peterson" userId="3bec69d1-c966-4e26-8ffe-3a127ac45e11" providerId="ADAL" clId="{EB3EEE8C-0CF1-4CF2-96AA-2FAF4E705166}"/>
    <pc:docChg chg="custSel modSld">
      <pc:chgData name="Carlee Peterson" userId="3bec69d1-c966-4e26-8ffe-3a127ac45e11" providerId="ADAL" clId="{EB3EEE8C-0CF1-4CF2-96AA-2FAF4E705166}" dt="2023-09-08T19:05:53.129" v="7" actId="207"/>
      <pc:docMkLst>
        <pc:docMk/>
      </pc:docMkLst>
      <pc:sldChg chg="modSp mod">
        <pc:chgData name="Carlee Peterson" userId="3bec69d1-c966-4e26-8ffe-3a127ac45e11" providerId="ADAL" clId="{EB3EEE8C-0CF1-4CF2-96AA-2FAF4E705166}" dt="2023-09-08T19:05:47.169" v="6" actId="207"/>
        <pc:sldMkLst>
          <pc:docMk/>
          <pc:sldMk cId="4004148347" sldId="4782"/>
        </pc:sldMkLst>
      </pc:sldChg>
      <pc:sldChg chg="modSp mod">
        <pc:chgData name="Carlee Peterson" userId="3bec69d1-c966-4e26-8ffe-3a127ac45e11" providerId="ADAL" clId="{EB3EEE8C-0CF1-4CF2-96AA-2FAF4E705166}" dt="2023-09-08T19:05:53.129" v="7" actId="207"/>
        <pc:sldMkLst>
          <pc:docMk/>
          <pc:sldMk cId="0" sldId="4783"/>
        </pc:sldMkLst>
      </pc:sldChg>
      <pc:sldChg chg="modSp mod">
        <pc:chgData name="Carlee Peterson" userId="3bec69d1-c966-4e26-8ffe-3a127ac45e11" providerId="ADAL" clId="{EB3EEE8C-0CF1-4CF2-96AA-2FAF4E705166}" dt="2023-09-08T19:05:42.753" v="5" actId="207"/>
        <pc:sldMkLst>
          <pc:docMk/>
          <pc:sldMk cId="985290986" sldId="4784"/>
        </pc:sldMkLst>
      </pc:sldChg>
      <pc:sldChg chg="modSp mod">
        <pc:chgData name="Carlee Peterson" userId="3bec69d1-c966-4e26-8ffe-3a127ac45e11" providerId="ADAL" clId="{EB3EEE8C-0CF1-4CF2-96AA-2FAF4E705166}" dt="2023-09-08T19:05:37.063" v="4" actId="207"/>
        <pc:sldMkLst>
          <pc:docMk/>
          <pc:sldMk cId="2009827684" sldId="4785"/>
        </pc:sldMkLst>
      </pc:sldChg>
      <pc:sldChg chg="addCm">
        <pc:chgData name="Carlee Peterson" userId="3bec69d1-c966-4e26-8ffe-3a127ac45e11" providerId="ADAL" clId="{EB3EEE8C-0CF1-4CF2-96AA-2FAF4E705166}" dt="2023-09-08T19:03:03.317" v="2"/>
        <pc:sldMkLst>
          <pc:docMk/>
          <pc:sldMk cId="4129946462" sldId="4822"/>
        </pc:sldMkLst>
        <pc:extLst>
          <p:ext xmlns:p="http://schemas.openxmlformats.org/presentationml/2006/main" uri="{D6D511B9-2390-475A-947B-AFAB55BFBCF1}">
            <pc226:cmChg xmlns:pc226="http://schemas.microsoft.com/office/powerpoint/2022/06/main/command" chg="add">
              <pc226:chgData name="Carlee Peterson" userId="3bec69d1-c966-4e26-8ffe-3a127ac45e11" providerId="ADAL" clId="{EB3EEE8C-0CF1-4CF2-96AA-2FAF4E705166}" dt="2023-09-08T19:03:03.317" v="2"/>
              <pc2:cmMkLst xmlns:pc2="http://schemas.microsoft.com/office/powerpoint/2019/9/main/command">
                <pc:docMk/>
                <pc:sldMk cId="4129946462" sldId="4822"/>
                <pc2:cmMk id="{9EF35691-8E5F-4E3C-8ACA-13759E735965}"/>
              </pc2:cmMkLst>
            </pc226:cmChg>
          </p:ext>
        </pc:extLst>
      </pc:sldChg>
      <pc:sldChg chg="addCm">
        <pc:chgData name="Carlee Peterson" userId="3bec69d1-c966-4e26-8ffe-3a127ac45e11" providerId="ADAL" clId="{EB3EEE8C-0CF1-4CF2-96AA-2FAF4E705166}" dt="2023-09-08T19:04:02.204" v="3"/>
        <pc:sldMkLst>
          <pc:docMk/>
          <pc:sldMk cId="2970955404" sldId="4824"/>
        </pc:sldMkLst>
        <pc:extLst>
          <p:ext xmlns:p="http://schemas.openxmlformats.org/presentationml/2006/main" uri="{D6D511B9-2390-475A-947B-AFAB55BFBCF1}">
            <pc226:cmChg xmlns:pc226="http://schemas.microsoft.com/office/powerpoint/2022/06/main/command" chg="add">
              <pc226:chgData name="Carlee Peterson" userId="3bec69d1-c966-4e26-8ffe-3a127ac45e11" providerId="ADAL" clId="{EB3EEE8C-0CF1-4CF2-96AA-2FAF4E705166}" dt="2023-09-08T19:04:02.204" v="3"/>
              <pc2:cmMkLst xmlns:pc2="http://schemas.microsoft.com/office/powerpoint/2019/9/main/command">
                <pc:docMk/>
                <pc:sldMk cId="2970955404" sldId="4824"/>
                <pc2:cmMk id="{1321AEA7-2568-4BFC-BD8D-1FD35DD21A2A}"/>
              </pc2:cmMkLst>
            </pc226:cmChg>
          </p:ext>
        </pc:extLst>
      </pc:sldChg>
      <pc:sldChg chg="modSp mod">
        <pc:chgData name="Carlee Peterson" userId="3bec69d1-c966-4e26-8ffe-3a127ac45e11" providerId="ADAL" clId="{EB3EEE8C-0CF1-4CF2-96AA-2FAF4E705166}" dt="2023-09-08T19:02:34.587" v="1" actId="313"/>
        <pc:sldMkLst>
          <pc:docMk/>
          <pc:sldMk cId="3917385098" sldId="4825"/>
        </pc:sldMkLst>
      </pc:sldChg>
    </pc:docChg>
  </pc:docChgLst>
  <pc:docChgLst>
    <pc:chgData name="Renee Luque" userId="24b01a1d-1c91-492f-b0ec-f8dd3574c772" providerId="ADAL" clId="{E34B3257-5B1C-4855-85C0-253CA774211F}"/>
    <pc:docChg chg="undo custSel addSld delSld modSld sldOrd">
      <pc:chgData name="Renee Luque" userId="24b01a1d-1c91-492f-b0ec-f8dd3574c772" providerId="ADAL" clId="{E34B3257-5B1C-4855-85C0-253CA774211F}" dt="2023-09-27T00:21:12.427" v="11676" actId="20577"/>
      <pc:docMkLst>
        <pc:docMk/>
      </pc:docMkLst>
      <pc:sldChg chg="del modNotesTx">
        <pc:chgData name="Renee Luque" userId="24b01a1d-1c91-492f-b0ec-f8dd3574c772" providerId="ADAL" clId="{E34B3257-5B1C-4855-85C0-253CA774211F}" dt="2023-09-12T21:14:10.580" v="251" actId="2696"/>
        <pc:sldMkLst>
          <pc:docMk/>
          <pc:sldMk cId="432330492" sldId="257"/>
        </pc:sldMkLst>
      </pc:sldChg>
      <pc:sldChg chg="modSp delCm modCm modNotesTx">
        <pc:chgData name="Renee Luque" userId="24b01a1d-1c91-492f-b0ec-f8dd3574c772" providerId="ADAL" clId="{E34B3257-5B1C-4855-85C0-253CA774211F}" dt="2023-09-27T00:21:12.427" v="11676" actId="20577"/>
        <pc:sldMkLst>
          <pc:docMk/>
          <pc:sldMk cId="1351164925" sldId="25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3T19:44:54.040" v="9580"/>
              <pc2:cmMkLst xmlns:pc2="http://schemas.microsoft.com/office/powerpoint/2019/9/main/command">
                <pc:docMk/>
                <pc:sldMk cId="1351164925" sldId="258"/>
                <pc2:cmMk id="{7C75734C-8C9D-4DD0-BBCF-BD4069521AFE}"/>
              </pc2:cmMkLst>
              <pc226:cmRplyChg chg="add">
                <pc226:chgData name="Renee Luque" userId="24b01a1d-1c91-492f-b0ec-f8dd3574c772" providerId="ADAL" clId="{E34B3257-5B1C-4855-85C0-253CA774211F}" dt="2023-09-13T18:28:38.393" v="9577"/>
                <pc2:cmRplyMkLst xmlns:pc2="http://schemas.microsoft.com/office/powerpoint/2019/9/main/command">
                  <pc:docMk/>
                  <pc:sldMk cId="1351164925" sldId="258"/>
                  <pc2:cmMk id="{7C75734C-8C9D-4DD0-BBCF-BD4069521AFE}"/>
                  <pc2:cmRplyMk id="{53A7F216-33E9-4ABA-9BA4-91E5ADD7D516}"/>
                </pc2:cmRplyMkLst>
              </pc226:cmRplyChg>
            </pc226:cmChg>
            <pc226:cmChg xmlns:pc226="http://schemas.microsoft.com/office/powerpoint/2022/06/main/command" chg="del mod">
              <pc226:chgData name="Renee Luque" userId="24b01a1d-1c91-492f-b0ec-f8dd3574c772" providerId="ADAL" clId="{E34B3257-5B1C-4855-85C0-253CA774211F}" dt="2023-09-13T19:44:51" v="9579"/>
              <pc2:cmMkLst xmlns:pc2="http://schemas.microsoft.com/office/powerpoint/2019/9/main/command">
                <pc:docMk/>
                <pc:sldMk cId="1351164925" sldId="258"/>
                <pc2:cmMk id="{FDAF98F2-3489-4C77-962C-5E9C5C6D4A24}"/>
              </pc2:cmMkLst>
            </pc226:cmChg>
          </p:ext>
        </pc:extLst>
      </pc:sldChg>
      <pc:sldChg chg="modSp mod">
        <pc:chgData name="Renee Luque" userId="24b01a1d-1c91-492f-b0ec-f8dd3574c772" providerId="ADAL" clId="{E34B3257-5B1C-4855-85C0-253CA774211F}" dt="2023-09-12T20:58:45.368" v="114" actId="20577"/>
        <pc:sldMkLst>
          <pc:docMk/>
          <pc:sldMk cId="890962163" sldId="259"/>
        </pc:sldMkLst>
      </pc:sldChg>
      <pc:sldChg chg="modSp mod delCm modCm">
        <pc:chgData name="Renee Luque" userId="24b01a1d-1c91-492f-b0ec-f8dd3574c772" providerId="ADAL" clId="{E34B3257-5B1C-4855-85C0-253CA774211F}" dt="2023-09-13T19:58:37.530" v="9669"/>
        <pc:sldMkLst>
          <pc:docMk/>
          <pc:sldMk cId="583906399" sldId="349"/>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44:04.160" v="9578"/>
              <pc2:cmMkLst xmlns:pc2="http://schemas.microsoft.com/office/powerpoint/2019/9/main/command">
                <pc:docMk/>
                <pc:sldMk cId="583906399" sldId="349"/>
                <pc2:cmMk id="{FCEAF7DF-61C3-4AB1-A8DB-74713C7D41DC}"/>
              </pc2:cmMkLst>
            </pc226:cmChg>
            <pc226:cmChg xmlns:pc226="http://schemas.microsoft.com/office/powerpoint/2022/06/main/command" chg="del">
              <pc226:chgData name="Renee Luque" userId="24b01a1d-1c91-492f-b0ec-f8dd3574c772" providerId="ADAL" clId="{E34B3257-5B1C-4855-85C0-253CA774211F}" dt="2023-09-13T19:58:37.530" v="9669"/>
              <pc2:cmMkLst xmlns:pc2="http://schemas.microsoft.com/office/powerpoint/2019/9/main/command">
                <pc:docMk/>
                <pc:sldMk cId="583906399" sldId="349"/>
                <pc2:cmMk id="{986C96EB-2E9E-4FA0-AE07-EA8A6C164A28}"/>
              </pc2:cmMkLst>
            </pc226:cmChg>
          </p:ext>
        </pc:extLst>
      </pc:sldChg>
      <pc:sldChg chg="add ord addCm delCm modNotesTx">
        <pc:chgData name="Renee Luque" userId="24b01a1d-1c91-492f-b0ec-f8dd3574c772" providerId="ADAL" clId="{E34B3257-5B1C-4855-85C0-253CA774211F}" dt="2023-09-13T19:49:30.338" v="9596"/>
        <pc:sldMkLst>
          <pc:docMk/>
          <pc:sldMk cId="2737570152" sldId="40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E34B3257-5B1C-4855-85C0-253CA774211F}" dt="2023-09-13T19:49:30.338" v="9596"/>
              <pc2:cmMkLst xmlns:pc2="http://schemas.microsoft.com/office/powerpoint/2019/9/main/command">
                <pc:docMk/>
                <pc:sldMk cId="2737570152" sldId="405"/>
                <pc2:cmMk id="{CB787816-6011-4258-AE03-994221C15CDC}"/>
              </pc2:cmMkLst>
            </pc226:cmChg>
          </p:ext>
        </pc:extLst>
      </pc:sldChg>
      <pc:sldChg chg="delCm modCm">
        <pc:chgData name="Renee Luque" userId="24b01a1d-1c91-492f-b0ec-f8dd3574c772" providerId="ADAL" clId="{E34B3257-5B1C-4855-85C0-253CA774211F}" dt="2023-09-13T19:54:01.427" v="9601"/>
        <pc:sldMkLst>
          <pc:docMk/>
          <pc:sldMk cId="845782079" sldId="447"/>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54:01.427" v="9601"/>
              <pc2:cmMkLst xmlns:pc2="http://schemas.microsoft.com/office/powerpoint/2019/9/main/command">
                <pc:docMk/>
                <pc:sldMk cId="845782079" sldId="447"/>
                <pc2:cmMk id="{089A0112-1564-4E71-A401-FA1AA834F564}"/>
              </pc2:cmMkLst>
            </pc226:cmChg>
          </p:ext>
        </pc:extLst>
      </pc:sldChg>
      <pc:sldChg chg="delCm modCm">
        <pc:chgData name="Renee Luque" userId="24b01a1d-1c91-492f-b0ec-f8dd3574c772" providerId="ADAL" clId="{E34B3257-5B1C-4855-85C0-253CA774211F}" dt="2023-09-13T19:57:44.732" v="9668"/>
        <pc:sldMkLst>
          <pc:docMk/>
          <pc:sldMk cId="3573167192" sldId="505"/>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57:44.732" v="9668"/>
              <pc2:cmMkLst xmlns:pc2="http://schemas.microsoft.com/office/powerpoint/2019/9/main/command">
                <pc:docMk/>
                <pc:sldMk cId="3573167192" sldId="505"/>
                <pc2:cmMk id="{D20A2ECA-9B6E-4278-9C4D-8B71681B45FA}"/>
              </pc2:cmMkLst>
            </pc226:cmChg>
          </p:ext>
        </pc:extLst>
      </pc:sldChg>
      <pc:sldChg chg="add del">
        <pc:chgData name="Renee Luque" userId="24b01a1d-1c91-492f-b0ec-f8dd3574c772" providerId="ADAL" clId="{E34B3257-5B1C-4855-85C0-253CA774211F}" dt="2023-09-13T04:42:45.068" v="5208" actId="2696"/>
        <pc:sldMkLst>
          <pc:docMk/>
          <pc:sldMk cId="1543574410" sldId="3810"/>
        </pc:sldMkLst>
      </pc:sldChg>
      <pc:sldChg chg="setBg modNotesTx">
        <pc:chgData name="Renee Luque" userId="24b01a1d-1c91-492f-b0ec-f8dd3574c772" providerId="ADAL" clId="{E34B3257-5B1C-4855-85C0-253CA774211F}" dt="2023-09-13T04:44:51.746" v="5215"/>
        <pc:sldMkLst>
          <pc:docMk/>
          <pc:sldMk cId="1614994796" sldId="4771"/>
        </pc:sldMkLst>
      </pc:sldChg>
      <pc:sldChg chg="modSp mod delCm modCm">
        <pc:chgData name="Renee Luque" userId="24b01a1d-1c91-492f-b0ec-f8dd3574c772" providerId="ADAL" clId="{E34B3257-5B1C-4855-85C0-253CA774211F}" dt="2023-09-13T19:45:14.184" v="9581"/>
        <pc:sldMkLst>
          <pc:docMk/>
          <pc:sldMk cId="1239341252" sldId="4774"/>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45:14.184" v="9581"/>
              <pc2:cmMkLst xmlns:pc2="http://schemas.microsoft.com/office/powerpoint/2019/9/main/command">
                <pc:docMk/>
                <pc:sldMk cId="1239341252" sldId="4774"/>
                <pc2:cmMk id="{1A3E7E3E-43C6-4D9A-A7BC-D399DB072AC3}"/>
              </pc2:cmMkLst>
            </pc226:cmChg>
          </p:ext>
        </pc:extLst>
      </pc:sldChg>
      <pc:sldChg chg="delCm modCm modNotesTx">
        <pc:chgData name="Renee Luque" userId="24b01a1d-1c91-492f-b0ec-f8dd3574c772" providerId="ADAL" clId="{E34B3257-5B1C-4855-85C0-253CA774211F}" dt="2023-09-13T19:46:10.793" v="9582"/>
        <pc:sldMkLst>
          <pc:docMk/>
          <pc:sldMk cId="2520751067" sldId="4775"/>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46:10.793" v="9582"/>
              <pc2:cmMkLst xmlns:pc2="http://schemas.microsoft.com/office/powerpoint/2019/9/main/command">
                <pc:docMk/>
                <pc:sldMk cId="2520751067" sldId="4775"/>
                <pc2:cmMk id="{17B0EC1F-54BA-40A8-A9B9-D5338E39A8FD}"/>
              </pc2:cmMkLst>
            </pc226:cmChg>
          </p:ext>
        </pc:extLst>
      </pc:sldChg>
      <pc:sldChg chg="modSp mod addCm delCm modCm modNotesTx">
        <pc:chgData name="Renee Luque" userId="24b01a1d-1c91-492f-b0ec-f8dd3574c772" providerId="ADAL" clId="{E34B3257-5B1C-4855-85C0-253CA774211F}" dt="2023-09-13T21:14:17.663" v="9671"/>
        <pc:sldMkLst>
          <pc:docMk/>
          <pc:sldMk cId="703509113" sldId="477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E34B3257-5B1C-4855-85C0-253CA774211F}" dt="2023-09-13T21:14:17.663" v="9671"/>
              <pc2:cmMkLst xmlns:pc2="http://schemas.microsoft.com/office/powerpoint/2019/9/main/command">
                <pc:docMk/>
                <pc:sldMk cId="703509113" sldId="4776"/>
                <pc2:cmMk id="{69A5F937-6AEE-430D-874E-98B8A0D7C47A}"/>
              </pc2:cmMkLst>
            </pc226:cmChg>
            <pc226:cmChg xmlns:pc226="http://schemas.microsoft.com/office/powerpoint/2022/06/main/command" chg="del mod">
              <pc226:chgData name="Renee Luque" userId="24b01a1d-1c91-492f-b0ec-f8dd3574c772" providerId="ADAL" clId="{E34B3257-5B1C-4855-85C0-253CA774211F}" dt="2023-09-13T19:46:14.307" v="9583"/>
              <pc2:cmMkLst xmlns:pc2="http://schemas.microsoft.com/office/powerpoint/2019/9/main/command">
                <pc:docMk/>
                <pc:sldMk cId="703509113" sldId="4776"/>
                <pc2:cmMk id="{64CCEBDA-AD53-4367-8607-E04C16106496}"/>
              </pc2:cmMkLst>
            </pc226:cmChg>
          </p:ext>
        </pc:extLst>
      </pc:sldChg>
      <pc:sldChg chg="modSp mod delCm modCm">
        <pc:chgData name="Renee Luque" userId="24b01a1d-1c91-492f-b0ec-f8dd3574c772" providerId="ADAL" clId="{E34B3257-5B1C-4855-85C0-253CA774211F}" dt="2023-09-13T19:47:29.705" v="9587"/>
        <pc:sldMkLst>
          <pc:docMk/>
          <pc:sldMk cId="2689198154" sldId="477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3T19:47:29.705" v="9587"/>
              <pc2:cmMkLst xmlns:pc2="http://schemas.microsoft.com/office/powerpoint/2019/9/main/command">
                <pc:docMk/>
                <pc:sldMk cId="2689198154" sldId="4778"/>
                <pc2:cmMk id="{9D94D587-6252-427C-8BCE-B8133BA67602}"/>
              </pc2:cmMkLst>
              <pc226:cmRplyChg chg="add">
                <pc226:chgData name="Renee Luque" userId="24b01a1d-1c91-492f-b0ec-f8dd3574c772" providerId="ADAL" clId="{E34B3257-5B1C-4855-85C0-253CA774211F}" dt="2023-09-13T18:27:11.822" v="9576"/>
                <pc2:cmRplyMkLst xmlns:pc2="http://schemas.microsoft.com/office/powerpoint/2019/9/main/command">
                  <pc:docMk/>
                  <pc:sldMk cId="2689198154" sldId="4778"/>
                  <pc2:cmMk id="{9D94D587-6252-427C-8BCE-B8133BA67602}"/>
                  <pc2:cmRplyMk id="{A95EDB81-4B3F-425A-9513-A4BEE94B89C3}"/>
                </pc2:cmRplyMkLst>
              </pc226:cmRplyChg>
            </pc226:cmChg>
          </p:ext>
        </pc:extLst>
      </pc:sldChg>
      <pc:sldChg chg="addSp modSp mod delCm">
        <pc:chgData name="Renee Luque" userId="24b01a1d-1c91-492f-b0ec-f8dd3574c772" providerId="ADAL" clId="{E34B3257-5B1C-4855-85C0-253CA774211F}" dt="2023-09-12T21:53:06.462" v="828"/>
        <pc:sldMkLst>
          <pc:docMk/>
          <pc:sldMk cId="1443717942" sldId="477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2T21:53:06.462" v="828"/>
              <pc2:cmMkLst xmlns:pc2="http://schemas.microsoft.com/office/powerpoint/2019/9/main/command">
                <pc:docMk/>
                <pc:sldMk cId="1443717942" sldId="4779"/>
                <pc2:cmMk id="{82CD46A3-9045-4908-90D6-92F2B37A5F25}"/>
              </pc2:cmMkLst>
            </pc226:cmChg>
          </p:ext>
        </pc:extLst>
      </pc:sldChg>
      <pc:sldChg chg="del">
        <pc:chgData name="Renee Luque" userId="24b01a1d-1c91-492f-b0ec-f8dd3574c772" providerId="ADAL" clId="{E34B3257-5B1C-4855-85C0-253CA774211F}" dt="2023-09-13T04:19:39.598" v="4741" actId="2696"/>
        <pc:sldMkLst>
          <pc:docMk/>
          <pc:sldMk cId="4141693009" sldId="4780"/>
        </pc:sldMkLst>
      </pc:sldChg>
      <pc:sldChg chg="modSp mod modNotesTx">
        <pc:chgData name="Renee Luque" userId="24b01a1d-1c91-492f-b0ec-f8dd3574c772" providerId="ADAL" clId="{E34B3257-5B1C-4855-85C0-253CA774211F}" dt="2023-09-27T00:03:22.829" v="11555" actId="5793"/>
        <pc:sldMkLst>
          <pc:docMk/>
          <pc:sldMk cId="4004148347" sldId="4782"/>
        </pc:sldMkLst>
      </pc:sldChg>
      <pc:sldChg chg="modSp del mod delCm modNotesTx">
        <pc:chgData name="Renee Luque" userId="24b01a1d-1c91-492f-b0ec-f8dd3574c772" providerId="ADAL" clId="{E34B3257-5B1C-4855-85C0-253CA774211F}" dt="2023-09-26T23:29:38.220" v="10704" actId="2696"/>
        <pc:sldMkLst>
          <pc:docMk/>
          <pc:sldMk cId="0" sldId="478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2T22:07:43.439" v="1092"/>
              <pc2:cmMkLst xmlns:pc2="http://schemas.microsoft.com/office/powerpoint/2019/9/main/command">
                <pc:docMk/>
                <pc:sldMk cId="0" sldId="4783"/>
                <pc2:cmMk id="{3E566910-22DD-4EC1-8CCF-53D175F9318D}"/>
              </pc2:cmMkLst>
            </pc226:cmChg>
          </p:ext>
        </pc:extLst>
      </pc:sldChg>
      <pc:sldChg chg="modSp mod modNotesTx">
        <pc:chgData name="Renee Luque" userId="24b01a1d-1c91-492f-b0ec-f8dd3574c772" providerId="ADAL" clId="{E34B3257-5B1C-4855-85C0-253CA774211F}" dt="2023-09-27T00:05:45.688" v="11609" actId="2161"/>
        <pc:sldMkLst>
          <pc:docMk/>
          <pc:sldMk cId="985290986" sldId="4784"/>
        </pc:sldMkLst>
      </pc:sldChg>
      <pc:sldChg chg="modSp del mod modNotesTx">
        <pc:chgData name="Renee Luque" userId="24b01a1d-1c91-492f-b0ec-f8dd3574c772" providerId="ADAL" clId="{E34B3257-5B1C-4855-85C0-253CA774211F}" dt="2023-09-26T23:45:36.039" v="11146" actId="2696"/>
        <pc:sldMkLst>
          <pc:docMk/>
          <pc:sldMk cId="2009827684" sldId="4785"/>
        </pc:sldMkLst>
      </pc:sldChg>
      <pc:sldChg chg="modNotesTx">
        <pc:chgData name="Renee Luque" userId="24b01a1d-1c91-492f-b0ec-f8dd3574c772" providerId="ADAL" clId="{E34B3257-5B1C-4855-85C0-253CA774211F}" dt="2023-09-13T04:39:45.493" v="5167" actId="20577"/>
        <pc:sldMkLst>
          <pc:docMk/>
          <pc:sldMk cId="1149146498" sldId="4786"/>
        </pc:sldMkLst>
      </pc:sldChg>
      <pc:sldChg chg="addSp delSp modSp mod delCm modNotesTx">
        <pc:chgData name="Renee Luque" userId="24b01a1d-1c91-492f-b0ec-f8dd3574c772" providerId="ADAL" clId="{E34B3257-5B1C-4855-85C0-253CA774211F}" dt="2023-09-26T21:04:51.713" v="10222" actId="1076"/>
        <pc:sldMkLst>
          <pc:docMk/>
          <pc:sldMk cId="950969720" sldId="478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2T22:09:23.862" v="1093"/>
              <pc2:cmMkLst xmlns:pc2="http://schemas.microsoft.com/office/powerpoint/2019/9/main/command">
                <pc:docMk/>
                <pc:sldMk cId="950969720" sldId="4787"/>
                <pc2:cmMk id="{921830C7-9649-4F15-9BA3-5616378DE46D}"/>
              </pc2:cmMkLst>
            </pc226:cmChg>
          </p:ext>
        </pc:extLst>
      </pc:sldChg>
      <pc:sldChg chg="modNotesTx">
        <pc:chgData name="Renee Luque" userId="24b01a1d-1c91-492f-b0ec-f8dd3574c772" providerId="ADAL" clId="{E34B3257-5B1C-4855-85C0-253CA774211F}" dt="2023-09-13T04:24:50.370" v="4776" actId="20577"/>
        <pc:sldMkLst>
          <pc:docMk/>
          <pc:sldMk cId="215511354" sldId="4788"/>
        </pc:sldMkLst>
      </pc:sldChg>
      <pc:sldChg chg="modNotesTx">
        <pc:chgData name="Renee Luque" userId="24b01a1d-1c91-492f-b0ec-f8dd3574c772" providerId="ADAL" clId="{E34B3257-5B1C-4855-85C0-253CA774211F}" dt="2023-09-12T22:14:09.226" v="1201" actId="20577"/>
        <pc:sldMkLst>
          <pc:docMk/>
          <pc:sldMk cId="1413987079" sldId="4789"/>
        </pc:sldMkLst>
      </pc:sldChg>
      <pc:sldChg chg="addSp modSp mod delCm modNotesTx">
        <pc:chgData name="Renee Luque" userId="24b01a1d-1c91-492f-b0ec-f8dd3574c772" providerId="ADAL" clId="{E34B3257-5B1C-4855-85C0-253CA774211F}" dt="2023-09-13T04:23:01.490" v="4770"/>
        <pc:sldMkLst>
          <pc:docMk/>
          <pc:sldMk cId="2429972872" sldId="479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3T04:23:01.490" v="4770"/>
              <pc2:cmMkLst xmlns:pc2="http://schemas.microsoft.com/office/powerpoint/2019/9/main/command">
                <pc:docMk/>
                <pc:sldMk cId="2429972872" sldId="4791"/>
                <pc2:cmMk id="{84E8D69D-A5CE-4B27-A344-BF1F6819EB66}"/>
              </pc2:cmMkLst>
            </pc226:cmChg>
          </p:ext>
        </pc:extLst>
      </pc:sldChg>
      <pc:sldChg chg="modNotesTx">
        <pc:chgData name="Renee Luque" userId="24b01a1d-1c91-492f-b0ec-f8dd3574c772" providerId="ADAL" clId="{E34B3257-5B1C-4855-85C0-253CA774211F}" dt="2023-09-13T04:42:54.784" v="5209"/>
        <pc:sldMkLst>
          <pc:docMk/>
          <pc:sldMk cId="1998676594" sldId="4794"/>
        </pc:sldMkLst>
      </pc:sldChg>
      <pc:sldChg chg="addSp modSp mod delCm modCm modNotesTx">
        <pc:chgData name="Renee Luque" userId="24b01a1d-1c91-492f-b0ec-f8dd3574c772" providerId="ADAL" clId="{E34B3257-5B1C-4855-85C0-253CA774211F}" dt="2023-09-13T19:48:19.012" v="9590"/>
        <pc:sldMkLst>
          <pc:docMk/>
          <pc:sldMk cId="2431018694" sldId="4800"/>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48:19.012" v="9590"/>
              <pc2:cmMkLst xmlns:pc2="http://schemas.microsoft.com/office/powerpoint/2019/9/main/command">
                <pc:docMk/>
                <pc:sldMk cId="2431018694" sldId="4800"/>
                <pc2:cmMk id="{1A734FFF-2D0D-4214-9592-8946BF06C492}"/>
              </pc2:cmMkLst>
            </pc226:cmChg>
          </p:ext>
        </pc:extLst>
      </pc:sldChg>
      <pc:sldChg chg="modNotesTx">
        <pc:chgData name="Renee Luque" userId="24b01a1d-1c91-492f-b0ec-f8dd3574c772" providerId="ADAL" clId="{E34B3257-5B1C-4855-85C0-253CA774211F}" dt="2023-09-13T04:43:43.455" v="5214"/>
        <pc:sldMkLst>
          <pc:docMk/>
          <pc:sldMk cId="2738393673" sldId="4802"/>
        </pc:sldMkLst>
      </pc:sldChg>
      <pc:sldChg chg="addCm delCm">
        <pc:chgData name="Renee Luque" userId="24b01a1d-1c91-492f-b0ec-f8dd3574c772" providerId="ADAL" clId="{E34B3257-5B1C-4855-85C0-253CA774211F}" dt="2023-09-13T21:13:24.715" v="9670"/>
        <pc:sldMkLst>
          <pc:docMk/>
          <pc:sldMk cId="1303628705" sldId="4803"/>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E34B3257-5B1C-4855-85C0-253CA774211F}" dt="2023-09-13T21:13:24.715" v="9670"/>
              <pc2:cmMkLst xmlns:pc2="http://schemas.microsoft.com/office/powerpoint/2019/9/main/command">
                <pc:docMk/>
                <pc:sldMk cId="1303628705" sldId="4803"/>
                <pc2:cmMk id="{5E83BBB7-2882-4ABB-A9F6-04D6E59012B9}"/>
              </pc2:cmMkLst>
            </pc226:cmChg>
          </p:ext>
        </pc:extLst>
      </pc:sldChg>
      <pc:sldChg chg="modNotesTx">
        <pc:chgData name="Renee Luque" userId="24b01a1d-1c91-492f-b0ec-f8dd3574c772" providerId="ADAL" clId="{E34B3257-5B1C-4855-85C0-253CA774211F}" dt="2023-09-12T22:00:32.484" v="1087" actId="20577"/>
        <pc:sldMkLst>
          <pc:docMk/>
          <pc:sldMk cId="2338547380" sldId="4805"/>
        </pc:sldMkLst>
      </pc:sldChg>
      <pc:sldChg chg="modNotesTx">
        <pc:chgData name="Renee Luque" userId="24b01a1d-1c91-492f-b0ec-f8dd3574c772" providerId="ADAL" clId="{E34B3257-5B1C-4855-85C0-253CA774211F}" dt="2023-09-12T21:57:33.810" v="947" actId="20577"/>
        <pc:sldMkLst>
          <pc:docMk/>
          <pc:sldMk cId="1890233434" sldId="4807"/>
        </pc:sldMkLst>
      </pc:sldChg>
      <pc:sldChg chg="delCm modCm">
        <pc:chgData name="Renee Luque" userId="24b01a1d-1c91-492f-b0ec-f8dd3574c772" providerId="ADAL" clId="{E34B3257-5B1C-4855-85C0-253CA774211F}" dt="2023-09-13T19:49:06.704" v="9592"/>
        <pc:sldMkLst>
          <pc:docMk/>
          <pc:sldMk cId="723066827" sldId="4810"/>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49:06.704" v="9592"/>
              <pc2:cmMkLst xmlns:pc2="http://schemas.microsoft.com/office/powerpoint/2019/9/main/command">
                <pc:docMk/>
                <pc:sldMk cId="723066827" sldId="4810"/>
                <pc2:cmMk id="{9E630EC2-EE1C-46EE-9449-53B58DBF24BB}"/>
              </pc2:cmMkLst>
            </pc226:cmChg>
          </p:ext>
        </pc:extLst>
      </pc:sldChg>
      <pc:sldChg chg="delCm modCm">
        <pc:chgData name="Renee Luque" userId="24b01a1d-1c91-492f-b0ec-f8dd3574c772" providerId="ADAL" clId="{E34B3257-5B1C-4855-85C0-253CA774211F}" dt="2023-09-13T19:49:10.287" v="9593"/>
        <pc:sldMkLst>
          <pc:docMk/>
          <pc:sldMk cId="522372763" sldId="4812"/>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49:10.287" v="9593"/>
              <pc2:cmMkLst xmlns:pc2="http://schemas.microsoft.com/office/powerpoint/2019/9/main/command">
                <pc:docMk/>
                <pc:sldMk cId="522372763" sldId="4812"/>
                <pc2:cmMk id="{BA7B725D-08E9-4350-8B74-E2D925D3733D}"/>
              </pc2:cmMkLst>
            </pc226:cmChg>
          </p:ext>
        </pc:extLst>
      </pc:sldChg>
      <pc:sldChg chg="ord delCm modCm modNotesTx">
        <pc:chgData name="Renee Luque" userId="24b01a1d-1c91-492f-b0ec-f8dd3574c772" providerId="ADAL" clId="{E34B3257-5B1C-4855-85C0-253CA774211F}" dt="2023-09-13T19:49:21.785" v="9594"/>
        <pc:sldMkLst>
          <pc:docMk/>
          <pc:sldMk cId="2968312992" sldId="4813"/>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49:21.785" v="9594"/>
              <pc2:cmMkLst xmlns:pc2="http://schemas.microsoft.com/office/powerpoint/2019/9/main/command">
                <pc:docMk/>
                <pc:sldMk cId="2968312992" sldId="4813"/>
                <pc2:cmMk id="{C25911F7-46D4-4781-920F-CE02D59586FC}"/>
              </pc2:cmMkLst>
            </pc226:cmChg>
          </p:ext>
        </pc:extLst>
      </pc:sldChg>
      <pc:sldChg chg="modNotesTx">
        <pc:chgData name="Renee Luque" userId="24b01a1d-1c91-492f-b0ec-f8dd3574c772" providerId="ADAL" clId="{E34B3257-5B1C-4855-85C0-253CA774211F}" dt="2023-09-13T04:24:29.007" v="4771" actId="27107"/>
        <pc:sldMkLst>
          <pc:docMk/>
          <pc:sldMk cId="0" sldId="4815"/>
        </pc:sldMkLst>
      </pc:sldChg>
      <pc:sldChg chg="delCm modCm">
        <pc:chgData name="Renee Luque" userId="24b01a1d-1c91-492f-b0ec-f8dd3574c772" providerId="ADAL" clId="{E34B3257-5B1C-4855-85C0-253CA774211F}" dt="2023-09-13T19:47:51.037" v="9588"/>
        <pc:sldMkLst>
          <pc:docMk/>
          <pc:sldMk cId="3421624322" sldId="481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3T19:47:51.037" v="9588"/>
              <pc2:cmMkLst xmlns:pc2="http://schemas.microsoft.com/office/powerpoint/2019/9/main/command">
                <pc:docMk/>
                <pc:sldMk cId="3421624322" sldId="4816"/>
                <pc2:cmMk id="{8B009D86-0D5C-4330-9806-F119DAF3799A}"/>
              </pc2:cmMkLst>
              <pc226:cmRplyChg chg="add">
                <pc226:chgData name="Renee Luque" userId="24b01a1d-1c91-492f-b0ec-f8dd3574c772" providerId="ADAL" clId="{E34B3257-5B1C-4855-85C0-253CA774211F}" dt="2023-09-12T22:06:44.457" v="1091"/>
                <pc2:cmRplyMkLst xmlns:pc2="http://schemas.microsoft.com/office/powerpoint/2019/9/main/command">
                  <pc:docMk/>
                  <pc:sldMk cId="3421624322" sldId="4816"/>
                  <pc2:cmMk id="{8B009D86-0D5C-4330-9806-F119DAF3799A}"/>
                  <pc2:cmRplyMk id="{8A582907-60CB-4DA4-A370-A5DCE14B3106}"/>
                </pc2:cmRplyMkLst>
              </pc226:cmRplyChg>
            </pc226:cmChg>
          </p:ext>
        </pc:extLst>
      </pc:sldChg>
      <pc:sldChg chg="del">
        <pc:chgData name="Renee Luque" userId="24b01a1d-1c91-492f-b0ec-f8dd3574c772" providerId="ADAL" clId="{E34B3257-5B1C-4855-85C0-253CA774211F}" dt="2023-09-12T21:02:31.780" v="115" actId="2696"/>
        <pc:sldMkLst>
          <pc:docMk/>
          <pc:sldMk cId="1608576880" sldId="4817"/>
        </pc:sldMkLst>
      </pc:sldChg>
      <pc:sldChg chg="modNotesTx">
        <pc:chgData name="Renee Luque" userId="24b01a1d-1c91-492f-b0ec-f8dd3574c772" providerId="ADAL" clId="{E34B3257-5B1C-4855-85C0-253CA774211F}" dt="2023-09-13T04:40:49.887" v="5204" actId="20577"/>
        <pc:sldMkLst>
          <pc:docMk/>
          <pc:sldMk cId="3318427286" sldId="4821"/>
        </pc:sldMkLst>
      </pc:sldChg>
      <pc:sldChg chg="modSp mod delCm">
        <pc:chgData name="Renee Luque" userId="24b01a1d-1c91-492f-b0ec-f8dd3574c772" providerId="ADAL" clId="{E34B3257-5B1C-4855-85C0-253CA774211F}" dt="2023-09-13T19:55:35.941" v="9602"/>
        <pc:sldMkLst>
          <pc:docMk/>
          <pc:sldMk cId="4129946462" sldId="482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3T19:55:35.941" v="9602"/>
              <pc2:cmMkLst xmlns:pc2="http://schemas.microsoft.com/office/powerpoint/2019/9/main/command">
                <pc:docMk/>
                <pc:sldMk cId="4129946462" sldId="4822"/>
                <pc2:cmMk id="{9EF35691-8E5F-4E3C-8ACA-13759E735965}"/>
              </pc2:cmMkLst>
            </pc226:cmChg>
          </p:ext>
        </pc:extLst>
      </pc:sldChg>
      <pc:sldChg chg="modSp mod">
        <pc:chgData name="Renee Luque" userId="24b01a1d-1c91-492f-b0ec-f8dd3574c772" providerId="ADAL" clId="{E34B3257-5B1C-4855-85C0-253CA774211F}" dt="2023-09-13T19:51:12.202" v="9600" actId="2711"/>
        <pc:sldMkLst>
          <pc:docMk/>
          <pc:sldMk cId="3765638501" sldId="4823"/>
        </pc:sldMkLst>
      </pc:sldChg>
      <pc:sldChg chg="delCm">
        <pc:chgData name="Renee Luque" userId="24b01a1d-1c91-492f-b0ec-f8dd3574c772" providerId="ADAL" clId="{E34B3257-5B1C-4855-85C0-253CA774211F}" dt="2023-09-13T19:57:35.745" v="9667"/>
        <pc:sldMkLst>
          <pc:docMk/>
          <pc:sldMk cId="2970955404" sldId="482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3T19:57:35.745" v="9667"/>
              <pc2:cmMkLst xmlns:pc2="http://schemas.microsoft.com/office/powerpoint/2019/9/main/command">
                <pc:docMk/>
                <pc:sldMk cId="2970955404" sldId="4824"/>
                <pc2:cmMk id="{1321AEA7-2568-4BFC-BD8D-1FD35DD21A2A}"/>
              </pc2:cmMkLst>
            </pc226:cmChg>
          </p:ext>
        </pc:extLst>
      </pc:sldChg>
      <pc:sldChg chg="modSp mod">
        <pc:chgData name="Renee Luque" userId="24b01a1d-1c91-492f-b0ec-f8dd3574c772" providerId="ADAL" clId="{E34B3257-5B1C-4855-85C0-253CA774211F}" dt="2023-09-13T19:57:11.079" v="9666" actId="20577"/>
        <pc:sldMkLst>
          <pc:docMk/>
          <pc:sldMk cId="3917385098" sldId="4825"/>
        </pc:sldMkLst>
      </pc:sldChg>
      <pc:sldChg chg="modSp del mod">
        <pc:chgData name="Renee Luque" userId="24b01a1d-1c91-492f-b0ec-f8dd3574c772" providerId="ADAL" clId="{E34B3257-5B1C-4855-85C0-253CA774211F}" dt="2023-09-13T17:08:18.968" v="5373" actId="2696"/>
        <pc:sldMkLst>
          <pc:docMk/>
          <pc:sldMk cId="595919556" sldId="4826"/>
        </pc:sldMkLst>
      </pc:sldChg>
      <pc:sldChg chg="addSp delSp modSp add mod modNotesTx">
        <pc:chgData name="Renee Luque" userId="24b01a1d-1c91-492f-b0ec-f8dd3574c772" providerId="ADAL" clId="{E34B3257-5B1C-4855-85C0-253CA774211F}" dt="2023-09-13T05:06:21.676" v="5341" actId="20577"/>
        <pc:sldMkLst>
          <pc:docMk/>
          <pc:sldMk cId="442202608" sldId="4827"/>
        </pc:sldMkLst>
      </pc:sldChg>
      <pc:sldChg chg="new del">
        <pc:chgData name="Renee Luque" userId="24b01a1d-1c91-492f-b0ec-f8dd3574c772" providerId="ADAL" clId="{E34B3257-5B1C-4855-85C0-253CA774211F}" dt="2023-09-13T04:35:27.457" v="5041" actId="2696"/>
        <pc:sldMkLst>
          <pc:docMk/>
          <pc:sldMk cId="3007924250" sldId="4828"/>
        </pc:sldMkLst>
      </pc:sldChg>
      <pc:sldChg chg="add ord addCm delCm modNotesTx">
        <pc:chgData name="Renee Luque" userId="24b01a1d-1c91-492f-b0ec-f8dd3574c772" providerId="ADAL" clId="{E34B3257-5B1C-4855-85C0-253CA774211F}" dt="2023-09-13T19:48:04.975" v="9589"/>
        <pc:sldMkLst>
          <pc:docMk/>
          <pc:sldMk cId="2799401773" sldId="482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E34B3257-5B1C-4855-85C0-253CA774211F}" dt="2023-09-13T19:48:04.975" v="9589"/>
              <pc2:cmMkLst xmlns:pc2="http://schemas.microsoft.com/office/powerpoint/2019/9/main/command">
                <pc:docMk/>
                <pc:sldMk cId="2799401773" sldId="4829"/>
                <pc2:cmMk id="{D05283FE-7107-417D-B0B7-FE4DA66A8ED3}"/>
              </pc2:cmMkLst>
            </pc226:cmChg>
          </p:ext>
        </pc:extLst>
      </pc:sldChg>
      <pc:sldChg chg="delSp new del mod modClrScheme chgLayout">
        <pc:chgData name="Renee Luque" userId="24b01a1d-1c91-492f-b0ec-f8dd3574c772" providerId="ADAL" clId="{E34B3257-5B1C-4855-85C0-253CA774211F}" dt="2023-09-13T17:10:18.865" v="5377" actId="2696"/>
        <pc:sldMkLst>
          <pc:docMk/>
          <pc:sldMk cId="2103939818" sldId="4830"/>
        </pc:sldMkLst>
      </pc:sldChg>
      <pc:sldChg chg="modSp add mod ord setBg addCm delCm modNotesTx">
        <pc:chgData name="Renee Luque" userId="24b01a1d-1c91-492f-b0ec-f8dd3574c772" providerId="ADAL" clId="{E34B3257-5B1C-4855-85C0-253CA774211F}" dt="2023-09-13T19:49:26.246" v="9595"/>
        <pc:sldMkLst>
          <pc:docMk/>
          <pc:sldMk cId="1347354997" sldId="483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E34B3257-5B1C-4855-85C0-253CA774211F}" dt="2023-09-13T19:49:26.246" v="9595"/>
              <pc2:cmMkLst xmlns:pc2="http://schemas.microsoft.com/office/powerpoint/2019/9/main/command">
                <pc:docMk/>
                <pc:sldMk cId="1347354997" sldId="4831"/>
                <pc2:cmMk id="{13E2B84F-0AC1-4B4D-8BDA-072BE9378B83}"/>
              </pc2:cmMkLst>
            </pc226:cmChg>
          </p:ext>
        </pc:extLst>
      </pc:sldChg>
      <pc:sldChg chg="addSp delSp modSp add mod modNotesTx">
        <pc:chgData name="Renee Luque" userId="24b01a1d-1c91-492f-b0ec-f8dd3574c772" providerId="ADAL" clId="{E34B3257-5B1C-4855-85C0-253CA774211F}" dt="2023-09-26T23:29:08.787" v="10703" actId="20577"/>
        <pc:sldMkLst>
          <pc:docMk/>
          <pc:sldMk cId="1187003216" sldId="4832"/>
        </pc:sldMkLst>
      </pc:sldChg>
      <pc:sldChg chg="modSp mod modShow modNotesTx">
        <pc:chgData name="Renee Luque" userId="24b01a1d-1c91-492f-b0ec-f8dd3574c772" providerId="ADAL" clId="{E34B3257-5B1C-4855-85C0-253CA774211F}" dt="2023-09-27T00:06:03.852" v="11611" actId="20577"/>
        <pc:sldMkLst>
          <pc:docMk/>
          <pc:sldMk cId="4272247972" sldId="4833"/>
        </pc:sldMkLst>
      </pc:sldChg>
    </pc:docChg>
  </pc:docChgLst>
  <pc:docChgLst>
    <pc:chgData name="Kimberly Coe" userId="S::kcoe@cffutures.net::df77a1b5-2a3b-45f7-8d65-f07f1399a0a7" providerId="AD" clId="Web-{8E8FF20F-6EFC-1D1B-1D29-B39BA7F3165A}"/>
    <pc:docChg chg="sldOrd">
      <pc:chgData name="Kimberly Coe" userId="S::kcoe@cffutures.net::df77a1b5-2a3b-45f7-8d65-f07f1399a0a7" providerId="AD" clId="Web-{8E8FF20F-6EFC-1D1B-1D29-B39BA7F3165A}" dt="2023-09-11T20:00:21.290" v="15"/>
      <pc:docMkLst>
        <pc:docMk/>
      </pc:docMkLst>
      <pc:sldChg chg="ord addCm">
        <pc:chgData name="Kimberly Coe" userId="S::kcoe@cffutures.net::df77a1b5-2a3b-45f7-8d65-f07f1399a0a7" providerId="AD" clId="Web-{8E8FF20F-6EFC-1D1B-1D29-B39BA7F3165A}" dt="2023-09-11T19:48:27.825" v="9"/>
        <pc:sldMkLst>
          <pc:docMk/>
          <pc:sldMk cId="432330492" sldId="257"/>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9:48:27.825" v="9"/>
              <pc2:cmMkLst xmlns:pc2="http://schemas.microsoft.com/office/powerpoint/2019/9/main/command">
                <pc:docMk/>
                <pc:sldMk cId="432330492" sldId="257"/>
                <pc2:cmMk id="{A16F0F77-E015-4B66-90AD-9164E44E05AB}"/>
              </pc2:cmMkLst>
            </pc226:cmChg>
          </p:ext>
        </pc:extLst>
      </pc:sldChg>
      <pc:sldChg chg="modCm">
        <pc:chgData name="Kimberly Coe" userId="S::kcoe@cffutures.net::df77a1b5-2a3b-45f7-8d65-f07f1399a0a7" providerId="AD" clId="Web-{8E8FF20F-6EFC-1D1B-1D29-B39BA7F3165A}" dt="2023-09-11T19:55:32.403" v="11"/>
        <pc:sldMkLst>
          <pc:docMk/>
          <pc:sldMk cId="1351164925" sldId="258"/>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E8FF20F-6EFC-1D1B-1D29-B39BA7F3165A}" dt="2023-09-11T19:55:32.403" v="11"/>
              <pc2:cmMkLst xmlns:pc2="http://schemas.microsoft.com/office/powerpoint/2019/9/main/command">
                <pc:docMk/>
                <pc:sldMk cId="1351164925" sldId="258"/>
                <pc2:cmMk id="{FDAF98F2-3489-4C77-962C-5E9C5C6D4A24}"/>
              </pc2:cmMkLst>
              <pc226:cmRplyChg chg="add mod">
                <pc226:chgData name="Kimberly Coe" userId="S::kcoe@cffutures.net::df77a1b5-2a3b-45f7-8d65-f07f1399a0a7" providerId="AD" clId="Web-{8E8FF20F-6EFC-1D1B-1D29-B39BA7F3165A}" dt="2023-09-11T19:55:32.403" v="11"/>
                <pc2:cmRplyMkLst xmlns:pc2="http://schemas.microsoft.com/office/powerpoint/2019/9/main/command">
                  <pc:docMk/>
                  <pc:sldMk cId="1351164925" sldId="258"/>
                  <pc2:cmMk id="{FDAF98F2-3489-4C77-962C-5E9C5C6D4A24}"/>
                  <pc2:cmRplyMk id="{9B953387-F667-4756-A093-53F2D5DFA814}"/>
                </pc2:cmRplyMkLst>
              </pc226:cmRplyChg>
            </pc226:cmChg>
          </p:ext>
        </pc:extLst>
      </pc:sldChg>
      <pc:sldChg chg="addCm">
        <pc:chgData name="Kimberly Coe" userId="S::kcoe@cffutures.net::df77a1b5-2a3b-45f7-8d65-f07f1399a0a7" providerId="AD" clId="Web-{8E8FF20F-6EFC-1D1B-1D29-B39BA7F3165A}" dt="2023-09-11T18:49:11.734" v="1"/>
        <pc:sldMkLst>
          <pc:docMk/>
          <pc:sldMk cId="583906399" sldId="349"/>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8:49:11.734" v="1"/>
              <pc2:cmMkLst xmlns:pc2="http://schemas.microsoft.com/office/powerpoint/2019/9/main/command">
                <pc:docMk/>
                <pc:sldMk cId="583906399" sldId="349"/>
                <pc2:cmMk id="{FCEAF7DF-61C3-4AB1-A8DB-74713C7D41DC}"/>
              </pc2:cmMkLst>
            </pc226:cmChg>
          </p:ext>
        </pc:extLst>
      </pc:sldChg>
      <pc:sldChg chg="addCm">
        <pc:chgData name="Kimberly Coe" userId="S::kcoe@cffutures.net::df77a1b5-2a3b-45f7-8d65-f07f1399a0a7" providerId="AD" clId="Web-{8E8FF20F-6EFC-1D1B-1D29-B39BA7F3165A}" dt="2023-09-11T19:21:06.636" v="4"/>
        <pc:sldMkLst>
          <pc:docMk/>
          <pc:sldMk cId="845782079" sldId="447"/>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9:21:06.636" v="4"/>
              <pc2:cmMkLst xmlns:pc2="http://schemas.microsoft.com/office/powerpoint/2019/9/main/command">
                <pc:docMk/>
                <pc:sldMk cId="845782079" sldId="447"/>
                <pc2:cmMk id="{089A0112-1564-4E71-A401-FA1AA834F564}"/>
              </pc2:cmMkLst>
            </pc226:cmChg>
          </p:ext>
        </pc:extLst>
      </pc:sldChg>
      <pc:sldChg chg="addCm">
        <pc:chgData name="Kimberly Coe" userId="S::kcoe@cffutures.net::df77a1b5-2a3b-45f7-8d65-f07f1399a0a7" providerId="AD" clId="Web-{8E8FF20F-6EFC-1D1B-1D29-B39BA7F3165A}" dt="2023-09-11T19:22:09.513" v="5"/>
        <pc:sldMkLst>
          <pc:docMk/>
          <pc:sldMk cId="3573167192" sldId="505"/>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9:22:09.513" v="5"/>
              <pc2:cmMkLst xmlns:pc2="http://schemas.microsoft.com/office/powerpoint/2019/9/main/command">
                <pc:docMk/>
                <pc:sldMk cId="3573167192" sldId="505"/>
                <pc2:cmMk id="{D20A2ECA-9B6E-4278-9C4D-8B71681B45FA}"/>
              </pc2:cmMkLst>
            </pc226:cmChg>
          </p:ext>
        </pc:extLst>
      </pc:sldChg>
      <pc:sldChg chg="modCm">
        <pc:chgData name="Kimberly Coe" userId="S::kcoe@cffutures.net::df77a1b5-2a3b-45f7-8d65-f07f1399a0a7" providerId="AD" clId="Web-{8E8FF20F-6EFC-1D1B-1D29-B39BA7F3165A}" dt="2023-09-11T18:54:49.277" v="3"/>
        <pc:sldMkLst>
          <pc:docMk/>
          <pc:sldMk cId="1239341252" sldId="4774"/>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E8FF20F-6EFC-1D1B-1D29-B39BA7F3165A}" dt="2023-09-11T18:54:49.277" v="3"/>
              <pc2:cmMkLst xmlns:pc2="http://schemas.microsoft.com/office/powerpoint/2019/9/main/command">
                <pc:docMk/>
                <pc:sldMk cId="1239341252" sldId="4774"/>
                <pc2:cmMk id="{1A3E7E3E-43C6-4D9A-A7BC-D399DB072AC3}"/>
              </pc2:cmMkLst>
              <pc226:cmRplyChg chg="add del">
                <pc226:chgData name="Kimberly Coe" userId="S::kcoe@cffutures.net::df77a1b5-2a3b-45f7-8d65-f07f1399a0a7" providerId="AD" clId="Web-{8E8FF20F-6EFC-1D1B-1D29-B39BA7F3165A}" dt="2023-09-11T18:54:49.277" v="3"/>
                <pc2:cmRplyMkLst xmlns:pc2="http://schemas.microsoft.com/office/powerpoint/2019/9/main/command">
                  <pc:docMk/>
                  <pc:sldMk cId="1239341252" sldId="4774"/>
                  <pc2:cmMk id="{1A3E7E3E-43C6-4D9A-A7BC-D399DB072AC3}"/>
                  <pc2:cmRplyMk id="{1CEDCB70-6165-443E-9461-ED6335238AAE}"/>
                </pc2:cmRplyMkLst>
              </pc226:cmRplyChg>
            </pc226:cmChg>
          </p:ext>
        </pc:extLst>
      </pc:sldChg>
      <pc:sldChg chg="addCm">
        <pc:chgData name="Kimberly Coe" userId="S::kcoe@cffutures.net::df77a1b5-2a3b-45f7-8d65-f07f1399a0a7" providerId="AD" clId="Web-{8E8FF20F-6EFC-1D1B-1D29-B39BA7F3165A}" dt="2023-09-11T19:35:56.139" v="7"/>
        <pc:sldMkLst>
          <pc:docMk/>
          <pc:sldMk cId="2520751067" sldId="4775"/>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9:35:56.139" v="7"/>
              <pc2:cmMkLst xmlns:pc2="http://schemas.microsoft.com/office/powerpoint/2019/9/main/command">
                <pc:docMk/>
                <pc:sldMk cId="2520751067" sldId="4775"/>
                <pc2:cmMk id="{17B0EC1F-54BA-40A8-A9B9-D5338E39A8FD}"/>
              </pc2:cmMkLst>
            </pc226:cmChg>
          </p:ext>
        </pc:extLst>
      </pc:sldChg>
      <pc:sldChg chg="addCm">
        <pc:chgData name="Kimberly Coe" userId="S::kcoe@cffutures.net::df77a1b5-2a3b-45f7-8d65-f07f1399a0a7" providerId="AD" clId="Web-{8E8FF20F-6EFC-1D1B-1D29-B39BA7F3165A}" dt="2023-09-11T19:56:46.328" v="12"/>
        <pc:sldMkLst>
          <pc:docMk/>
          <pc:sldMk cId="703509113" sldId="4776"/>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9:56:46.328" v="12"/>
              <pc2:cmMkLst xmlns:pc2="http://schemas.microsoft.com/office/powerpoint/2019/9/main/command">
                <pc:docMk/>
                <pc:sldMk cId="703509113" sldId="4776"/>
                <pc2:cmMk id="{64CCEBDA-AD53-4367-8607-E04C16106496}"/>
              </pc2:cmMkLst>
            </pc226:cmChg>
          </p:ext>
        </pc:extLst>
      </pc:sldChg>
      <pc:sldChg chg="addCm modCm">
        <pc:chgData name="Kimberly Coe" userId="S::kcoe@cffutures.net::df77a1b5-2a3b-45f7-8d65-f07f1399a0a7" providerId="AD" clId="Web-{8E8FF20F-6EFC-1D1B-1D29-B39BA7F3165A}" dt="2023-09-11T19:59:24.600" v="14"/>
        <pc:sldMkLst>
          <pc:docMk/>
          <pc:sldMk cId="2689198154" sldId="4778"/>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9:59:24.600" v="14"/>
              <pc2:cmMkLst xmlns:pc2="http://schemas.microsoft.com/office/powerpoint/2019/9/main/command">
                <pc:docMk/>
                <pc:sldMk cId="2689198154" sldId="4778"/>
                <pc2:cmMk id="{9D94D587-6252-427C-8BCE-B8133BA67602}"/>
              </pc2:cmMkLst>
              <pc226:cmRplyChg chg="add">
                <pc226:chgData name="Kimberly Coe" userId="S::kcoe@cffutures.net::df77a1b5-2a3b-45f7-8d65-f07f1399a0a7" providerId="AD" clId="Web-{8E8FF20F-6EFC-1D1B-1D29-B39BA7F3165A}" dt="2023-09-11T19:59:24.600" v="14"/>
                <pc2:cmRplyMkLst xmlns:pc2="http://schemas.microsoft.com/office/powerpoint/2019/9/main/command">
                  <pc:docMk/>
                  <pc:sldMk cId="2689198154" sldId="4778"/>
                  <pc2:cmMk id="{9D94D587-6252-427C-8BCE-B8133BA67602}"/>
                  <pc2:cmRplyMk id="{5CCC2D30-A06C-4AB5-A657-BE46E74BD1F4}"/>
                </pc2:cmRplyMkLst>
              </pc226:cmRplyChg>
            </pc226:cmChg>
          </p:ext>
        </pc:extLst>
      </pc:sldChg>
      <pc:sldChg chg="modCm">
        <pc:chgData name="Kimberly Coe" userId="S::kcoe@cffutures.net::df77a1b5-2a3b-45f7-8d65-f07f1399a0a7" providerId="AD" clId="Web-{8E8FF20F-6EFC-1D1B-1D29-B39BA7F3165A}" dt="2023-09-11T20:00:21.290" v="15"/>
        <pc:sldMkLst>
          <pc:docMk/>
          <pc:sldMk cId="4141693009" sldId="4780"/>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E8FF20F-6EFC-1D1B-1D29-B39BA7F3165A}" dt="2023-09-11T20:00:21.290" v="15"/>
              <pc2:cmMkLst xmlns:pc2="http://schemas.microsoft.com/office/powerpoint/2019/9/main/command">
                <pc:docMk/>
                <pc:sldMk cId="4141693009" sldId="4780"/>
                <pc2:cmMk id="{F0E296BB-1A31-4E60-8AF9-5ADC72E287FB}"/>
              </pc2:cmMkLst>
              <pc226:cmRplyChg chg="add">
                <pc226:chgData name="Kimberly Coe" userId="S::kcoe@cffutures.net::df77a1b5-2a3b-45f7-8d65-f07f1399a0a7" providerId="AD" clId="Web-{8E8FF20F-6EFC-1D1B-1D29-B39BA7F3165A}" dt="2023-09-11T20:00:21.290" v="15"/>
                <pc2:cmRplyMkLst xmlns:pc2="http://schemas.microsoft.com/office/powerpoint/2019/9/main/command">
                  <pc:docMk/>
                  <pc:sldMk cId="4141693009" sldId="4780"/>
                  <pc2:cmMk id="{F0E296BB-1A31-4E60-8AF9-5ADC72E287FB}"/>
                  <pc2:cmRplyMk id="{3A2F95F2-2062-4441-ACF5-E690A4737E62}"/>
                </pc2:cmRplyMkLst>
              </pc226:cmRplyChg>
            </pc226:cmChg>
          </p:ext>
        </pc:extLst>
      </pc:sldChg>
      <pc:sldChg chg="addCm">
        <pc:chgData name="Kimberly Coe" userId="S::kcoe@cffutures.net::df77a1b5-2a3b-45f7-8d65-f07f1399a0a7" providerId="AD" clId="Web-{8E8FF20F-6EFC-1D1B-1D29-B39BA7F3165A}" dt="2023-09-11T19:47:25.603" v="8"/>
        <pc:sldMkLst>
          <pc:docMk/>
          <pc:sldMk cId="1608576880" sldId="4817"/>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9:47:25.603" v="8"/>
              <pc2:cmMkLst xmlns:pc2="http://schemas.microsoft.com/office/powerpoint/2019/9/main/command">
                <pc:docMk/>
                <pc:sldMk cId="1608576880" sldId="4817"/>
                <pc2:cmMk id="{E779C3F5-0B0F-4AC9-ACCF-E9E512F102FF}"/>
              </pc2:cmMkLst>
            </pc226:cmChg>
          </p:ext>
        </pc:extLst>
      </pc:sldChg>
    </pc:docChg>
  </pc:docChgLst>
  <pc:docChgLst>
    <pc:chgData name="Kimberly Coe" userId="S::kcoe@cffutures.net::df77a1b5-2a3b-45f7-8d65-f07f1399a0a7" providerId="AD" clId="Web-{90589495-6B9B-C537-2CAB-BBE765747781}"/>
    <pc:docChg chg="">
      <pc:chgData name="Kimberly Coe" userId="S::kcoe@cffutures.net::df77a1b5-2a3b-45f7-8d65-f07f1399a0a7" providerId="AD" clId="Web-{90589495-6B9B-C537-2CAB-BBE765747781}" dt="2023-09-12T15:12:46.445" v="0"/>
      <pc:docMkLst>
        <pc:docMk/>
      </pc:docMkLst>
      <pc:sldChg chg="modCm">
        <pc:chgData name="Kimberly Coe" userId="S::kcoe@cffutures.net::df77a1b5-2a3b-45f7-8d65-f07f1399a0a7" providerId="AD" clId="Web-{90589495-6B9B-C537-2CAB-BBE765747781}" dt="2023-09-12T15:12:46.445" v="0"/>
        <pc:sldMkLst>
          <pc:docMk/>
          <pc:sldMk cId="3917385098" sldId="4825"/>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90589495-6B9B-C537-2CAB-BBE765747781}" dt="2023-09-12T15:12:46.445" v="0"/>
              <pc2:cmMkLst xmlns:pc2="http://schemas.microsoft.com/office/powerpoint/2019/9/main/command">
                <pc:docMk/>
                <pc:sldMk cId="3917385098" sldId="4825"/>
                <pc2:cmMk id="{2D3FD979-5664-4CA8-89F7-5D777D04804F}"/>
              </pc2:cmMkLst>
              <pc226:cmRplyChg chg="add">
                <pc226:chgData name="Kimberly Coe" userId="S::kcoe@cffutures.net::df77a1b5-2a3b-45f7-8d65-f07f1399a0a7" providerId="AD" clId="Web-{90589495-6B9B-C537-2CAB-BBE765747781}" dt="2023-09-12T15:12:46.445" v="0"/>
                <pc2:cmRplyMkLst xmlns:pc2="http://schemas.microsoft.com/office/powerpoint/2019/9/main/command">
                  <pc:docMk/>
                  <pc:sldMk cId="3917385098" sldId="4825"/>
                  <pc2:cmMk id="{2D3FD979-5664-4CA8-89F7-5D777D04804F}"/>
                  <pc2:cmRplyMk id="{BAF92C1D-1EA9-428A-BF15-4067762212FC}"/>
                </pc2:cmRplyMkLst>
              </pc226:cmRplyChg>
            </pc226:cmChg>
          </p:ext>
        </pc:extLst>
      </pc:sldChg>
    </pc:docChg>
  </pc:docChgLst>
  <pc:docChgLst>
    <pc:chgData clId="Web-{B990983F-AB13-47B6-8351-0FA4888DBCF5}"/>
    <pc:docChg chg="">
      <pc:chgData name="" userId="" providerId="" clId="Web-{B990983F-AB13-47B6-8351-0FA4888DBCF5}" dt="2024-03-04T21:29:57.719" v="0"/>
      <pc:docMkLst>
        <pc:docMk/>
      </pc:docMkLst>
      <pc:sldChg chg="modCm">
        <pc:chgData name="" userId="" providerId="" clId="Web-{B990983F-AB13-47B6-8351-0FA4888DBCF5}" dt="2024-03-04T21:29:57.719" v="0"/>
        <pc:sldMkLst>
          <pc:docMk/>
          <pc:sldMk cId="3421624322" sldId="4816"/>
        </pc:sldMkLst>
        <pc:extLst>
          <p:ext xmlns:p="http://schemas.openxmlformats.org/presentationml/2006/main" uri="{D6D511B9-2390-475A-947B-AFAB55BFBCF1}">
            <pc226:cmChg xmlns:pc226="http://schemas.microsoft.com/office/powerpoint/2022/06/main/command" chg="">
              <pc226:chgData name="" userId="" providerId="" clId="Web-{B990983F-AB13-47B6-8351-0FA4888DBCF5}" dt="2024-03-04T21:29:57.719" v="0"/>
              <pc2:cmMkLst xmlns:pc2="http://schemas.microsoft.com/office/powerpoint/2019/9/main/command">
                <pc:docMk/>
                <pc:sldMk cId="3421624322" sldId="4816"/>
                <pc2:cmMk id="{0DC2EDC8-AD7F-4F36-9770-CF3E6A03C272}"/>
              </pc2:cmMkLst>
              <pc226:cmRplyChg chg="add">
                <pc226:chgData name="" userId="" providerId="" clId="Web-{B990983F-AB13-47B6-8351-0FA4888DBCF5}" dt="2024-03-04T21:29:57.719" v="0"/>
                <pc2:cmRplyMkLst xmlns:pc2="http://schemas.microsoft.com/office/powerpoint/2019/9/main/command">
                  <pc:docMk/>
                  <pc:sldMk cId="3421624322" sldId="4816"/>
                  <pc2:cmMk id="{0DC2EDC8-AD7F-4F36-9770-CF3E6A03C272}"/>
                  <pc2:cmRplyMk id="{F44918E2-3776-4E6B-A732-863A27579DCA}"/>
                </pc2:cmRplyMkLst>
              </pc226:cmRplyChg>
            </pc226:cmChg>
          </p:ext>
        </pc:extLst>
      </pc:sldChg>
    </pc:docChg>
  </pc:docChgLst>
  <pc:docChgLst>
    <pc:chgData name="Darron Petit" userId="fa1b50a9-2e46-4990-9854-aef413bde390" providerId="ADAL" clId="{0A84A79F-E255-47D9-846D-509AF05AE602}"/>
    <pc:docChg chg="modSld">
      <pc:chgData name="Darron Petit" userId="fa1b50a9-2e46-4990-9854-aef413bde390" providerId="ADAL" clId="{0A84A79F-E255-47D9-846D-509AF05AE602}" dt="2025-08-22T15:42:47.616" v="15" actId="20577"/>
      <pc:docMkLst>
        <pc:docMk/>
      </pc:docMkLst>
      <pc:sldChg chg="modSp mod modNotesTx">
        <pc:chgData name="Darron Petit" userId="fa1b50a9-2e46-4990-9854-aef413bde390" providerId="ADAL" clId="{0A84A79F-E255-47D9-846D-509AF05AE602}" dt="2025-08-22T15:42:47.616" v="15" actId="20577"/>
        <pc:sldMkLst>
          <pc:docMk/>
          <pc:sldMk cId="1230743335" sldId="4927"/>
        </pc:sldMkLst>
        <pc:spChg chg="mod">
          <ac:chgData name="Darron Petit" userId="fa1b50a9-2e46-4990-9854-aef413bde390" providerId="ADAL" clId="{0A84A79F-E255-47D9-846D-509AF05AE602}" dt="2025-08-22T15:42:41.142" v="0"/>
          <ac:spMkLst>
            <pc:docMk/>
            <pc:sldMk cId="1230743335" sldId="4927"/>
            <ac:spMk id="11" creationId="{20406228-7564-D89F-6E08-AC92E5F3DD2C}"/>
          </ac:spMkLst>
        </pc:spChg>
      </pc:sldChg>
    </pc:docChg>
  </pc:docChgLst>
  <pc:docChgLst>
    <pc:chgData name="Renee Luque" userId="S::rluque@cffutures.net::24b01a1d-1c91-492f-b0ec-f8dd3574c772" providerId="AD" clId="Web-{8111F2D3-1DA6-42F0-916C-8882C1CBEACC}"/>
    <pc:docChg chg="">
      <pc:chgData name="Renee Luque" userId="S::rluque@cffutures.net::24b01a1d-1c91-492f-b0ec-f8dd3574c772" providerId="AD" clId="Web-{8111F2D3-1DA6-42F0-916C-8882C1CBEACC}" dt="2024-06-21T14:50:55.563" v="0"/>
      <pc:docMkLst>
        <pc:docMk/>
      </pc:docMkLst>
      <pc:sldChg chg="delCm">
        <pc:chgData name="Renee Luque" userId="S::rluque@cffutures.net::24b01a1d-1c91-492f-b0ec-f8dd3574c772" providerId="AD" clId="Web-{8111F2D3-1DA6-42F0-916C-8882C1CBEACC}" dt="2024-06-21T14:50:55.563" v="0"/>
        <pc:sldMkLst>
          <pc:docMk/>
          <pc:sldMk cId="3690235844" sldId="4946"/>
        </pc:sldMkLst>
        <pc:extLst>
          <p:ext xmlns:p="http://schemas.openxmlformats.org/presentationml/2006/main" uri="{D6D511B9-2390-475A-947B-AFAB55BFBCF1}">
            <pc226:cmChg xmlns:pc226="http://schemas.microsoft.com/office/powerpoint/2022/06/main/command" chg="del">
              <pc226:chgData name="Renee Luque" userId="S::rluque@cffutures.net::24b01a1d-1c91-492f-b0ec-f8dd3574c772" providerId="AD" clId="Web-{8111F2D3-1DA6-42F0-916C-8882C1CBEACC}" dt="2024-06-21T14:50:55.563" v="0"/>
              <pc2:cmMkLst xmlns:pc2="http://schemas.microsoft.com/office/powerpoint/2019/9/main/command">
                <pc:docMk/>
                <pc:sldMk cId="3690235844" sldId="4946"/>
                <pc2:cmMk id="{20B02ABE-8D40-49D4-8A94-1AD86DBAC0EE}"/>
              </pc2:cmMkLst>
            </pc226:cmChg>
          </p:ext>
        </pc:extLst>
      </pc:sldChg>
    </pc:docChg>
  </pc:docChgLst>
  <pc:docChgLst>
    <pc:chgData name="Carlee Peterson" userId="S::cpeterson@cffutures.net::3bec69d1-c966-4e26-8ffe-3a127ac45e11" providerId="AD" clId="Web-{A9DF8DE3-1319-F93F-BF0B-E94BE9BE134C}"/>
    <pc:docChg chg="modSld">
      <pc:chgData name="Carlee Peterson" userId="S::cpeterson@cffutures.net::3bec69d1-c966-4e26-8ffe-3a127ac45e11" providerId="AD" clId="Web-{A9DF8DE3-1319-F93F-BF0B-E94BE9BE134C}" dt="2023-09-13T19:25:54.864" v="66"/>
      <pc:docMkLst>
        <pc:docMk/>
      </pc:docMkLst>
      <pc:sldChg chg="modNotes">
        <pc:chgData name="Carlee Peterson" userId="S::cpeterson@cffutures.net::3bec69d1-c966-4e26-8ffe-3a127ac45e11" providerId="AD" clId="Web-{A9DF8DE3-1319-F93F-BF0B-E94BE9BE134C}" dt="2023-09-13T19:11:49.095" v="39"/>
        <pc:sldMkLst>
          <pc:docMk/>
          <pc:sldMk cId="1351164925" sldId="258"/>
        </pc:sldMkLst>
      </pc:sldChg>
      <pc:sldChg chg="modNotes">
        <pc:chgData name="Carlee Peterson" userId="S::cpeterson@cffutures.net::3bec69d1-c966-4e26-8ffe-3a127ac45e11" providerId="AD" clId="Web-{A9DF8DE3-1319-F93F-BF0B-E94BE9BE134C}" dt="2023-09-13T19:25:54.864" v="66"/>
        <pc:sldMkLst>
          <pc:docMk/>
          <pc:sldMk cId="2779712827" sldId="1844"/>
        </pc:sldMkLst>
      </pc:sldChg>
      <pc:sldChg chg="modSp">
        <pc:chgData name="Carlee Peterson" userId="S::cpeterson@cffutures.net::3bec69d1-c966-4e26-8ffe-3a127ac45e11" providerId="AD" clId="Web-{A9DF8DE3-1319-F93F-BF0B-E94BE9BE134C}" dt="2023-09-13T19:24:54.532" v="59" actId="20577"/>
        <pc:sldMkLst>
          <pc:docMk/>
          <pc:sldMk cId="3765638501" sldId="4823"/>
        </pc:sldMkLst>
      </pc:sldChg>
    </pc:docChg>
  </pc:docChgLst>
  <pc:docChgLst>
    <pc:chgData name="Renee Luque" userId="S::rluque@cffutures.net::24b01a1d-1c91-492f-b0ec-f8dd3574c772" providerId="AD" clId="Web-{88A55381-5617-43C4-98E4-86811C7630BD}"/>
    <pc:docChg chg="modSld">
      <pc:chgData name="Renee Luque" userId="S::rluque@cffutures.net::24b01a1d-1c91-492f-b0ec-f8dd3574c772" providerId="AD" clId="Web-{88A55381-5617-43C4-98E4-86811C7630BD}" dt="2024-07-12T16:55:47.689" v="111"/>
      <pc:docMkLst>
        <pc:docMk/>
      </pc:docMkLst>
      <pc:sldChg chg="modNotes">
        <pc:chgData name="Renee Luque" userId="S::rluque@cffutures.net::24b01a1d-1c91-492f-b0ec-f8dd3574c772" providerId="AD" clId="Web-{88A55381-5617-43C4-98E4-86811C7630BD}" dt="2024-07-12T16:28:36.355" v="1"/>
        <pc:sldMkLst>
          <pc:docMk/>
          <pc:sldMk cId="3889828973" sldId="4909"/>
        </pc:sldMkLst>
      </pc:sldChg>
      <pc:sldChg chg="modNotes">
        <pc:chgData name="Renee Luque" userId="S::rluque@cffutures.net::24b01a1d-1c91-492f-b0ec-f8dd3574c772" providerId="AD" clId="Web-{88A55381-5617-43C4-98E4-86811C7630BD}" dt="2024-07-12T16:55:47.689" v="111"/>
        <pc:sldMkLst>
          <pc:docMk/>
          <pc:sldMk cId="1230743335" sldId="4927"/>
        </pc:sldMkLst>
      </pc:sldChg>
    </pc:docChg>
  </pc:docChgLst>
  <pc:docChgLst>
    <pc:chgData name="Carlee Peterson" userId="S::cpeterson@cffutures.net::3bec69d1-c966-4e26-8ffe-3a127ac45e11" providerId="AD" clId="Web-{D2203DD0-F371-50F2-9AC9-84F5B168AC4F}"/>
    <pc:docChg chg="modSld">
      <pc:chgData name="Carlee Peterson" userId="S::cpeterson@cffutures.net::3bec69d1-c966-4e26-8ffe-3a127ac45e11" providerId="AD" clId="Web-{D2203DD0-F371-50F2-9AC9-84F5B168AC4F}" dt="2023-09-13T20:57:09.771" v="36" actId="20577"/>
      <pc:docMkLst>
        <pc:docMk/>
      </pc:docMkLst>
      <pc:sldChg chg="modNotes">
        <pc:chgData name="Carlee Peterson" userId="S::cpeterson@cffutures.net::3bec69d1-c966-4e26-8ffe-3a127ac45e11" providerId="AD" clId="Web-{D2203DD0-F371-50F2-9AC9-84F5B168AC4F}" dt="2023-09-13T20:38:08.432" v="15"/>
        <pc:sldMkLst>
          <pc:docMk/>
          <pc:sldMk cId="703509113" sldId="4776"/>
        </pc:sldMkLst>
      </pc:sldChg>
      <pc:sldChg chg="modNotes">
        <pc:chgData name="Carlee Peterson" userId="S::cpeterson@cffutures.net::3bec69d1-c966-4e26-8ffe-3a127ac45e11" providerId="AD" clId="Web-{D2203DD0-F371-50F2-9AC9-84F5B168AC4F}" dt="2023-09-13T20:39:04.778" v="29"/>
        <pc:sldMkLst>
          <pc:docMk/>
          <pc:sldMk cId="766017479" sldId="4806"/>
        </pc:sldMkLst>
      </pc:sldChg>
      <pc:sldChg chg="modSp">
        <pc:chgData name="Carlee Peterson" userId="S::cpeterson@cffutures.net::3bec69d1-c966-4e26-8ffe-3a127ac45e11" providerId="AD" clId="Web-{D2203DD0-F371-50F2-9AC9-84F5B168AC4F}" dt="2023-09-13T20:57:09.771" v="36" actId="20577"/>
        <pc:sldMkLst>
          <pc:docMk/>
          <pc:sldMk cId="3765638501" sldId="4823"/>
        </pc:sldMkLst>
      </pc:sldChg>
    </pc:docChg>
  </pc:docChgLst>
  <pc:docChgLst>
    <pc:chgData name="Emily Svoboda" userId="S::esvoboda@cffutures.net::b3538ee0-f80e-4798-9d0e-954667333fa4" providerId="AD" clId="Web-{5FFAE44B-5A14-6E48-51FD-25E214DA23FD}"/>
    <pc:docChg chg="mod">
      <pc:chgData name="Emily Svoboda" userId="S::esvoboda@cffutures.net::b3538ee0-f80e-4798-9d0e-954667333fa4" providerId="AD" clId="Web-{5FFAE44B-5A14-6E48-51FD-25E214DA23FD}" dt="2023-09-12T14:21:47.344" v="1"/>
      <pc:docMkLst>
        <pc:docMk/>
      </pc:docMkLst>
      <pc:sldChg chg="modCm">
        <pc:chgData name="Emily Svoboda" userId="S::esvoboda@cffutures.net::b3538ee0-f80e-4798-9d0e-954667333fa4" providerId="AD" clId="Web-{5FFAE44B-5A14-6E48-51FD-25E214DA23FD}" dt="2023-09-12T14:21:47.344" v="1"/>
        <pc:sldMkLst>
          <pc:docMk/>
          <pc:sldMk cId="845782079" sldId="447"/>
        </pc:sldMkLst>
        <pc:extLst>
          <p:ext xmlns:p="http://schemas.openxmlformats.org/presentationml/2006/main" uri="{D6D511B9-2390-475A-947B-AFAB55BFBCF1}">
            <pc226:cmChg xmlns:pc226="http://schemas.microsoft.com/office/powerpoint/2022/06/main/command" chg="">
              <pc226:chgData name="Emily Svoboda" userId="S::esvoboda@cffutures.net::b3538ee0-f80e-4798-9d0e-954667333fa4" providerId="AD" clId="Web-{5FFAE44B-5A14-6E48-51FD-25E214DA23FD}" dt="2023-09-12T14:21:47.344" v="1"/>
              <pc2:cmMkLst xmlns:pc2="http://schemas.microsoft.com/office/powerpoint/2019/9/main/command">
                <pc:docMk/>
                <pc:sldMk cId="845782079" sldId="447"/>
                <pc2:cmMk id="{089A0112-1564-4E71-A401-FA1AA834F564}"/>
              </pc2:cmMkLst>
              <pc226:cmRplyChg chg="add">
                <pc226:chgData name="Emily Svoboda" userId="S::esvoboda@cffutures.net::b3538ee0-f80e-4798-9d0e-954667333fa4" providerId="AD" clId="Web-{5FFAE44B-5A14-6E48-51FD-25E214DA23FD}" dt="2023-09-12T14:21:47.344" v="1"/>
                <pc2:cmRplyMkLst xmlns:pc2="http://schemas.microsoft.com/office/powerpoint/2019/9/main/command">
                  <pc:docMk/>
                  <pc:sldMk cId="845782079" sldId="447"/>
                  <pc2:cmMk id="{089A0112-1564-4E71-A401-FA1AA834F564}"/>
                  <pc2:cmRplyMk id="{B8AB4B65-856A-460E-80D7-84727DB53D94}"/>
                </pc2:cmRplyMkLst>
              </pc226:cmRplyChg>
            </pc226:cmChg>
          </p:ext>
        </pc:extLst>
      </pc:sldChg>
    </pc:docChg>
  </pc:docChgLst>
  <pc:docChgLst>
    <pc:chgData name="Nancy Hansen" userId="d9975185-0e82-4ed8-a081-bc8ef253a5b1" providerId="ADAL" clId="{FB1D98D4-0E21-437B-8CDF-E5D9D12EE63F}"/>
    <pc:docChg chg="custSel modSld">
      <pc:chgData name="Nancy Hansen" userId="d9975185-0e82-4ed8-a081-bc8ef253a5b1" providerId="ADAL" clId="{FB1D98D4-0E21-437B-8CDF-E5D9D12EE63F}" dt="2025-08-06T16:46:12.209" v="141" actId="20577"/>
      <pc:docMkLst>
        <pc:docMk/>
      </pc:docMkLst>
      <pc:sldChg chg="modNotesTx">
        <pc:chgData name="Nancy Hansen" userId="d9975185-0e82-4ed8-a081-bc8ef253a5b1" providerId="ADAL" clId="{FB1D98D4-0E21-437B-8CDF-E5D9D12EE63F}" dt="2025-08-06T16:46:12.209" v="141" actId="20577"/>
        <pc:sldMkLst>
          <pc:docMk/>
          <pc:sldMk cId="2429972872" sldId="4791"/>
        </pc:sldMkLst>
      </pc:sldChg>
      <pc:sldChg chg="modSp mod modNotesTx">
        <pc:chgData name="Nancy Hansen" userId="d9975185-0e82-4ed8-a081-bc8ef253a5b1" providerId="ADAL" clId="{FB1D98D4-0E21-437B-8CDF-E5D9D12EE63F}" dt="2025-08-05T21:08:49.411" v="120" actId="20577"/>
        <pc:sldMkLst>
          <pc:docMk/>
          <pc:sldMk cId="1230743335" sldId="4927"/>
        </pc:sldMkLst>
        <pc:spChg chg="mod">
          <ac:chgData name="Nancy Hansen" userId="d9975185-0e82-4ed8-a081-bc8ef253a5b1" providerId="ADAL" clId="{FB1D98D4-0E21-437B-8CDF-E5D9D12EE63F}" dt="2025-08-05T20:59:31.388" v="8" actId="20577"/>
          <ac:spMkLst>
            <pc:docMk/>
            <pc:sldMk cId="1230743335" sldId="4927"/>
            <ac:spMk id="6" creationId="{2511EF01-1D9D-CA8F-2329-2D0C8182C8DD}"/>
          </ac:spMkLst>
        </pc:spChg>
        <pc:spChg chg="mod">
          <ac:chgData name="Nancy Hansen" userId="d9975185-0e82-4ed8-a081-bc8ef253a5b1" providerId="ADAL" clId="{FB1D98D4-0E21-437B-8CDF-E5D9D12EE63F}" dt="2025-08-05T21:01:16.065" v="63" actId="20577"/>
          <ac:spMkLst>
            <pc:docMk/>
            <pc:sldMk cId="1230743335" sldId="4927"/>
            <ac:spMk id="10" creationId="{2C165765-9855-3579-1497-9F5D9B663F74}"/>
          </ac:spMkLst>
        </pc:spChg>
      </pc:sldChg>
    </pc:docChg>
  </pc:docChgLst>
  <pc:docChgLst>
    <pc:chgData name="Kimberly Coe" userId="S::kcoe@cffutures.net::df77a1b5-2a3b-45f7-8d65-f07f1399a0a7" providerId="AD" clId="Web-{59415E0E-04A8-E732-7F4D-BBF7EDD08C42}"/>
    <pc:docChg chg="addSld modSld sldOrd">
      <pc:chgData name="Kimberly Coe" userId="S::kcoe@cffutures.net::df77a1b5-2a3b-45f7-8d65-f07f1399a0a7" providerId="AD" clId="Web-{59415E0E-04A8-E732-7F4D-BBF7EDD08C42}" dt="2023-09-12T16:55:19.960" v="32"/>
      <pc:docMkLst>
        <pc:docMk/>
      </pc:docMkLst>
      <pc:sldChg chg="modCm">
        <pc:chgData name="Kimberly Coe" userId="S::kcoe@cffutures.net::df77a1b5-2a3b-45f7-8d65-f07f1399a0a7" providerId="AD" clId="Web-{59415E0E-04A8-E732-7F4D-BBF7EDD08C42}" dt="2023-09-12T16:55:19.960" v="32"/>
        <pc:sldMkLst>
          <pc:docMk/>
          <pc:sldMk cId="2520751067" sldId="4775"/>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59415E0E-04A8-E732-7F4D-BBF7EDD08C42}" dt="2023-09-12T16:55:19.960" v="32"/>
              <pc2:cmMkLst xmlns:pc2="http://schemas.microsoft.com/office/powerpoint/2019/9/main/command">
                <pc:docMk/>
                <pc:sldMk cId="2520751067" sldId="4775"/>
                <pc2:cmMk id="{17B0EC1F-54BA-40A8-A9B9-D5338E39A8FD}"/>
              </pc2:cmMkLst>
              <pc226:cmRplyChg chg="add">
                <pc226:chgData name="Kimberly Coe" userId="S::kcoe@cffutures.net::df77a1b5-2a3b-45f7-8d65-f07f1399a0a7" providerId="AD" clId="Web-{59415E0E-04A8-E732-7F4D-BBF7EDD08C42}" dt="2023-09-12T16:55:19.960" v="32"/>
                <pc2:cmRplyMkLst xmlns:pc2="http://schemas.microsoft.com/office/powerpoint/2019/9/main/command">
                  <pc:docMk/>
                  <pc:sldMk cId="2520751067" sldId="4775"/>
                  <pc2:cmMk id="{17B0EC1F-54BA-40A8-A9B9-D5338E39A8FD}"/>
                  <pc2:cmRplyMk id="{E30CAD48-FB61-4AD3-805A-5D3307CB8B9D}"/>
                </pc2:cmRplyMkLst>
              </pc226:cmRplyChg>
            </pc226:cmChg>
          </p:ext>
        </pc:extLst>
      </pc:sldChg>
      <pc:sldChg chg="modSp modCm">
        <pc:chgData name="Kimberly Coe" userId="S::kcoe@cffutures.net::df77a1b5-2a3b-45f7-8d65-f07f1399a0a7" providerId="AD" clId="Web-{59415E0E-04A8-E732-7F4D-BBF7EDD08C42}" dt="2023-09-12T16:49:29.339" v="30" actId="20577"/>
        <pc:sldMkLst>
          <pc:docMk/>
          <pc:sldMk cId="723066827" sldId="4810"/>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59415E0E-04A8-E732-7F4D-BBF7EDD08C42}" dt="2023-09-12T16:49:21.636" v="29"/>
              <pc2:cmMkLst xmlns:pc2="http://schemas.microsoft.com/office/powerpoint/2019/9/main/command">
                <pc:docMk/>
                <pc:sldMk cId="723066827" sldId="4810"/>
                <pc2:cmMk id="{9E630EC2-EE1C-46EE-9449-53B58DBF24BB}"/>
              </pc2:cmMkLst>
              <pc226:cmRplyChg chg="add">
                <pc226:chgData name="Kimberly Coe" userId="S::kcoe@cffutures.net::df77a1b5-2a3b-45f7-8d65-f07f1399a0a7" providerId="AD" clId="Web-{59415E0E-04A8-E732-7F4D-BBF7EDD08C42}" dt="2023-09-12T16:49:21.636" v="29"/>
                <pc2:cmRplyMkLst xmlns:pc2="http://schemas.microsoft.com/office/powerpoint/2019/9/main/command">
                  <pc:docMk/>
                  <pc:sldMk cId="723066827" sldId="4810"/>
                  <pc2:cmMk id="{9E630EC2-EE1C-46EE-9449-53B58DBF24BB}"/>
                  <pc2:cmRplyMk id="{2725BA1F-5067-4EB6-95C2-DBAA31FFDE87}"/>
                </pc2:cmRplyMkLst>
              </pc226:cmRplyChg>
            </pc226:cmChg>
          </p:ext>
        </pc:extLst>
      </pc:sldChg>
      <pc:sldChg chg="modSp modCm">
        <pc:chgData name="Kimberly Coe" userId="S::kcoe@cffutures.net::df77a1b5-2a3b-45f7-8d65-f07f1399a0a7" providerId="AD" clId="Web-{59415E0E-04A8-E732-7F4D-BBF7EDD08C42}" dt="2023-09-12T16:48:43.587" v="8" actId="20577"/>
        <pc:sldMkLst>
          <pc:docMk/>
          <pc:sldMk cId="522372763" sldId="4812"/>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59415E0E-04A8-E732-7F4D-BBF7EDD08C42}" dt="2023-09-12T16:48:34.228" v="7"/>
              <pc2:cmMkLst xmlns:pc2="http://schemas.microsoft.com/office/powerpoint/2019/9/main/command">
                <pc:docMk/>
                <pc:sldMk cId="522372763" sldId="4812"/>
                <pc2:cmMk id="{BA7B725D-08E9-4350-8B74-E2D925D3733D}"/>
              </pc2:cmMkLst>
              <pc226:cmRplyChg chg="add">
                <pc226:chgData name="Kimberly Coe" userId="S::kcoe@cffutures.net::df77a1b5-2a3b-45f7-8d65-f07f1399a0a7" providerId="AD" clId="Web-{59415E0E-04A8-E732-7F4D-BBF7EDD08C42}" dt="2023-09-12T16:48:34.228" v="7"/>
                <pc2:cmRplyMkLst xmlns:pc2="http://schemas.microsoft.com/office/powerpoint/2019/9/main/command">
                  <pc:docMk/>
                  <pc:sldMk cId="522372763" sldId="4812"/>
                  <pc2:cmMk id="{BA7B725D-08E9-4350-8B74-E2D925D3733D}"/>
                  <pc2:cmRplyMk id="{1355E539-BE74-4254-99A1-851B347A5B9C}"/>
                </pc2:cmRplyMkLst>
              </pc226:cmRplyChg>
            </pc226:cmChg>
          </p:ext>
        </pc:extLst>
      </pc:sldChg>
      <pc:sldChg chg="modCm">
        <pc:chgData name="Kimberly Coe" userId="S::kcoe@cffutures.net::df77a1b5-2a3b-45f7-8d65-f07f1399a0a7" providerId="AD" clId="Web-{59415E0E-04A8-E732-7F4D-BBF7EDD08C42}" dt="2023-09-12T16:49:42.324" v="31"/>
        <pc:sldMkLst>
          <pc:docMk/>
          <pc:sldMk cId="2968312992" sldId="4813"/>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59415E0E-04A8-E732-7F4D-BBF7EDD08C42}" dt="2023-09-12T16:49:42.324" v="31"/>
              <pc2:cmMkLst xmlns:pc2="http://schemas.microsoft.com/office/powerpoint/2019/9/main/command">
                <pc:docMk/>
                <pc:sldMk cId="2968312992" sldId="4813"/>
                <pc2:cmMk id="{C25911F7-46D4-4781-920F-CE02D59586FC}"/>
              </pc2:cmMkLst>
              <pc226:cmRplyChg chg="add">
                <pc226:chgData name="Kimberly Coe" userId="S::kcoe@cffutures.net::df77a1b5-2a3b-45f7-8d65-f07f1399a0a7" providerId="AD" clId="Web-{59415E0E-04A8-E732-7F4D-BBF7EDD08C42}" dt="2023-09-12T16:40:56.072" v="0"/>
                <pc2:cmRplyMkLst xmlns:pc2="http://schemas.microsoft.com/office/powerpoint/2019/9/main/command">
                  <pc:docMk/>
                  <pc:sldMk cId="2968312992" sldId="4813"/>
                  <pc2:cmMk id="{C25911F7-46D4-4781-920F-CE02D59586FC}"/>
                  <pc2:cmRplyMk id="{82877E5C-064F-42CA-868B-8C69C4DED802}"/>
                </pc2:cmRplyMkLst>
              </pc226:cmRplyChg>
              <pc226:cmRplyChg chg="add">
                <pc226:chgData name="Kimberly Coe" userId="S::kcoe@cffutures.net::df77a1b5-2a3b-45f7-8d65-f07f1399a0a7" providerId="AD" clId="Web-{59415E0E-04A8-E732-7F4D-BBF7EDD08C42}" dt="2023-09-12T16:49:42.324" v="31"/>
                <pc2:cmRplyMkLst xmlns:pc2="http://schemas.microsoft.com/office/powerpoint/2019/9/main/command">
                  <pc:docMk/>
                  <pc:sldMk cId="2968312992" sldId="4813"/>
                  <pc2:cmMk id="{C25911F7-46D4-4781-920F-CE02D59586FC}"/>
                  <pc2:cmRplyMk id="{0D1EF88F-4D23-44EB-B5EC-6A9E6943280B}"/>
                </pc2:cmRplyMkLst>
              </pc226:cmRplyChg>
            </pc226:cmChg>
          </p:ext>
        </pc:extLst>
      </pc:sldChg>
      <pc:sldChg chg="addSp delSp modSp new mod ord setBg addCm">
        <pc:chgData name="Kimberly Coe" userId="S::kcoe@cffutures.net::df77a1b5-2a3b-45f7-8d65-f07f1399a0a7" providerId="AD" clId="Web-{59415E0E-04A8-E732-7F4D-BBF7EDD08C42}" dt="2023-09-12T16:47:55.461" v="5"/>
        <pc:sldMkLst>
          <pc:docMk/>
          <pc:sldMk cId="595919556" sldId="4826"/>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59415E0E-04A8-E732-7F4D-BBF7EDD08C42}" dt="2023-09-12T16:47:55.461" v="5"/>
              <pc2:cmMkLst xmlns:pc2="http://schemas.microsoft.com/office/powerpoint/2019/9/main/command">
                <pc:docMk/>
                <pc:sldMk cId="595919556" sldId="4826"/>
                <pc2:cmMk id="{DCD0807F-C347-4A38-836E-36DA270B84B8}"/>
              </pc2:cmMkLst>
            </pc226:cmChg>
          </p:ext>
        </pc:extLst>
      </pc:sldChg>
    </pc:docChg>
  </pc:docChgLst>
  <pc:docChgLst>
    <pc:chgData name="Renee Luque" userId="S::rluque@cffutures.net::24b01a1d-1c91-492f-b0ec-f8dd3574c772" providerId="AD" clId="Web-{E9DA16D1-74EB-496F-9EF2-71F56A4981B9}"/>
    <pc:docChg chg="modSld sldOrd">
      <pc:chgData name="Renee Luque" userId="S::rluque@cffutures.net::24b01a1d-1c91-492f-b0ec-f8dd3574c772" providerId="AD" clId="Web-{E9DA16D1-74EB-496F-9EF2-71F56A4981B9}" dt="2025-07-31T20:43:37.426" v="54"/>
      <pc:docMkLst>
        <pc:docMk/>
      </pc:docMkLst>
      <pc:sldChg chg="modSp modNotes">
        <pc:chgData name="Renee Luque" userId="S::rluque@cffutures.net::24b01a1d-1c91-492f-b0ec-f8dd3574c772" providerId="AD" clId="Web-{E9DA16D1-74EB-496F-9EF2-71F56A4981B9}" dt="2025-07-31T20:43:37.426" v="54"/>
        <pc:sldMkLst>
          <pc:docMk/>
          <pc:sldMk cId="824474547" sldId="4860"/>
        </pc:sldMkLst>
        <pc:spChg chg="mod">
          <ac:chgData name="Renee Luque" userId="S::rluque@cffutures.net::24b01a1d-1c91-492f-b0ec-f8dd3574c772" providerId="AD" clId="Web-{E9DA16D1-74EB-496F-9EF2-71F56A4981B9}" dt="2025-07-31T20:38:54.403" v="9" actId="20577"/>
          <ac:spMkLst>
            <pc:docMk/>
            <pc:sldMk cId="824474547" sldId="4860"/>
            <ac:spMk id="5" creationId="{26C5F91C-7152-4B29-44E9-0F076478933C}"/>
          </ac:spMkLst>
        </pc:spChg>
        <pc:spChg chg="mod">
          <ac:chgData name="Renee Luque" userId="S::rluque@cffutures.net::24b01a1d-1c91-492f-b0ec-f8dd3574c772" providerId="AD" clId="Web-{E9DA16D1-74EB-496F-9EF2-71F56A4981B9}" dt="2025-07-31T20:39:23.560" v="21" actId="20577"/>
          <ac:spMkLst>
            <pc:docMk/>
            <pc:sldMk cId="824474547" sldId="4860"/>
            <ac:spMk id="7" creationId="{2DA4368D-D1BD-F497-8996-07C47AE44D76}"/>
          </ac:spMkLst>
        </pc:spChg>
        <pc:spChg chg="mod">
          <ac:chgData name="Renee Luque" userId="S::rluque@cffutures.net::24b01a1d-1c91-492f-b0ec-f8dd3574c772" providerId="AD" clId="Web-{E9DA16D1-74EB-496F-9EF2-71F56A4981B9}" dt="2025-07-31T20:39:21.154" v="19" actId="20577"/>
          <ac:spMkLst>
            <pc:docMk/>
            <pc:sldMk cId="824474547" sldId="4860"/>
            <ac:spMk id="8" creationId="{B799544D-5772-CFDE-DFC3-479C90BC556D}"/>
          </ac:spMkLst>
        </pc:spChg>
      </pc:sldChg>
      <pc:sldChg chg="ord modNotes">
        <pc:chgData name="Renee Luque" userId="S::rluque@cffutures.net::24b01a1d-1c91-492f-b0ec-f8dd3574c772" providerId="AD" clId="Web-{E9DA16D1-74EB-496F-9EF2-71F56A4981B9}" dt="2025-07-31T20:41:25.345" v="32"/>
        <pc:sldMkLst>
          <pc:docMk/>
          <pc:sldMk cId="1230743335" sldId="4927"/>
        </pc:sldMkLst>
      </pc:sldChg>
    </pc:docChg>
  </pc:docChgLst>
  <pc:docChgLst>
    <pc:chgData name="Darron Petit" userId="fa1b50a9-2e46-4990-9854-aef413bde390" providerId="ADAL" clId="{33CBA52F-79E8-4D27-A0C1-7E5D5A07ECA6}"/>
    <pc:docChg chg="modSld">
      <pc:chgData name="Darron Petit" userId="fa1b50a9-2e46-4990-9854-aef413bde390" providerId="ADAL" clId="{33CBA52F-79E8-4D27-A0C1-7E5D5A07ECA6}" dt="2024-03-20T21:34:13.161" v="187" actId="962"/>
      <pc:docMkLst>
        <pc:docMk/>
      </pc:docMkLst>
      <pc:sldChg chg="modSp mod">
        <pc:chgData name="Darron Petit" userId="fa1b50a9-2e46-4990-9854-aef413bde390" providerId="ADAL" clId="{33CBA52F-79E8-4D27-A0C1-7E5D5A07ECA6}" dt="2024-03-20T21:33:47.074" v="179" actId="962"/>
        <pc:sldMkLst>
          <pc:docMk/>
          <pc:sldMk cId="2429972872" sldId="4791"/>
        </pc:sldMkLst>
      </pc:sldChg>
      <pc:sldChg chg="modSp mod">
        <pc:chgData name="Darron Petit" userId="fa1b50a9-2e46-4990-9854-aef413bde390" providerId="ADAL" clId="{33CBA52F-79E8-4D27-A0C1-7E5D5A07ECA6}" dt="2024-03-20T21:34:13.161" v="187" actId="962"/>
        <pc:sldMkLst>
          <pc:docMk/>
          <pc:sldMk cId="1890233434" sldId="4807"/>
        </pc:sldMkLst>
      </pc:sldChg>
    </pc:docChg>
  </pc:docChgLst>
  <pc:docChgLst>
    <pc:chgData name="Renee Luque" userId="24b01a1d-1c91-492f-b0ec-f8dd3574c772" providerId="ADAL" clId="{51876FBA-30E7-4C78-A8A1-9C3261ACA614}"/>
    <pc:docChg chg="custSel delSld modSld sldOrd delMainMaster">
      <pc:chgData name="Renee Luque" userId="24b01a1d-1c91-492f-b0ec-f8dd3574c772" providerId="ADAL" clId="{51876FBA-30E7-4C78-A8A1-9C3261ACA614}" dt="2024-03-05T00:19:51.482" v="2447"/>
      <pc:docMkLst>
        <pc:docMk/>
      </pc:docMkLst>
      <pc:sldChg chg="modNotesTx">
        <pc:chgData name="Renee Luque" userId="24b01a1d-1c91-492f-b0ec-f8dd3574c772" providerId="ADAL" clId="{51876FBA-30E7-4C78-A8A1-9C3261ACA614}" dt="2024-03-04T16:49:50.379" v="1633" actId="20577"/>
        <pc:sldMkLst>
          <pc:docMk/>
          <pc:sldMk cId="890962163" sldId="259"/>
        </pc:sldMkLst>
      </pc:sldChg>
      <pc:sldChg chg="modNotesTx">
        <pc:chgData name="Renee Luque" userId="24b01a1d-1c91-492f-b0ec-f8dd3574c772" providerId="ADAL" clId="{51876FBA-30E7-4C78-A8A1-9C3261ACA614}" dt="2024-03-01T17:38:08.385" v="197" actId="20577"/>
        <pc:sldMkLst>
          <pc:docMk/>
          <pc:sldMk cId="583906399" sldId="349"/>
        </pc:sldMkLst>
      </pc:sldChg>
      <pc:sldChg chg="addCm delCm">
        <pc:chgData name="Renee Luque" userId="24b01a1d-1c91-492f-b0ec-f8dd3574c772" providerId="ADAL" clId="{51876FBA-30E7-4C78-A8A1-9C3261ACA614}" dt="2024-03-04T16:50:51.552" v="1635"/>
        <pc:sldMkLst>
          <pc:docMk/>
          <pc:sldMk cId="2779712827" sldId="184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1T17:48:16.280" v="1568"/>
              <pc2:cmMkLst xmlns:pc2="http://schemas.microsoft.com/office/powerpoint/2019/9/main/command">
                <pc:docMk/>
                <pc:sldMk cId="2779712827" sldId="1844"/>
                <pc2:cmMk id="{5D9117A6-FF1E-4A45-A762-1156D69FAC72}"/>
              </pc2:cmMkLst>
            </pc226:cmChg>
            <pc226:cmChg xmlns:pc226="http://schemas.microsoft.com/office/powerpoint/2022/06/main/command" chg="add del">
              <pc226:chgData name="Renee Luque" userId="24b01a1d-1c91-492f-b0ec-f8dd3574c772" providerId="ADAL" clId="{51876FBA-30E7-4C78-A8A1-9C3261ACA614}" dt="2024-03-04T16:50:51.552" v="1635"/>
              <pc2:cmMkLst xmlns:pc2="http://schemas.microsoft.com/office/powerpoint/2019/9/main/command">
                <pc:docMk/>
                <pc:sldMk cId="2779712827" sldId="1844"/>
                <pc2:cmMk id="{F7AF02FB-E103-4CA4-9A87-12F02ACFC0FD}"/>
              </pc2:cmMkLst>
            </pc226:cmChg>
          </p:ext>
        </pc:extLst>
      </pc:sldChg>
      <pc:sldChg chg="setBg delCm modCm">
        <pc:chgData name="Renee Luque" userId="24b01a1d-1c91-492f-b0ec-f8dd3574c772" providerId="ADAL" clId="{51876FBA-30E7-4C78-A8A1-9C3261ACA614}" dt="2024-03-04T22:07:55.377" v="2388"/>
        <pc:sldMkLst>
          <pc:docMk/>
          <pc:sldMk cId="1239341252" sldId="477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22:07:55.377" v="2388"/>
              <pc2:cmMkLst xmlns:pc2="http://schemas.microsoft.com/office/powerpoint/2019/9/main/command">
                <pc:docMk/>
                <pc:sldMk cId="1239341252" sldId="4774"/>
                <pc2:cmMk id="{220DD39F-DB1C-4B41-AFB5-813D9F21332A}"/>
              </pc2:cmMkLst>
              <pc226:cmRplyChg chg="add">
                <pc226:chgData name="Renee Luque" userId="24b01a1d-1c91-492f-b0ec-f8dd3574c772" providerId="ADAL" clId="{51876FBA-30E7-4C78-A8A1-9C3261ACA614}" dt="2024-03-04T19:30:35.716" v="2371"/>
                <pc2:cmRplyMkLst xmlns:pc2="http://schemas.microsoft.com/office/powerpoint/2019/9/main/command">
                  <pc:docMk/>
                  <pc:sldMk cId="1239341252" sldId="4774"/>
                  <pc2:cmMk id="{220DD39F-DB1C-4B41-AFB5-813D9F21332A}"/>
                  <pc2:cmRplyMk id="{D45032F7-E039-4429-A0B7-A6A61191FB26}"/>
                </pc2:cmRplyMkLst>
              </pc226:cmRplyChg>
            </pc226:cmChg>
          </p:ext>
        </pc:extLst>
      </pc:sldChg>
      <pc:sldChg chg="modSp mod addCm delCm">
        <pc:chgData name="Renee Luque" userId="24b01a1d-1c91-492f-b0ec-f8dd3574c772" providerId="ADAL" clId="{51876FBA-30E7-4C78-A8A1-9C3261ACA614}" dt="2024-03-04T16:53:03.626" v="1639"/>
        <pc:sldMkLst>
          <pc:docMk/>
          <pc:sldMk cId="2520751067" sldId="477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6:53:03.626" v="1639"/>
              <pc2:cmMkLst xmlns:pc2="http://schemas.microsoft.com/office/powerpoint/2019/9/main/command">
                <pc:docMk/>
                <pc:sldMk cId="2520751067" sldId="4775"/>
                <pc2:cmMk id="{B85A33F1-3FAA-438A-9DD4-750C11DAD8D4}"/>
              </pc2:cmMkLst>
            </pc226:cmChg>
          </p:ext>
        </pc:extLst>
      </pc:sldChg>
      <pc:sldChg chg="ord addCm delCm">
        <pc:chgData name="Renee Luque" userId="24b01a1d-1c91-492f-b0ec-f8dd3574c772" providerId="ADAL" clId="{51876FBA-30E7-4C78-A8A1-9C3261ACA614}" dt="2024-03-04T19:31:46.039" v="2373"/>
        <pc:sldMkLst>
          <pc:docMk/>
          <pc:sldMk cId="2102798403" sldId="477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9:31:46.039" v="2373"/>
              <pc2:cmMkLst xmlns:pc2="http://schemas.microsoft.com/office/powerpoint/2019/9/main/command">
                <pc:docMk/>
                <pc:sldMk cId="2102798403" sldId="4777"/>
                <pc2:cmMk id="{14B8CB38-3E41-4446-BB70-6C43BE82A2E1}"/>
              </pc2:cmMkLst>
            </pc226:cmChg>
          </p:ext>
        </pc:extLst>
      </pc:sldChg>
      <pc:sldChg chg="addCm delCm">
        <pc:chgData name="Renee Luque" userId="24b01a1d-1c91-492f-b0ec-f8dd3574c772" providerId="ADAL" clId="{51876FBA-30E7-4C78-A8A1-9C3261ACA614}" dt="2024-03-01T17:59:09.628" v="1577"/>
        <pc:sldMkLst>
          <pc:docMk/>
          <pc:sldMk cId="2689198154" sldId="4778"/>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51876FBA-30E7-4C78-A8A1-9C3261ACA614}" dt="2024-03-01T17:59:09.628" v="1577"/>
              <pc2:cmMkLst xmlns:pc2="http://schemas.microsoft.com/office/powerpoint/2019/9/main/command">
                <pc:docMk/>
                <pc:sldMk cId="2689198154" sldId="4778"/>
                <pc2:cmMk id="{A0F7E632-E9B5-4434-AB98-D5631D549917}"/>
              </pc2:cmMkLst>
            </pc226:cmChg>
            <pc226:cmChg xmlns:pc226="http://schemas.microsoft.com/office/powerpoint/2022/06/main/command" chg="del">
              <pc226:chgData name="Renee Luque" userId="24b01a1d-1c91-492f-b0ec-f8dd3574c772" providerId="ADAL" clId="{51876FBA-30E7-4C78-A8A1-9C3261ACA614}" dt="2024-03-01T17:57:52.355" v="1576"/>
              <pc2:cmMkLst xmlns:pc2="http://schemas.microsoft.com/office/powerpoint/2019/9/main/command">
                <pc:docMk/>
                <pc:sldMk cId="2689198154" sldId="4778"/>
                <pc2:cmMk id="{3E1681B3-C008-4E3F-91B5-5B0EDC31BDAB}"/>
              </pc2:cmMkLst>
            </pc226:cmChg>
          </p:ext>
        </pc:extLst>
      </pc:sldChg>
      <pc:sldChg chg="modSp mod addCm delCm modCm">
        <pc:chgData name="Renee Luque" userId="24b01a1d-1c91-492f-b0ec-f8dd3574c772" providerId="ADAL" clId="{51876FBA-30E7-4C78-A8A1-9C3261ACA614}" dt="2024-03-04T19:32:03.965" v="2374"/>
        <pc:sldMkLst>
          <pc:docMk/>
          <pc:sldMk cId="1443717942" sldId="4779"/>
        </pc:sldMkLst>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51876FBA-30E7-4C78-A8A1-9C3261ACA614}" dt="2024-03-04T19:32:03.965" v="2374"/>
              <pc2:cmMkLst xmlns:pc2="http://schemas.microsoft.com/office/powerpoint/2019/9/main/command">
                <pc:docMk/>
                <pc:sldMk cId="1443717942" sldId="4779"/>
                <pc2:cmMk id="{33479FEE-B775-4B38-A506-4F1F0424A9FD}"/>
              </pc2:cmMkLst>
              <pc226:cmRplyChg chg="add">
                <pc226:chgData name="Renee Luque" userId="24b01a1d-1c91-492f-b0ec-f8dd3574c772" providerId="ADAL" clId="{51876FBA-30E7-4C78-A8A1-9C3261ACA614}" dt="2024-03-04T16:58:41.996" v="1646"/>
                <pc2:cmRplyMkLst xmlns:pc2="http://schemas.microsoft.com/office/powerpoint/2019/9/main/command">
                  <pc:docMk/>
                  <pc:sldMk cId="1443717942" sldId="4779"/>
                  <pc2:cmMk id="{33479FEE-B775-4B38-A506-4F1F0424A9FD}"/>
                  <pc2:cmRplyMk id="{BCA19525-3F2C-4031-8A71-4164FA2873D2}"/>
                </pc2:cmRplyMkLst>
              </pc226:cmRplyChg>
              <pc226:cmRplyChg chg="add">
                <pc226:chgData name="Renee Luque" userId="24b01a1d-1c91-492f-b0ec-f8dd3574c772" providerId="ADAL" clId="{51876FBA-30E7-4C78-A8A1-9C3261ACA614}" dt="2024-03-01T21:41:17.460" v="1608"/>
                <pc2:cmRplyMkLst xmlns:pc2="http://schemas.microsoft.com/office/powerpoint/2019/9/main/command">
                  <pc:docMk/>
                  <pc:sldMk cId="1443717942" sldId="4779"/>
                  <pc2:cmMk id="{33479FEE-B775-4B38-A506-4F1F0424A9FD}"/>
                  <pc2:cmRplyMk id="{99E3906D-A0E2-4281-98DB-6B4E1A8E0FBA}"/>
                </pc2:cmRplyMkLst>
              </pc226:cmRplyChg>
            </pc226:cmChg>
          </p:ext>
        </pc:extLst>
      </pc:sldChg>
      <pc:sldChg chg="del addCm">
        <pc:chgData name="Renee Luque" userId="24b01a1d-1c91-492f-b0ec-f8dd3574c772" providerId="ADAL" clId="{51876FBA-30E7-4C78-A8A1-9C3261ACA614}" dt="2024-03-04T17:05:33.300" v="1660" actId="2696"/>
        <pc:sldMkLst>
          <pc:docMk/>
          <pc:sldMk cId="1149146498" sldId="478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51876FBA-30E7-4C78-A8A1-9C3261ACA614}" dt="2024-03-01T18:14:38.758" v="1589"/>
              <pc2:cmMkLst xmlns:pc2="http://schemas.microsoft.com/office/powerpoint/2019/9/main/command">
                <pc:docMk/>
                <pc:sldMk cId="1149146498" sldId="4786"/>
                <pc2:cmMk id="{0744F645-6BBB-4524-8538-48C249BF55D8}"/>
              </pc2:cmMkLst>
            </pc226:cmChg>
          </p:ext>
        </pc:extLst>
      </pc:sldChg>
      <pc:sldChg chg="addCm delCm">
        <pc:chgData name="Renee Luque" userId="24b01a1d-1c91-492f-b0ec-f8dd3574c772" providerId="ADAL" clId="{51876FBA-30E7-4C78-A8A1-9C3261ACA614}" dt="2024-03-04T19:35:27.770" v="2386"/>
        <pc:sldMkLst>
          <pc:docMk/>
          <pc:sldMk cId="950969720" sldId="478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9:35:27.770" v="2386"/>
              <pc2:cmMkLst xmlns:pc2="http://schemas.microsoft.com/office/powerpoint/2019/9/main/command">
                <pc:docMk/>
                <pc:sldMk cId="950969720" sldId="4787"/>
                <pc2:cmMk id="{881A9240-5EAF-4D40-83F1-081AB9B93843}"/>
              </pc2:cmMkLst>
            </pc226:cmChg>
            <pc226:cmChg xmlns:pc226="http://schemas.microsoft.com/office/powerpoint/2022/06/main/command" chg="del">
              <pc226:chgData name="Renee Luque" userId="24b01a1d-1c91-492f-b0ec-f8dd3574c772" providerId="ADAL" clId="{51876FBA-30E7-4C78-A8A1-9C3261ACA614}" dt="2024-03-04T17:03:43.263" v="1654"/>
              <pc2:cmMkLst xmlns:pc2="http://schemas.microsoft.com/office/powerpoint/2019/9/main/command">
                <pc:docMk/>
                <pc:sldMk cId="950969720" sldId="4787"/>
                <pc2:cmMk id="{F6331D65-F10F-4F44-9089-CBF910E24792}"/>
              </pc2:cmMkLst>
            </pc226:cmChg>
          </p:ext>
        </pc:extLst>
      </pc:sldChg>
      <pc:sldChg chg="addCm delCm modCm">
        <pc:chgData name="Renee Luque" userId="24b01a1d-1c91-492f-b0ec-f8dd3574c772" providerId="ADAL" clId="{51876FBA-30E7-4C78-A8A1-9C3261ACA614}" dt="2024-03-04T16:58:58.332" v="1648"/>
        <pc:sldMkLst>
          <pc:docMk/>
          <pc:sldMk cId="2429972872" sldId="479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6:58:57.361" v="1647"/>
              <pc2:cmMkLst xmlns:pc2="http://schemas.microsoft.com/office/powerpoint/2019/9/main/command">
                <pc:docMk/>
                <pc:sldMk cId="2429972872" sldId="4791"/>
                <pc2:cmMk id="{70C4643D-5AF5-4407-87BC-7182CFAB520A}"/>
              </pc2:cmMkLst>
            </pc226:cmChg>
            <pc226:cmChg xmlns:pc226="http://schemas.microsoft.com/office/powerpoint/2022/06/main/command" chg="add del">
              <pc226:chgData name="Renee Luque" userId="24b01a1d-1c91-492f-b0ec-f8dd3574c772" providerId="ADAL" clId="{51876FBA-30E7-4C78-A8A1-9C3261ACA614}" dt="2024-03-04T16:58:58.332" v="1648"/>
              <pc2:cmMkLst xmlns:pc2="http://schemas.microsoft.com/office/powerpoint/2019/9/main/command">
                <pc:docMk/>
                <pc:sldMk cId="2429972872" sldId="4791"/>
                <pc2:cmMk id="{23CC207D-5E5D-46CF-9B01-66660F338019}"/>
              </pc2:cmMkLst>
              <pc226:cmRplyChg chg="add">
                <pc226:chgData name="Renee Luque" userId="24b01a1d-1c91-492f-b0ec-f8dd3574c772" providerId="ADAL" clId="{51876FBA-30E7-4C78-A8A1-9C3261ACA614}" dt="2024-03-01T21:41:45.134" v="1609"/>
                <pc2:cmRplyMkLst xmlns:pc2="http://schemas.microsoft.com/office/powerpoint/2019/9/main/command">
                  <pc:docMk/>
                  <pc:sldMk cId="2429972872" sldId="4791"/>
                  <pc2:cmMk id="{23CC207D-5E5D-46CF-9B01-66660F338019}"/>
                  <pc2:cmRplyMk id="{82097667-279B-4877-96D5-CE5A7ECB4803}"/>
                </pc2:cmRplyMkLst>
              </pc226:cmRplyChg>
            </pc226:cmChg>
          </p:ext>
        </pc:extLst>
      </pc:sldChg>
      <pc:sldChg chg="addCm">
        <pc:chgData name="Renee Luque" userId="24b01a1d-1c91-492f-b0ec-f8dd3574c772" providerId="ADAL" clId="{51876FBA-30E7-4C78-A8A1-9C3261ACA614}" dt="2024-03-01T18:47:52.276" v="1590"/>
        <pc:sldMkLst>
          <pc:docMk/>
          <pc:sldMk cId="468830662" sldId="4793"/>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51876FBA-30E7-4C78-A8A1-9C3261ACA614}" dt="2024-03-01T18:47:52.276" v="1590"/>
              <pc2:cmMkLst xmlns:pc2="http://schemas.microsoft.com/office/powerpoint/2019/9/main/command">
                <pc:docMk/>
                <pc:sldMk cId="468830662" sldId="4793"/>
                <pc2:cmMk id="{E4D0FBE1-0474-4A49-8483-0208D7110F9E}"/>
              </pc2:cmMkLst>
            </pc226:cmChg>
          </p:ext>
        </pc:extLst>
      </pc:sldChg>
      <pc:sldChg chg="setBg delCm modCm">
        <pc:chgData name="Renee Luque" userId="24b01a1d-1c91-492f-b0ec-f8dd3574c772" providerId="ADAL" clId="{51876FBA-30E7-4C78-A8A1-9C3261ACA614}" dt="2024-03-05T00:17:51.325" v="2437"/>
        <pc:sldMkLst>
          <pc:docMk/>
          <pc:sldMk cId="3379693131" sldId="479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5T00:17:51.325" v="2437"/>
              <pc2:cmMkLst xmlns:pc2="http://schemas.microsoft.com/office/powerpoint/2019/9/main/command">
                <pc:docMk/>
                <pc:sldMk cId="3379693131" sldId="4795"/>
                <pc2:cmMk id="{1BF7309F-683B-4D55-923B-BE716AD36E75}"/>
              </pc2:cmMkLst>
              <pc226:cmRplyChg chg="add">
                <pc226:chgData name="Renee Luque" userId="24b01a1d-1c91-492f-b0ec-f8dd3574c772" providerId="ADAL" clId="{51876FBA-30E7-4C78-A8A1-9C3261ACA614}" dt="2024-03-04T22:09:30.552" v="2390"/>
                <pc2:cmRplyMkLst xmlns:pc2="http://schemas.microsoft.com/office/powerpoint/2019/9/main/command">
                  <pc:docMk/>
                  <pc:sldMk cId="3379693131" sldId="4795"/>
                  <pc2:cmMk id="{1BF7309F-683B-4D55-923B-BE716AD36E75}"/>
                  <pc2:cmRplyMk id="{7916CC48-B80B-47C3-9FDA-33140206B1F7}"/>
                </pc2:cmRplyMkLst>
              </pc226:cmRplyChg>
            </pc226:cmChg>
          </p:ext>
        </pc:extLst>
      </pc:sldChg>
      <pc:sldChg chg="setBg">
        <pc:chgData name="Renee Luque" userId="24b01a1d-1c91-492f-b0ec-f8dd3574c772" providerId="ADAL" clId="{51876FBA-30E7-4C78-A8A1-9C3261ACA614}" dt="2024-03-04T17:32:15.896" v="2364"/>
        <pc:sldMkLst>
          <pc:docMk/>
          <pc:sldMk cId="2338547380" sldId="4805"/>
        </pc:sldMkLst>
      </pc:sldChg>
      <pc:sldChg chg="modCm">
        <pc:chgData name="Renee Luque" userId="24b01a1d-1c91-492f-b0ec-f8dd3574c772" providerId="ADAL" clId="{51876FBA-30E7-4C78-A8A1-9C3261ACA614}" dt="2024-03-04T22:32:30.215" v="2434"/>
        <pc:sldMkLst>
          <pc:docMk/>
          <pc:sldMk cId="723066827" sldId="4810"/>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51876FBA-30E7-4C78-A8A1-9C3261ACA614}" dt="2024-03-04T22:32:30.215" v="2434"/>
              <pc2:cmMkLst xmlns:pc2="http://schemas.microsoft.com/office/powerpoint/2019/9/main/command">
                <pc:docMk/>
                <pc:sldMk cId="723066827" sldId="4810"/>
                <pc2:cmMk id="{56E6B1DD-0BD7-4775-A98D-A12BF378BCC6}"/>
              </pc2:cmMkLst>
              <pc226:cmRplyChg chg="add">
                <pc226:chgData name="Renee Luque" userId="24b01a1d-1c91-492f-b0ec-f8dd3574c772" providerId="ADAL" clId="{51876FBA-30E7-4C78-A8A1-9C3261ACA614}" dt="2024-03-04T22:32:30.215" v="2434"/>
                <pc2:cmRplyMkLst xmlns:pc2="http://schemas.microsoft.com/office/powerpoint/2019/9/main/command">
                  <pc:docMk/>
                  <pc:sldMk cId="723066827" sldId="4810"/>
                  <pc2:cmMk id="{56E6B1DD-0BD7-4775-A98D-A12BF378BCC6}"/>
                  <pc2:cmRplyMk id="{DCA7918A-8D93-4423-844C-E05C7919133F}"/>
                </pc2:cmRplyMkLst>
              </pc226:cmRplyChg>
            </pc226:cmChg>
          </p:ext>
        </pc:extLst>
      </pc:sldChg>
      <pc:sldChg chg="setBg modNotesTx">
        <pc:chgData name="Renee Luque" userId="24b01a1d-1c91-492f-b0ec-f8dd3574c772" providerId="ADAL" clId="{51876FBA-30E7-4C78-A8A1-9C3261ACA614}" dt="2024-03-04T17:32:59.252" v="2368"/>
        <pc:sldMkLst>
          <pc:docMk/>
          <pc:sldMk cId="2968312992" sldId="4813"/>
        </pc:sldMkLst>
      </pc:sldChg>
      <pc:sldChg chg="modSp mod addCm delCm">
        <pc:chgData name="Renee Luque" userId="24b01a1d-1c91-492f-b0ec-f8dd3574c772" providerId="ADAL" clId="{51876FBA-30E7-4C78-A8A1-9C3261ACA614}" dt="2024-03-05T00:17:01.956" v="2436"/>
        <pc:sldMkLst>
          <pc:docMk/>
          <pc:sldMk cId="3421624322" sldId="481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5T00:17:01.956" v="2436"/>
              <pc2:cmMkLst xmlns:pc2="http://schemas.microsoft.com/office/powerpoint/2019/9/main/command">
                <pc:docMk/>
                <pc:sldMk cId="3421624322" sldId="4816"/>
                <pc2:cmMk id="{0DC2EDC8-AD7F-4F36-9770-CF3E6A03C272}"/>
              </pc2:cmMkLst>
            </pc226:cmChg>
          </p:ext>
        </pc:extLst>
      </pc:sldChg>
      <pc:sldChg chg="ord setBg addCm delCm">
        <pc:chgData name="Renee Luque" userId="24b01a1d-1c91-492f-b0ec-f8dd3574c772" providerId="ADAL" clId="{51876FBA-30E7-4C78-A8A1-9C3261ACA614}" dt="2024-03-04T22:09:55.325" v="2391"/>
        <pc:sldMkLst>
          <pc:docMk/>
          <pc:sldMk cId="3627610088" sldId="481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22:09:55.325" v="2391"/>
              <pc2:cmMkLst xmlns:pc2="http://schemas.microsoft.com/office/powerpoint/2019/9/main/command">
                <pc:docMk/>
                <pc:sldMk cId="3627610088" sldId="4818"/>
                <pc2:cmMk id="{2B4634E2-D414-4E87-8473-8A511D261C97}"/>
              </pc2:cmMkLst>
            </pc226:cmChg>
          </p:ext>
        </pc:extLst>
      </pc:sldChg>
      <pc:sldChg chg="setBg">
        <pc:chgData name="Renee Luque" userId="24b01a1d-1c91-492f-b0ec-f8dd3574c772" providerId="ADAL" clId="{51876FBA-30E7-4C78-A8A1-9C3261ACA614}" dt="2024-03-04T17:32:41.130" v="2366"/>
        <pc:sldMkLst>
          <pc:docMk/>
          <pc:sldMk cId="1632741828" sldId="4820"/>
        </pc:sldMkLst>
      </pc:sldChg>
      <pc:sldChg chg="addCm delCm modCm">
        <pc:chgData name="Renee Luque" userId="24b01a1d-1c91-492f-b0ec-f8dd3574c772" providerId="ADAL" clId="{51876FBA-30E7-4C78-A8A1-9C3261ACA614}" dt="2024-03-04T19:33:16.965" v="2381"/>
        <pc:sldMkLst>
          <pc:docMk/>
          <pc:sldMk cId="1187003216" sldId="483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1T18:07:11.334" v="1582"/>
              <pc2:cmMkLst xmlns:pc2="http://schemas.microsoft.com/office/powerpoint/2019/9/main/command">
                <pc:docMk/>
                <pc:sldMk cId="1187003216" sldId="4832"/>
                <pc2:cmMk id="{0CA3C7AE-2CF0-4A4C-9F60-536390DA7C6E}"/>
              </pc2:cmMkLst>
            </pc226:cmChg>
            <pc226:cmChg xmlns:pc226="http://schemas.microsoft.com/office/powerpoint/2022/06/main/command" chg="add del">
              <pc226:chgData name="Renee Luque" userId="24b01a1d-1c91-492f-b0ec-f8dd3574c772" providerId="ADAL" clId="{51876FBA-30E7-4C78-A8A1-9C3261ACA614}" dt="2024-03-04T19:33:16.965" v="2381"/>
              <pc2:cmMkLst xmlns:pc2="http://schemas.microsoft.com/office/powerpoint/2019/9/main/command">
                <pc:docMk/>
                <pc:sldMk cId="1187003216" sldId="4832"/>
                <pc2:cmMk id="{89CBFAC3-E758-4361-BB7A-D341B4F2C455}"/>
              </pc2:cmMkLst>
              <pc226:cmRplyChg chg="add">
                <pc226:chgData name="Renee Luque" userId="24b01a1d-1c91-492f-b0ec-f8dd3574c772" providerId="ADAL" clId="{51876FBA-30E7-4C78-A8A1-9C3261ACA614}" dt="2024-03-04T17:02:51.418" v="1650"/>
                <pc2:cmRplyMkLst xmlns:pc2="http://schemas.microsoft.com/office/powerpoint/2019/9/main/command">
                  <pc:docMk/>
                  <pc:sldMk cId="1187003216" sldId="4832"/>
                  <pc2:cmMk id="{89CBFAC3-E758-4361-BB7A-D341B4F2C455}"/>
                  <pc2:cmRplyMk id="{7DA7C78C-B057-4BFF-8908-CB37EF685F5B}"/>
                </pc2:cmRplyMkLst>
              </pc226:cmRplyChg>
            </pc226:cmChg>
          </p:ext>
        </pc:extLst>
      </pc:sldChg>
      <pc:sldChg chg="del addCm delCm">
        <pc:chgData name="Renee Luque" userId="24b01a1d-1c91-492f-b0ec-f8dd3574c772" providerId="ADAL" clId="{51876FBA-30E7-4C78-A8A1-9C3261ACA614}" dt="2024-03-04T17:04:47.930" v="1656" actId="2696"/>
        <pc:sldMkLst>
          <pc:docMk/>
          <pc:sldMk cId="136483283" sldId="483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51876FBA-30E7-4C78-A8A1-9C3261ACA614}" dt="2024-03-01T18:11:13.604" v="1587"/>
              <pc2:cmMkLst xmlns:pc2="http://schemas.microsoft.com/office/powerpoint/2019/9/main/command">
                <pc:docMk/>
                <pc:sldMk cId="136483283" sldId="4836"/>
                <pc2:cmMk id="{B1A2F885-898C-4CEC-905E-CE4E8D300B6A}"/>
              </pc2:cmMkLst>
            </pc226:cmChg>
            <pc226:cmChg xmlns:pc226="http://schemas.microsoft.com/office/powerpoint/2022/06/main/command" chg="del">
              <pc226:chgData name="Renee Luque" userId="24b01a1d-1c91-492f-b0ec-f8dd3574c772" providerId="ADAL" clId="{51876FBA-30E7-4C78-A8A1-9C3261ACA614}" dt="2024-03-01T18:10:50.765" v="1586"/>
              <pc2:cmMkLst xmlns:pc2="http://schemas.microsoft.com/office/powerpoint/2019/9/main/command">
                <pc:docMk/>
                <pc:sldMk cId="136483283" sldId="4836"/>
                <pc2:cmMk id="{69426CD2-C23B-4775-A434-38B63FCB9205}"/>
              </pc2:cmMkLst>
            </pc226:cmChg>
          </p:ext>
        </pc:extLst>
      </pc:sldChg>
      <pc:sldChg chg="modSp mod delCm modCm modNotesTx">
        <pc:chgData name="Renee Luque" userId="24b01a1d-1c91-492f-b0ec-f8dd3574c772" providerId="ADAL" clId="{51876FBA-30E7-4C78-A8A1-9C3261ACA614}" dt="2024-03-05T00:18:20.902" v="2438"/>
        <pc:sldMkLst>
          <pc:docMk/>
          <pc:sldMk cId="824474547" sldId="4860"/>
        </pc:sldMkLst>
        <pc:extLst>
          <p:ext xmlns:p="http://schemas.openxmlformats.org/presentationml/2006/main" uri="{D6D511B9-2390-475A-947B-AFAB55BFBCF1}">
            <pc226:cmChg xmlns:pc226="http://schemas.microsoft.com/office/powerpoint/2022/06/main/command" chg="del mod modRxn">
              <pc226:chgData name="Renee Luque" userId="24b01a1d-1c91-492f-b0ec-f8dd3574c772" providerId="ADAL" clId="{51876FBA-30E7-4C78-A8A1-9C3261ACA614}" dt="2024-03-05T00:18:20.902" v="2438"/>
              <pc2:cmMkLst xmlns:pc2="http://schemas.microsoft.com/office/powerpoint/2019/9/main/command">
                <pc:docMk/>
                <pc:sldMk cId="824474547" sldId="4860"/>
                <pc2:cmMk id="{9B689A86-7183-4A79-AD1B-D95079E4FD70}"/>
              </pc2:cmMkLst>
            </pc226:cmChg>
          </p:ext>
        </pc:extLst>
      </pc:sldChg>
      <pc:sldChg chg="modNotesTx">
        <pc:chgData name="Renee Luque" userId="24b01a1d-1c91-492f-b0ec-f8dd3574c772" providerId="ADAL" clId="{51876FBA-30E7-4C78-A8A1-9C3261ACA614}" dt="2024-03-01T17:38:41.482" v="198"/>
        <pc:sldMkLst>
          <pc:docMk/>
          <pc:sldMk cId="4251288833" sldId="4907"/>
        </pc:sldMkLst>
      </pc:sldChg>
      <pc:sldChg chg="addCm delCm">
        <pc:chgData name="Renee Luque" userId="24b01a1d-1c91-492f-b0ec-f8dd3574c772" providerId="ADAL" clId="{51876FBA-30E7-4C78-A8A1-9C3261ACA614}" dt="2024-03-01T17:50:30.463" v="1571"/>
        <pc:sldMkLst>
          <pc:docMk/>
          <pc:sldMk cId="528826951" sldId="490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1T17:50:10.796" v="1570"/>
              <pc2:cmMkLst xmlns:pc2="http://schemas.microsoft.com/office/powerpoint/2019/9/main/command">
                <pc:docMk/>
                <pc:sldMk cId="528826951" sldId="4908"/>
                <pc2:cmMk id="{2C2E153C-AF80-4B16-8093-AD4ECDDEC958}"/>
              </pc2:cmMkLst>
            </pc226:cmChg>
            <pc226:cmChg xmlns:pc226="http://schemas.microsoft.com/office/powerpoint/2022/06/main/command" chg="add">
              <pc226:chgData name="Renee Luque" userId="24b01a1d-1c91-492f-b0ec-f8dd3574c772" providerId="ADAL" clId="{51876FBA-30E7-4C78-A8A1-9C3261ACA614}" dt="2024-03-01T17:50:30.463" v="1571"/>
              <pc2:cmMkLst xmlns:pc2="http://schemas.microsoft.com/office/powerpoint/2019/9/main/command">
                <pc:docMk/>
                <pc:sldMk cId="528826951" sldId="4908"/>
                <pc2:cmMk id="{F2AB9C9D-54B0-4AC5-A917-2208C0EDF7F8}"/>
              </pc2:cmMkLst>
            </pc226:cmChg>
          </p:ext>
        </pc:extLst>
      </pc:sldChg>
      <pc:sldChg chg="addCm delCm modCm">
        <pc:chgData name="Renee Luque" userId="24b01a1d-1c91-492f-b0ec-f8dd3574c772" providerId="ADAL" clId="{51876FBA-30E7-4C78-A8A1-9C3261ACA614}" dt="2024-03-04T22:08:04.223" v="2389"/>
        <pc:sldMkLst>
          <pc:docMk/>
          <pc:sldMk cId="3889828973" sldId="490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22:08:04.223" v="2389"/>
              <pc2:cmMkLst xmlns:pc2="http://schemas.microsoft.com/office/powerpoint/2019/9/main/command">
                <pc:docMk/>
                <pc:sldMk cId="3889828973" sldId="4909"/>
                <pc2:cmMk id="{FE63F546-5DE5-4A80-961F-0848FE496E74}"/>
              </pc2:cmMkLst>
              <pc226:cmRplyChg chg="add">
                <pc226:chgData name="Renee Luque" userId="24b01a1d-1c91-492f-b0ec-f8dd3574c772" providerId="ADAL" clId="{51876FBA-30E7-4C78-A8A1-9C3261ACA614}" dt="2024-03-04T19:31:27.893" v="2372"/>
                <pc2:cmRplyMkLst xmlns:pc2="http://schemas.microsoft.com/office/powerpoint/2019/9/main/command">
                  <pc:docMk/>
                  <pc:sldMk cId="3889828973" sldId="4909"/>
                  <pc2:cmMk id="{FE63F546-5DE5-4A80-961F-0848FE496E74}"/>
                  <pc2:cmRplyMk id="{2AD6DB61-C234-4699-AE33-F341A90BEEDA}"/>
                </pc2:cmRplyMkLst>
              </pc226:cmRplyChg>
            </pc226:cmChg>
            <pc226:cmChg xmlns:pc226="http://schemas.microsoft.com/office/powerpoint/2022/06/main/command" chg="del">
              <pc226:chgData name="Renee Luque" userId="24b01a1d-1c91-492f-b0ec-f8dd3574c772" providerId="ADAL" clId="{51876FBA-30E7-4C78-A8A1-9C3261ACA614}" dt="2024-03-01T17:57:07.844" v="1574"/>
              <pc2:cmMkLst xmlns:pc2="http://schemas.microsoft.com/office/powerpoint/2019/9/main/command">
                <pc:docMk/>
                <pc:sldMk cId="3889828973" sldId="4909"/>
                <pc2:cmMk id="{842830DA-5A7D-4C1F-97CD-79BD4313795B}"/>
              </pc2:cmMkLst>
            </pc226:cmChg>
          </p:ext>
        </pc:extLst>
      </pc:sldChg>
      <pc:sldChg chg="addCm delCm">
        <pc:chgData name="Renee Luque" userId="24b01a1d-1c91-492f-b0ec-f8dd3574c772" providerId="ADAL" clId="{51876FBA-30E7-4C78-A8A1-9C3261ACA614}" dt="2024-03-04T17:03:10.852" v="1651"/>
        <pc:sldMkLst>
          <pc:docMk/>
          <pc:sldMk cId="1298655666" sldId="491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7:03:10.852" v="1651"/>
              <pc2:cmMkLst xmlns:pc2="http://schemas.microsoft.com/office/powerpoint/2019/9/main/command">
                <pc:docMk/>
                <pc:sldMk cId="1298655666" sldId="4911"/>
                <pc2:cmMk id="{3AE3CA18-2940-4198-B5E0-BC02899B49B7}"/>
              </pc2:cmMkLst>
            </pc226:cmChg>
            <pc226:cmChg xmlns:pc226="http://schemas.microsoft.com/office/powerpoint/2022/06/main/command" chg="del">
              <pc226:chgData name="Renee Luque" userId="24b01a1d-1c91-492f-b0ec-f8dd3574c772" providerId="ADAL" clId="{51876FBA-30E7-4C78-A8A1-9C3261ACA614}" dt="2024-03-01T18:08:21.150" v="1584"/>
              <pc2:cmMkLst xmlns:pc2="http://schemas.microsoft.com/office/powerpoint/2019/9/main/command">
                <pc:docMk/>
                <pc:sldMk cId="1298655666" sldId="4911"/>
                <pc2:cmMk id="{35822938-8D31-4C31-BF16-2DE205837A61}"/>
              </pc2:cmMkLst>
            </pc226:cmChg>
          </p:ext>
        </pc:extLst>
      </pc:sldChg>
      <pc:sldChg chg="delCm">
        <pc:chgData name="Renee Luque" userId="24b01a1d-1c91-492f-b0ec-f8dd3574c772" providerId="ADAL" clId="{51876FBA-30E7-4C78-A8A1-9C3261ACA614}" dt="2024-03-04T17:03:15.183" v="1652"/>
        <pc:sldMkLst>
          <pc:docMk/>
          <pc:sldMk cId="3018257635" sldId="491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7:03:15.183" v="1652"/>
              <pc2:cmMkLst xmlns:pc2="http://schemas.microsoft.com/office/powerpoint/2019/9/main/command">
                <pc:docMk/>
                <pc:sldMk cId="3018257635" sldId="4913"/>
                <pc2:cmMk id="{9DE157B0-D0E1-43C2-BE99-9F290294D9AB}"/>
              </pc2:cmMkLst>
            </pc226:cmChg>
          </p:ext>
        </pc:extLst>
      </pc:sldChg>
      <pc:sldChg chg="delCm">
        <pc:chgData name="Renee Luque" userId="24b01a1d-1c91-492f-b0ec-f8dd3574c772" providerId="ADAL" clId="{51876FBA-30E7-4C78-A8A1-9C3261ACA614}" dt="2024-03-04T17:03:18.729" v="1653"/>
        <pc:sldMkLst>
          <pc:docMk/>
          <pc:sldMk cId="2944713994" sldId="491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7:03:18.729" v="1653"/>
              <pc2:cmMkLst xmlns:pc2="http://schemas.microsoft.com/office/powerpoint/2019/9/main/command">
                <pc:docMk/>
                <pc:sldMk cId="2944713994" sldId="4914"/>
                <pc2:cmMk id="{52121065-0A1E-4384-A5A9-E00C40B57E09}"/>
              </pc2:cmMkLst>
            </pc226:cmChg>
          </p:ext>
        </pc:extLst>
      </pc:sldChg>
      <pc:sldChg chg="addCm delCm">
        <pc:chgData name="Renee Luque" userId="24b01a1d-1c91-492f-b0ec-f8dd3574c772" providerId="ADAL" clId="{51876FBA-30E7-4C78-A8A1-9C3261ACA614}" dt="2024-03-04T16:59:30.933" v="1649"/>
        <pc:sldMkLst>
          <pc:docMk/>
          <pc:sldMk cId="272252769" sldId="491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6:59:30.933" v="1649"/>
              <pc2:cmMkLst xmlns:pc2="http://schemas.microsoft.com/office/powerpoint/2019/9/main/command">
                <pc:docMk/>
                <pc:sldMk cId="272252769" sldId="4915"/>
                <pc2:cmMk id="{1E500E40-5BEA-4681-8C59-8DAFFAC0B3CC}"/>
              </pc2:cmMkLst>
            </pc226:cmChg>
          </p:ext>
        </pc:extLst>
      </pc:sldChg>
      <pc:sldChg chg="modSp mod addCm delCm">
        <pc:chgData name="Renee Luque" userId="24b01a1d-1c91-492f-b0ec-f8dd3574c772" providerId="ADAL" clId="{51876FBA-30E7-4C78-A8A1-9C3261ACA614}" dt="2024-03-04T17:05:04.451" v="1659" actId="20577"/>
        <pc:sldMkLst>
          <pc:docMk/>
          <pc:sldMk cId="93277602" sldId="491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7:04:59.082" v="1658"/>
              <pc2:cmMkLst xmlns:pc2="http://schemas.microsoft.com/office/powerpoint/2019/9/main/command">
                <pc:docMk/>
                <pc:sldMk cId="93277602" sldId="4916"/>
                <pc2:cmMk id="{68EB3A6B-B614-48C5-99A7-7C1A60BA8018}"/>
              </pc2:cmMkLst>
            </pc226:cmChg>
          </p:ext>
        </pc:extLst>
      </pc:sldChg>
      <pc:sldChg chg="addCm delCm">
        <pc:chgData name="Renee Luque" userId="24b01a1d-1c91-492f-b0ec-f8dd3574c772" providerId="ADAL" clId="{51876FBA-30E7-4C78-A8A1-9C3261ACA614}" dt="2024-03-04T17:07:03.812" v="1662"/>
        <pc:sldMkLst>
          <pc:docMk/>
          <pc:sldMk cId="1344477376" sldId="491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7:07:03.812" v="1662"/>
              <pc2:cmMkLst xmlns:pc2="http://schemas.microsoft.com/office/powerpoint/2019/9/main/command">
                <pc:docMk/>
                <pc:sldMk cId="1344477376" sldId="4919"/>
                <pc2:cmMk id="{FA1E1F86-208E-44A6-9915-3E29D92270E9}"/>
              </pc2:cmMkLst>
            </pc226:cmChg>
          </p:ext>
        </pc:extLst>
      </pc:sldChg>
      <pc:sldChg chg="ord addCm delCm">
        <pc:chgData name="Renee Luque" userId="24b01a1d-1c91-492f-b0ec-f8dd3574c772" providerId="ADAL" clId="{51876FBA-30E7-4C78-A8A1-9C3261ACA614}" dt="2024-03-04T16:50:38.137" v="1634"/>
        <pc:sldMkLst>
          <pc:docMk/>
          <pc:sldMk cId="48416119" sldId="492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6:50:38.137" v="1634"/>
              <pc2:cmMkLst xmlns:pc2="http://schemas.microsoft.com/office/powerpoint/2019/9/main/command">
                <pc:docMk/>
                <pc:sldMk cId="48416119" sldId="4920"/>
                <pc2:cmMk id="{F56A102E-59FC-49B0-AC46-4A780F687E9D}"/>
              </pc2:cmMkLst>
            </pc226:cmChg>
          </p:ext>
        </pc:extLst>
      </pc:sldChg>
      <pc:sldChg chg="addCm delCm">
        <pc:chgData name="Renee Luque" userId="24b01a1d-1c91-492f-b0ec-f8dd3574c772" providerId="ADAL" clId="{51876FBA-30E7-4C78-A8A1-9C3261ACA614}" dt="2024-03-04T17:07:30.824" v="1663"/>
        <pc:sldMkLst>
          <pc:docMk/>
          <pc:sldMk cId="3638247852" sldId="492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7:07:30.824" v="1663"/>
              <pc2:cmMkLst xmlns:pc2="http://schemas.microsoft.com/office/powerpoint/2019/9/main/command">
                <pc:docMk/>
                <pc:sldMk cId="3638247852" sldId="4921"/>
                <pc2:cmMk id="{6125F5CC-ED54-4347-9B5B-2E24DCD1AC79}"/>
              </pc2:cmMkLst>
            </pc226:cmChg>
          </p:ext>
        </pc:extLst>
      </pc:sldChg>
      <pc:sldChg chg="modSp mod addCm delCm">
        <pc:chgData name="Renee Luque" userId="24b01a1d-1c91-492f-b0ec-f8dd3574c772" providerId="ADAL" clId="{51876FBA-30E7-4C78-A8A1-9C3261ACA614}" dt="2024-03-04T17:07:46.542" v="1665" actId="1076"/>
        <pc:sldMkLst>
          <pc:docMk/>
          <pc:sldMk cId="2234416679" sldId="4922"/>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7:07:41.176" v="1664"/>
              <pc2:cmMkLst xmlns:pc2="http://schemas.microsoft.com/office/powerpoint/2019/9/main/command">
                <pc:docMk/>
                <pc:sldMk cId="2234416679" sldId="4922"/>
                <pc2:cmMk id="{E0988B89-368D-439E-8990-B71583FDA369}"/>
              </pc2:cmMkLst>
            </pc226:cmChg>
          </p:ext>
        </pc:extLst>
      </pc:sldChg>
      <pc:sldChg chg="addCm delCm">
        <pc:chgData name="Renee Luque" userId="24b01a1d-1c91-492f-b0ec-f8dd3574c772" providerId="ADAL" clId="{51876FBA-30E7-4C78-A8A1-9C3261ACA614}" dt="2024-03-04T17:08:07.966" v="1666"/>
        <pc:sldMkLst>
          <pc:docMk/>
          <pc:sldMk cId="3220123190" sldId="4923"/>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7:08:07.966" v="1666"/>
              <pc2:cmMkLst xmlns:pc2="http://schemas.microsoft.com/office/powerpoint/2019/9/main/command">
                <pc:docMk/>
                <pc:sldMk cId="3220123190" sldId="4923"/>
                <pc2:cmMk id="{D9EB7B8A-594C-4267-80F3-B17CD01C62FD}"/>
              </pc2:cmMkLst>
            </pc226:cmChg>
          </p:ext>
        </pc:extLst>
      </pc:sldChg>
      <pc:sldChg chg="addCm delCm modCm modNotesTx">
        <pc:chgData name="Renee Luque" userId="24b01a1d-1c91-492f-b0ec-f8dd3574c772" providerId="ADAL" clId="{51876FBA-30E7-4C78-A8A1-9C3261ACA614}" dt="2024-03-04T19:33:58.915" v="2382"/>
        <pc:sldMkLst>
          <pc:docMk/>
          <pc:sldMk cId="2991429596" sldId="4924"/>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9:33:58.915" v="2382"/>
              <pc2:cmMkLst xmlns:pc2="http://schemas.microsoft.com/office/powerpoint/2019/9/main/command">
                <pc:docMk/>
                <pc:sldMk cId="2991429596" sldId="4924"/>
                <pc2:cmMk id="{5C36282B-A5F7-4D00-8687-D76FACCCD58B}"/>
              </pc2:cmMkLst>
              <pc226:cmRplyChg chg="add">
                <pc226:chgData name="Renee Luque" userId="24b01a1d-1c91-492f-b0ec-f8dd3574c772" providerId="ADAL" clId="{51876FBA-30E7-4C78-A8A1-9C3261ACA614}" dt="2024-03-04T17:08:52.458" v="1667"/>
                <pc2:cmRplyMkLst xmlns:pc2="http://schemas.microsoft.com/office/powerpoint/2019/9/main/command">
                  <pc:docMk/>
                  <pc:sldMk cId="2991429596" sldId="4924"/>
                  <pc2:cmMk id="{5C36282B-A5F7-4D00-8687-D76FACCCD58B}"/>
                  <pc2:cmRplyMk id="{FB950BBD-C875-4DD5-BC8A-005FAE2846C2}"/>
                </pc2:cmRplyMkLst>
              </pc226:cmRplyChg>
            </pc226:cmChg>
          </p:ext>
        </pc:extLst>
      </pc:sldChg>
      <pc:sldChg chg="delCm modCm modNotesTx">
        <pc:chgData name="Renee Luque" userId="24b01a1d-1c91-492f-b0ec-f8dd3574c772" providerId="ADAL" clId="{51876FBA-30E7-4C78-A8A1-9C3261ACA614}" dt="2024-03-04T17:22:24.905" v="1917" actId="20577"/>
        <pc:sldMkLst>
          <pc:docMk/>
          <pc:sldMk cId="3791518361" sldId="492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7:09:08.806" v="1668"/>
              <pc2:cmMkLst xmlns:pc2="http://schemas.microsoft.com/office/powerpoint/2019/9/main/command">
                <pc:docMk/>
                <pc:sldMk cId="3791518361" sldId="4925"/>
                <pc2:cmMk id="{64BEC785-5035-40E1-B2E1-CEB949A1D3C5}"/>
              </pc2:cmMkLst>
              <pc226:cmRplyChg chg="add">
                <pc226:chgData name="Renee Luque" userId="24b01a1d-1c91-492f-b0ec-f8dd3574c772" providerId="ADAL" clId="{51876FBA-30E7-4C78-A8A1-9C3261ACA614}" dt="2024-03-01T18:59:42.264" v="1602"/>
                <pc2:cmRplyMkLst xmlns:pc2="http://schemas.microsoft.com/office/powerpoint/2019/9/main/command">
                  <pc:docMk/>
                  <pc:sldMk cId="3791518361" sldId="4925"/>
                  <pc2:cmMk id="{64BEC785-5035-40E1-B2E1-CEB949A1D3C5}"/>
                  <pc2:cmRplyMk id="{F1D9DEFD-A71B-4542-9352-AEDA5943DA01}"/>
                </pc2:cmRplyMkLst>
              </pc226:cmRplyChg>
            </pc226:cmChg>
          </p:ext>
        </pc:extLst>
      </pc:sldChg>
      <pc:sldChg chg="del addCm">
        <pc:chgData name="Renee Luque" userId="24b01a1d-1c91-492f-b0ec-f8dd3574c772" providerId="ADAL" clId="{51876FBA-30E7-4C78-A8A1-9C3261ACA614}" dt="2024-03-04T17:11:38.255" v="1703" actId="2696"/>
        <pc:sldMkLst>
          <pc:docMk/>
          <pc:sldMk cId="199024360" sldId="492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51876FBA-30E7-4C78-A8A1-9C3261ACA614}" dt="2024-03-01T19:03:52.696" v="1604"/>
              <pc2:cmMkLst xmlns:pc2="http://schemas.microsoft.com/office/powerpoint/2019/9/main/command">
                <pc:docMk/>
                <pc:sldMk cId="199024360" sldId="4926"/>
                <pc2:cmMk id="{4EA00378-9CAA-45F5-829F-AC44B2A7B287}"/>
              </pc2:cmMkLst>
            </pc226:cmChg>
          </p:ext>
        </pc:extLst>
      </pc:sldChg>
      <pc:sldChg chg="addCm delCm">
        <pc:chgData name="Renee Luque" userId="24b01a1d-1c91-492f-b0ec-f8dd3574c772" providerId="ADAL" clId="{51876FBA-30E7-4C78-A8A1-9C3261ACA614}" dt="2024-03-04T17:09:50.960" v="1669"/>
        <pc:sldMkLst>
          <pc:docMk/>
          <pc:sldMk cId="1230743335" sldId="492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7:09:50.960" v="1669"/>
              <pc2:cmMkLst xmlns:pc2="http://schemas.microsoft.com/office/powerpoint/2019/9/main/command">
                <pc:docMk/>
                <pc:sldMk cId="1230743335" sldId="4927"/>
                <pc2:cmMk id="{5D07788B-FA2A-4EBA-A367-57023C3B2F7C}"/>
              </pc2:cmMkLst>
            </pc226:cmChg>
          </p:ext>
        </pc:extLst>
      </pc:sldChg>
      <pc:sldChg chg="delCm modNotesTx">
        <pc:chgData name="Renee Luque" userId="24b01a1d-1c91-492f-b0ec-f8dd3574c772" providerId="ADAL" clId="{51876FBA-30E7-4C78-A8A1-9C3261ACA614}" dt="2024-03-05T00:19:51.482" v="2447"/>
        <pc:sldMkLst>
          <pc:docMk/>
          <pc:sldMk cId="2999505099" sldId="492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5T00:19:51.482" v="2447"/>
              <pc2:cmMkLst xmlns:pc2="http://schemas.microsoft.com/office/powerpoint/2019/9/main/command">
                <pc:docMk/>
                <pc:sldMk cId="2999505099" sldId="4928"/>
                <pc2:cmMk id="{682673D8-212A-4D63-BC65-4B8A627D35D6}"/>
              </pc2:cmMkLst>
            </pc226:cmChg>
          </p:ext>
        </pc:extLst>
      </pc:sldChg>
      <pc:sldChg chg="delCm modCm">
        <pc:chgData name="Renee Luque" userId="24b01a1d-1c91-492f-b0ec-f8dd3574c772" providerId="ADAL" clId="{51876FBA-30E7-4C78-A8A1-9C3261ACA614}" dt="2024-03-04T19:29:59.276" v="2370"/>
        <pc:sldMkLst>
          <pc:docMk/>
          <pc:sldMk cId="721376381" sldId="4938"/>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51876FBA-30E7-4C78-A8A1-9C3261ACA614}" dt="2024-03-04T19:29:59.276" v="2370"/>
              <pc2:cmMkLst xmlns:pc2="http://schemas.microsoft.com/office/powerpoint/2019/9/main/command">
                <pc:docMk/>
                <pc:sldMk cId="721376381" sldId="4938"/>
                <pc2:cmMk id="{561D3623-3DC6-4F68-B0D4-E19973B0808C}"/>
              </pc2:cmMkLst>
              <pc226:cmRplyChg chg="add mod">
                <pc226:chgData name="Renee Luque" userId="24b01a1d-1c91-492f-b0ec-f8dd3574c772" providerId="ADAL" clId="{51876FBA-30E7-4C78-A8A1-9C3261ACA614}" dt="2024-03-01T17:59:41.898" v="1578"/>
                <pc2:cmRplyMkLst xmlns:pc2="http://schemas.microsoft.com/office/powerpoint/2019/9/main/command">
                  <pc:docMk/>
                  <pc:sldMk cId="721376381" sldId="4938"/>
                  <pc2:cmMk id="{561D3623-3DC6-4F68-B0D4-E19973B0808C}"/>
                  <pc2:cmRplyMk id="{FF873A5A-658E-4B8A-9A0D-AF8C973961AA}"/>
                </pc2:cmRplyMkLst>
              </pc226:cmRplyChg>
              <pc226:cmRplyChg chg="add">
                <pc226:chgData name="Renee Luque" userId="24b01a1d-1c91-492f-b0ec-f8dd3574c772" providerId="ADAL" clId="{51876FBA-30E7-4C78-A8A1-9C3261ACA614}" dt="2024-03-04T16:52:33.232" v="1637"/>
                <pc2:cmRplyMkLst xmlns:pc2="http://schemas.microsoft.com/office/powerpoint/2019/9/main/command">
                  <pc:docMk/>
                  <pc:sldMk cId="721376381" sldId="4938"/>
                  <pc2:cmMk id="{561D3623-3DC6-4F68-B0D4-E19973B0808C}"/>
                  <pc2:cmRplyMk id="{931B65D6-71DA-43A9-A091-1880CF6211AE}"/>
                </pc2:cmRplyMkLst>
              </pc226:cmRplyChg>
            </pc226:cmChg>
          </p:ext>
        </pc:extLst>
      </pc:sldChg>
      <pc:sldChg chg="modCm">
        <pc:chgData name="Renee Luque" userId="24b01a1d-1c91-492f-b0ec-f8dd3574c772" providerId="ADAL" clId="{51876FBA-30E7-4C78-A8A1-9C3261ACA614}" dt="2024-03-01T19:04:53.892" v="1605"/>
        <pc:sldMkLst>
          <pc:docMk/>
          <pc:sldMk cId="2370894049" sldId="4939"/>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51876FBA-30E7-4C78-A8A1-9C3261ACA614}" dt="2024-03-01T19:04:53.892" v="1605"/>
              <pc2:cmMkLst xmlns:pc2="http://schemas.microsoft.com/office/powerpoint/2019/9/main/command">
                <pc:docMk/>
                <pc:sldMk cId="2370894049" sldId="4939"/>
                <pc2:cmMk id="{71B828B4-0C61-4CE6-BC76-E716BF9DD116}"/>
              </pc2:cmMkLst>
              <pc226:cmRplyChg chg="add">
                <pc226:chgData name="Renee Luque" userId="24b01a1d-1c91-492f-b0ec-f8dd3574c772" providerId="ADAL" clId="{51876FBA-30E7-4C78-A8A1-9C3261ACA614}" dt="2024-03-01T19:04:53.892" v="1605"/>
                <pc2:cmRplyMkLst xmlns:pc2="http://schemas.microsoft.com/office/powerpoint/2019/9/main/command">
                  <pc:docMk/>
                  <pc:sldMk cId="2370894049" sldId="4939"/>
                  <pc2:cmMk id="{71B828B4-0C61-4CE6-BC76-E716BF9DD116}"/>
                  <pc2:cmRplyMk id="{2EE18AE5-7A24-4E57-BF9D-A9E3077AF830}"/>
                </pc2:cmRplyMkLst>
              </pc226:cmRplyChg>
            </pc226:cmChg>
          </p:ext>
        </pc:extLst>
      </pc:sldChg>
      <pc:sldChg chg="mod modShow delCm modCm">
        <pc:chgData name="Renee Luque" userId="24b01a1d-1c91-492f-b0ec-f8dd3574c772" providerId="ADAL" clId="{51876FBA-30E7-4C78-A8A1-9C3261ACA614}" dt="2024-03-04T17:30:39.707" v="2359" actId="729"/>
        <pc:sldMkLst>
          <pc:docMk/>
          <pc:sldMk cId="3296319961" sldId="49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7:30:31.036" v="2358"/>
              <pc2:cmMkLst xmlns:pc2="http://schemas.microsoft.com/office/powerpoint/2019/9/main/command">
                <pc:docMk/>
                <pc:sldMk cId="3296319961" sldId="4940"/>
                <pc2:cmMk id="{4FAF0A2F-56D9-4B13-B6CE-9E2CA03EAAA9}"/>
              </pc2:cmMkLst>
              <pc226:cmRplyChg chg="add">
                <pc226:chgData name="Renee Luque" userId="24b01a1d-1c91-492f-b0ec-f8dd3574c772" providerId="ADAL" clId="{51876FBA-30E7-4C78-A8A1-9C3261ACA614}" dt="2024-03-01T21:38:34.791" v="1606"/>
                <pc2:cmRplyMkLst xmlns:pc2="http://schemas.microsoft.com/office/powerpoint/2019/9/main/command">
                  <pc:docMk/>
                  <pc:sldMk cId="3296319961" sldId="4940"/>
                  <pc2:cmMk id="{4FAF0A2F-56D9-4B13-B6CE-9E2CA03EAAA9}"/>
                  <pc2:cmRplyMk id="{652FC374-941F-4922-BAC2-84D71CC9EB8B}"/>
                </pc2:cmRplyMkLst>
              </pc226:cmRplyChg>
            </pc226:cmChg>
          </p:ext>
        </pc:extLst>
      </pc:sldChg>
      <pc:sldChg chg="modSp mod delCm modCm">
        <pc:chgData name="Renee Luque" userId="24b01a1d-1c91-492f-b0ec-f8dd3574c772" providerId="ADAL" clId="{51876FBA-30E7-4C78-A8A1-9C3261ACA614}" dt="2024-03-04T16:55:31.145" v="1642" actId="20577"/>
        <pc:sldMkLst>
          <pc:docMk/>
          <pc:sldMk cId="3873590807" sldId="494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6:55:12.080" v="1641"/>
              <pc2:cmMkLst xmlns:pc2="http://schemas.microsoft.com/office/powerpoint/2019/9/main/command">
                <pc:docMk/>
                <pc:sldMk cId="3873590807" sldId="4941"/>
                <pc2:cmMk id="{A0951A35-1C39-432A-94BA-CC2412D0D618}"/>
              </pc2:cmMkLst>
              <pc226:cmRplyChg chg="add">
                <pc226:chgData name="Renee Luque" userId="24b01a1d-1c91-492f-b0ec-f8dd3574c772" providerId="ADAL" clId="{51876FBA-30E7-4C78-A8A1-9C3261ACA614}" dt="2024-03-01T21:40:38.899" v="1607"/>
                <pc2:cmRplyMkLst xmlns:pc2="http://schemas.microsoft.com/office/powerpoint/2019/9/main/command">
                  <pc:docMk/>
                  <pc:sldMk cId="3873590807" sldId="4941"/>
                  <pc2:cmMk id="{A0951A35-1C39-432A-94BA-CC2412D0D618}"/>
                  <pc2:cmRplyMk id="{E64F8B66-2F11-4D95-A963-B91A137DBCA7}"/>
                </pc2:cmRplyMkLst>
              </pc226:cmRplyChg>
            </pc226:cmChg>
          </p:ext>
        </pc:extLst>
      </pc:sldChg>
      <pc:sldChg chg="delCm">
        <pc:chgData name="Renee Luque" userId="24b01a1d-1c91-492f-b0ec-f8dd3574c772" providerId="ADAL" clId="{51876FBA-30E7-4C78-A8A1-9C3261ACA614}" dt="2024-03-04T17:04:54.133" v="1657"/>
        <pc:sldMkLst>
          <pc:docMk/>
          <pc:sldMk cId="4152659528" sldId="494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7:04:54.133" v="1657"/>
              <pc2:cmMkLst xmlns:pc2="http://schemas.microsoft.com/office/powerpoint/2019/9/main/command">
                <pc:docMk/>
                <pc:sldMk cId="4152659528" sldId="4942"/>
                <pc2:cmMk id="{FB3FA174-FE21-4D3A-8256-6AB64C7AA502}"/>
              </pc2:cmMkLst>
            </pc226:cmChg>
          </p:ext>
        </pc:extLst>
      </pc:sldChg>
      <pc:sldChg chg="delCm modCm modNotesTx">
        <pc:chgData name="Renee Luque" userId="24b01a1d-1c91-492f-b0ec-f8dd3574c772" providerId="ADAL" clId="{51876FBA-30E7-4C78-A8A1-9C3261ACA614}" dt="2024-03-04T19:34:59.986" v="2384"/>
        <pc:sldMkLst>
          <pc:docMk/>
          <pc:sldMk cId="2397609229" sldId="494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9:34:59.986" v="2384"/>
              <pc2:cmMkLst xmlns:pc2="http://schemas.microsoft.com/office/powerpoint/2019/9/main/command">
                <pc:docMk/>
                <pc:sldMk cId="2397609229" sldId="4944"/>
                <pc2:cmMk id="{FA233F28-6D3B-4214-87FC-DC1C615B13E0}"/>
              </pc2:cmMkLst>
              <pc226:cmRplyChg chg="add">
                <pc226:chgData name="Renee Luque" userId="24b01a1d-1c91-492f-b0ec-f8dd3574c772" providerId="ADAL" clId="{51876FBA-30E7-4C78-A8A1-9C3261ACA614}" dt="2024-03-04T17:36:14.295" v="2369"/>
                <pc2:cmRplyMkLst xmlns:pc2="http://schemas.microsoft.com/office/powerpoint/2019/9/main/command">
                  <pc:docMk/>
                  <pc:sldMk cId="2397609229" sldId="4944"/>
                  <pc2:cmMk id="{FA233F28-6D3B-4214-87FC-DC1C615B13E0}"/>
                  <pc2:cmRplyMk id="{7162B021-4FD0-439C-A65A-22802808D8AA}"/>
                </pc2:cmRplyMkLst>
              </pc226:cmRplyChg>
            </pc226:cmChg>
          </p:ext>
        </pc:extLst>
      </pc:sldChg>
      <pc:sldChg chg="delCm modCm">
        <pc:chgData name="Renee Luque" userId="24b01a1d-1c91-492f-b0ec-f8dd3574c772" providerId="ADAL" clId="{51876FBA-30E7-4C78-A8A1-9C3261ACA614}" dt="2024-03-04T19:35:17.727" v="2385"/>
        <pc:sldMkLst>
          <pc:docMk/>
          <pc:sldMk cId="466976764" sldId="494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9:35:17.727" v="2385"/>
              <pc2:cmMkLst xmlns:pc2="http://schemas.microsoft.com/office/powerpoint/2019/9/main/command">
                <pc:docMk/>
                <pc:sldMk cId="466976764" sldId="4945"/>
                <pc2:cmMk id="{2C7DF455-62A2-4F73-A2EA-F8A67A16AB5E}"/>
              </pc2:cmMkLst>
              <pc226:cmRplyChg chg="add">
                <pc226:chgData name="Renee Luque" userId="24b01a1d-1c91-492f-b0ec-f8dd3574c772" providerId="ADAL" clId="{51876FBA-30E7-4C78-A8A1-9C3261ACA614}" dt="2024-03-04T17:06:55.791" v="1661"/>
                <pc2:cmRplyMkLst xmlns:pc2="http://schemas.microsoft.com/office/powerpoint/2019/9/main/command">
                  <pc:docMk/>
                  <pc:sldMk cId="466976764" sldId="4945"/>
                  <pc2:cmMk id="{2C7DF455-62A2-4F73-A2EA-F8A67A16AB5E}"/>
                  <pc2:cmRplyMk id="{AD81455B-1B0D-4F06-AD6A-F4B5A0656E4F}"/>
                </pc2:cmRplyMkLst>
              </pc226:cmRplyChg>
            </pc226:cmChg>
          </p:ext>
        </pc:extLst>
      </pc:sldChg>
      <pc:sldMasterChg chg="del delSldLayout">
        <pc:chgData name="Renee Luque" userId="24b01a1d-1c91-492f-b0ec-f8dd3574c772" providerId="ADAL" clId="{51876FBA-30E7-4C78-A8A1-9C3261ACA614}" dt="2024-03-04T17:04:47.930" v="1656" actId="2696"/>
        <pc:sldMasterMkLst>
          <pc:docMk/>
          <pc:sldMasterMk cId="2803179683" sldId="2147483732"/>
        </pc:sldMasterMkLst>
        <pc:sldLayoutChg chg="del">
          <pc:chgData name="Renee Luque" userId="24b01a1d-1c91-492f-b0ec-f8dd3574c772" providerId="ADAL" clId="{51876FBA-30E7-4C78-A8A1-9C3261ACA614}" dt="2024-03-04T17:04:47.930" v="1656" actId="2696"/>
          <pc:sldLayoutMkLst>
            <pc:docMk/>
            <pc:sldMasterMk cId="2803179683" sldId="2147483732"/>
            <pc:sldLayoutMk cId="2790490005" sldId="2147483733"/>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1053060989" sldId="2147483734"/>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2367481113" sldId="2147483735"/>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1375779286" sldId="2147483736"/>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1064165448" sldId="2147483737"/>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130219649" sldId="2147483738"/>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2538918277" sldId="2147483739"/>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340679761" sldId="2147483740"/>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3358344122" sldId="2147483741"/>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1820488865" sldId="2147483742"/>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2198525946" sldId="2147483743"/>
          </pc:sldLayoutMkLst>
        </pc:sldLayoutChg>
      </pc:sldMasterChg>
    </pc:docChg>
  </pc:docChgLst>
  <pc:docChgLst>
    <pc:chgData name="Kimberly Coe" userId="S::kcoe@cffutures.net::df77a1b5-2a3b-45f7-8d65-f07f1399a0a7" providerId="AD" clId="Web-{8452898E-BE72-41D0-238F-D564C4CDE461}"/>
    <pc:docChg chg="">
      <pc:chgData name="Kimberly Coe" userId="S::kcoe@cffutures.net::df77a1b5-2a3b-45f7-8d65-f07f1399a0a7" providerId="AD" clId="Web-{8452898E-BE72-41D0-238F-D564C4CDE461}" dt="2023-09-12T14:50:15.282" v="5"/>
      <pc:docMkLst>
        <pc:docMk/>
      </pc:docMkLst>
      <pc:sldChg chg="modCm">
        <pc:chgData name="Kimberly Coe" userId="S::kcoe@cffutures.net::df77a1b5-2a3b-45f7-8d65-f07f1399a0a7" providerId="AD" clId="Web-{8452898E-BE72-41D0-238F-D564C4CDE461}" dt="2023-09-12T14:30:20.010" v="1"/>
        <pc:sldMkLst>
          <pc:docMk/>
          <pc:sldMk cId="890962163" sldId="259"/>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452898E-BE72-41D0-238F-D564C4CDE461}" dt="2023-09-12T14:30:20.010" v="1"/>
              <pc2:cmMkLst xmlns:pc2="http://schemas.microsoft.com/office/powerpoint/2019/9/main/command">
                <pc:docMk/>
                <pc:sldMk cId="890962163" sldId="259"/>
                <pc2:cmMk id="{3C9B273E-13A6-45F2-938A-991F4FFD4FED}"/>
              </pc2:cmMkLst>
              <pc226:cmRplyChg chg="add">
                <pc226:chgData name="Kimberly Coe" userId="S::kcoe@cffutures.net::df77a1b5-2a3b-45f7-8d65-f07f1399a0a7" providerId="AD" clId="Web-{8452898E-BE72-41D0-238F-D564C4CDE461}" dt="2023-09-12T14:30:20.010" v="1"/>
                <pc2:cmRplyMkLst xmlns:pc2="http://schemas.microsoft.com/office/powerpoint/2019/9/main/command">
                  <pc:docMk/>
                  <pc:sldMk cId="890962163" sldId="259"/>
                  <pc2:cmMk id="{3C9B273E-13A6-45F2-938A-991F4FFD4FED}"/>
                  <pc2:cmRplyMk id="{0CEBC4DC-721F-49F0-AD88-B3FB12E134C9}"/>
                </pc2:cmRplyMkLst>
              </pc226:cmRplyChg>
            </pc226:cmChg>
          </p:ext>
        </pc:extLst>
      </pc:sldChg>
      <pc:sldChg chg="modCm">
        <pc:chgData name="Kimberly Coe" userId="S::kcoe@cffutures.net::df77a1b5-2a3b-45f7-8d65-f07f1399a0a7" providerId="AD" clId="Web-{8452898E-BE72-41D0-238F-D564C4CDE461}" dt="2023-09-12T14:28:30.960" v="0"/>
        <pc:sldMkLst>
          <pc:docMk/>
          <pc:sldMk cId="583906399" sldId="349"/>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452898E-BE72-41D0-238F-D564C4CDE461}" dt="2023-09-12T14:28:30.960" v="0"/>
              <pc2:cmMkLst xmlns:pc2="http://schemas.microsoft.com/office/powerpoint/2019/9/main/command">
                <pc:docMk/>
                <pc:sldMk cId="583906399" sldId="349"/>
                <pc2:cmMk id="{FCEAF7DF-61C3-4AB1-A8DB-74713C7D41DC}"/>
              </pc2:cmMkLst>
              <pc226:cmRplyChg chg="add">
                <pc226:chgData name="Kimberly Coe" userId="S::kcoe@cffutures.net::df77a1b5-2a3b-45f7-8d65-f07f1399a0a7" providerId="AD" clId="Web-{8452898E-BE72-41D0-238F-D564C4CDE461}" dt="2023-09-12T14:28:30.960" v="0"/>
                <pc2:cmRplyMkLst xmlns:pc2="http://schemas.microsoft.com/office/powerpoint/2019/9/main/command">
                  <pc:docMk/>
                  <pc:sldMk cId="583906399" sldId="349"/>
                  <pc2:cmMk id="{FCEAF7DF-61C3-4AB1-A8DB-74713C7D41DC}"/>
                  <pc2:cmRplyMk id="{9C69B365-6773-4178-A80F-37E842159DF9}"/>
                </pc2:cmRplyMkLst>
              </pc226:cmRplyChg>
            </pc226:cmChg>
          </p:ext>
        </pc:extLst>
      </pc:sldChg>
      <pc:sldChg chg="modCm">
        <pc:chgData name="Kimberly Coe" userId="S::kcoe@cffutures.net::df77a1b5-2a3b-45f7-8d65-f07f1399a0a7" providerId="AD" clId="Web-{8452898E-BE72-41D0-238F-D564C4CDE461}" dt="2023-09-12T14:44:40.740" v="4"/>
        <pc:sldMkLst>
          <pc:docMk/>
          <pc:sldMk cId="845782079" sldId="447"/>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452898E-BE72-41D0-238F-D564C4CDE461}" dt="2023-09-12T14:44:40.740" v="4"/>
              <pc2:cmMkLst xmlns:pc2="http://schemas.microsoft.com/office/powerpoint/2019/9/main/command">
                <pc:docMk/>
                <pc:sldMk cId="845782079" sldId="447"/>
                <pc2:cmMk id="{089A0112-1564-4E71-A401-FA1AA834F564}"/>
              </pc2:cmMkLst>
              <pc226:cmRplyChg chg="add">
                <pc226:chgData name="Kimberly Coe" userId="S::kcoe@cffutures.net::df77a1b5-2a3b-45f7-8d65-f07f1399a0a7" providerId="AD" clId="Web-{8452898E-BE72-41D0-238F-D564C4CDE461}" dt="2023-09-12T14:44:40.740" v="4"/>
                <pc2:cmRplyMkLst xmlns:pc2="http://schemas.microsoft.com/office/powerpoint/2019/9/main/command">
                  <pc:docMk/>
                  <pc:sldMk cId="845782079" sldId="447"/>
                  <pc2:cmMk id="{089A0112-1564-4E71-A401-FA1AA834F564}"/>
                  <pc2:cmRplyMk id="{D313DB55-0A0D-435D-9DB1-DBF61D886A84}"/>
                </pc2:cmRplyMkLst>
              </pc226:cmRplyChg>
            </pc226:cmChg>
          </p:ext>
        </pc:extLst>
      </pc:sldChg>
      <pc:sldChg chg="modCm">
        <pc:chgData name="Kimberly Coe" userId="S::kcoe@cffutures.net::df77a1b5-2a3b-45f7-8d65-f07f1399a0a7" providerId="AD" clId="Web-{8452898E-BE72-41D0-238F-D564C4CDE461}" dt="2023-09-12T14:50:15.282" v="5"/>
        <pc:sldMkLst>
          <pc:docMk/>
          <pc:sldMk cId="522372763" sldId="4812"/>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452898E-BE72-41D0-238F-D564C4CDE461}" dt="2023-09-12T14:50:15.282" v="5"/>
              <pc2:cmMkLst xmlns:pc2="http://schemas.microsoft.com/office/powerpoint/2019/9/main/command">
                <pc:docMk/>
                <pc:sldMk cId="522372763" sldId="4812"/>
                <pc2:cmMk id="{BA7B725D-08E9-4350-8B74-E2D925D3733D}"/>
              </pc2:cmMkLst>
              <pc226:cmRplyChg chg="add">
                <pc226:chgData name="Kimberly Coe" userId="S::kcoe@cffutures.net::df77a1b5-2a3b-45f7-8d65-f07f1399a0a7" providerId="AD" clId="Web-{8452898E-BE72-41D0-238F-D564C4CDE461}" dt="2023-09-12T14:50:15.282" v="5"/>
                <pc2:cmRplyMkLst xmlns:pc2="http://schemas.microsoft.com/office/powerpoint/2019/9/main/command">
                  <pc:docMk/>
                  <pc:sldMk cId="522372763" sldId="4812"/>
                  <pc2:cmMk id="{BA7B725D-08E9-4350-8B74-E2D925D3733D}"/>
                  <pc2:cmRplyMk id="{F9763A95-D154-416B-8087-5E3B72F42894}"/>
                </pc2:cmRplyMkLst>
              </pc226:cmRplyChg>
            </pc226:cmChg>
          </p:ext>
        </pc:extLst>
      </pc:sldChg>
      <pc:sldChg chg="modCm">
        <pc:chgData name="Kimberly Coe" userId="S::kcoe@cffutures.net::df77a1b5-2a3b-45f7-8d65-f07f1399a0a7" providerId="AD" clId="Web-{8452898E-BE72-41D0-238F-D564C4CDE461}" dt="2023-09-12T14:43:28.004" v="3"/>
        <pc:sldMkLst>
          <pc:docMk/>
          <pc:sldMk cId="1608576880" sldId="4817"/>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452898E-BE72-41D0-238F-D564C4CDE461}" dt="2023-09-12T14:43:28.004" v="3"/>
              <pc2:cmMkLst xmlns:pc2="http://schemas.microsoft.com/office/powerpoint/2019/9/main/command">
                <pc:docMk/>
                <pc:sldMk cId="1608576880" sldId="4817"/>
                <pc2:cmMk id="{E779C3F5-0B0F-4AC9-ACCF-E9E512F102FF}"/>
              </pc2:cmMkLst>
              <pc226:cmRplyChg chg="add">
                <pc226:chgData name="Kimberly Coe" userId="S::kcoe@cffutures.net::df77a1b5-2a3b-45f7-8d65-f07f1399a0a7" providerId="AD" clId="Web-{8452898E-BE72-41D0-238F-D564C4CDE461}" dt="2023-09-12T14:41:00.046" v="2"/>
                <pc2:cmRplyMkLst xmlns:pc2="http://schemas.microsoft.com/office/powerpoint/2019/9/main/command">
                  <pc:docMk/>
                  <pc:sldMk cId="1608576880" sldId="4817"/>
                  <pc2:cmMk id="{E779C3F5-0B0F-4AC9-ACCF-E9E512F102FF}"/>
                  <pc2:cmRplyMk id="{5CE11184-62A3-43C5-BB37-D8C6B20B1A55}"/>
                </pc2:cmRplyMkLst>
              </pc226:cmRplyChg>
              <pc226:cmRplyChg chg="add">
                <pc226:chgData name="Kimberly Coe" userId="S::kcoe@cffutures.net::df77a1b5-2a3b-45f7-8d65-f07f1399a0a7" providerId="AD" clId="Web-{8452898E-BE72-41D0-238F-D564C4CDE461}" dt="2023-09-12T14:43:28.004" v="3"/>
                <pc2:cmRplyMkLst xmlns:pc2="http://schemas.microsoft.com/office/powerpoint/2019/9/main/command">
                  <pc:docMk/>
                  <pc:sldMk cId="1608576880" sldId="4817"/>
                  <pc2:cmMk id="{E779C3F5-0B0F-4AC9-ACCF-E9E512F102FF}"/>
                  <pc2:cmRplyMk id="{67A788D1-340A-458F-A170-29E9506EAC51}"/>
                </pc2:cmRplyMkLst>
              </pc226:cmRplyChg>
            </pc226:cmChg>
          </p:ext>
        </pc:extLst>
      </pc:sldChg>
    </pc:docChg>
  </pc:docChgLst>
  <pc:docChgLst>
    <pc:chgData name="Isis Greenspan" userId="464bb143-1349-4605-a567-29b98f388ffb" providerId="ADAL" clId="{E33D99E8-2EC2-46FA-8096-2BF04918DC69}"/>
    <pc:docChg chg="undo redo custSel addSld delSld modSld">
      <pc:chgData name="Isis Greenspan" userId="464bb143-1349-4605-a567-29b98f388ffb" providerId="ADAL" clId="{E33D99E8-2EC2-46FA-8096-2BF04918DC69}" dt="2023-12-12T22:52:42.957" v="432"/>
      <pc:docMkLst>
        <pc:docMk/>
      </pc:docMkLst>
      <pc:sldChg chg="modNotesTx">
        <pc:chgData name="Isis Greenspan" userId="464bb143-1349-4605-a567-29b98f388ffb" providerId="ADAL" clId="{E33D99E8-2EC2-46FA-8096-2BF04918DC69}" dt="2023-12-12T21:59:10.111" v="158" actId="20577"/>
        <pc:sldMkLst>
          <pc:docMk/>
          <pc:sldMk cId="1351164925" sldId="258"/>
        </pc:sldMkLst>
      </pc:sldChg>
      <pc:sldChg chg="addCm modCm modNotesTx">
        <pc:chgData name="Isis Greenspan" userId="464bb143-1349-4605-a567-29b98f388ffb" providerId="ADAL" clId="{E33D99E8-2EC2-46FA-8096-2BF04918DC69}" dt="2023-12-12T21:56:16.026" v="134" actId="20577"/>
        <pc:sldMkLst>
          <pc:docMk/>
          <pc:sldMk cId="2779712827" sldId="184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1:56:10.023" v="133"/>
              <pc2:cmMkLst xmlns:pc2="http://schemas.microsoft.com/office/powerpoint/2019/9/main/command">
                <pc:docMk/>
                <pc:sldMk cId="2779712827" sldId="1844"/>
                <pc2:cmMk id="{5D9117A6-FF1E-4A45-A762-1156D69FAC72}"/>
              </pc2:cmMkLst>
              <pc226:cmRplyChg chg="add del">
                <pc226:chgData name="Isis Greenspan" userId="464bb143-1349-4605-a567-29b98f388ffb" providerId="ADAL" clId="{E33D99E8-2EC2-46FA-8096-2BF04918DC69}" dt="2023-12-12T21:56:10.023" v="133"/>
                <pc2:cmRplyMkLst xmlns:pc2="http://schemas.microsoft.com/office/powerpoint/2019/9/main/command">
                  <pc:docMk/>
                  <pc:sldMk cId="2779712827" sldId="1844"/>
                  <pc2:cmMk id="{5D9117A6-FF1E-4A45-A762-1156D69FAC72}"/>
                  <pc2:cmRplyMk id="{E9A744D2-64FF-44B9-AF7F-66BD968E3A76}"/>
                </pc2:cmRplyMkLst>
              </pc226:cmRplyChg>
            </pc226:cmChg>
          </p:ext>
        </pc:extLst>
      </pc:sldChg>
      <pc:sldChg chg="addCm modNotesTx">
        <pc:chgData name="Isis Greenspan" userId="464bb143-1349-4605-a567-29b98f388ffb" providerId="ADAL" clId="{E33D99E8-2EC2-46FA-8096-2BF04918DC69}" dt="2023-12-12T22:36:20.041" v="430"/>
        <pc:sldMkLst>
          <pc:docMk/>
          <pc:sldMk cId="1614994796" sldId="4771"/>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36:20.041" v="430"/>
              <pc2:cmMkLst xmlns:pc2="http://schemas.microsoft.com/office/powerpoint/2019/9/main/command">
                <pc:docMk/>
                <pc:sldMk cId="1614994796" sldId="4771"/>
                <pc2:cmMk id="{CF51577F-C7A7-4249-BA79-CF26FE790F56}"/>
              </pc2:cmMkLst>
            </pc226:cmChg>
          </p:ext>
        </pc:extLst>
      </pc:sldChg>
      <pc:sldChg chg="modNotesTx">
        <pc:chgData name="Isis Greenspan" userId="464bb143-1349-4605-a567-29b98f388ffb" providerId="ADAL" clId="{E33D99E8-2EC2-46FA-8096-2BF04918DC69}" dt="2023-11-09T18:49:39.615" v="0" actId="12"/>
        <pc:sldMkLst>
          <pc:docMk/>
          <pc:sldMk cId="1239341252" sldId="4774"/>
        </pc:sldMkLst>
      </pc:sldChg>
      <pc:sldChg chg="addSp delSp modSp mod setBg setClrOvrMap">
        <pc:chgData name="Isis Greenspan" userId="464bb143-1349-4605-a567-29b98f388ffb" providerId="ADAL" clId="{E33D99E8-2EC2-46FA-8096-2BF04918DC69}" dt="2023-12-06T19:52:40.052" v="110" actId="255"/>
        <pc:sldMkLst>
          <pc:docMk/>
          <pc:sldMk cId="2520751067" sldId="4775"/>
        </pc:sldMkLst>
      </pc:sldChg>
      <pc:sldChg chg="addCm modCm modNotesTx">
        <pc:chgData name="Isis Greenspan" userId="464bb143-1349-4605-a567-29b98f388ffb" providerId="ADAL" clId="{E33D99E8-2EC2-46FA-8096-2BF04918DC69}" dt="2023-12-12T22:39:58.028" v="431"/>
        <pc:sldMkLst>
          <pc:docMk/>
          <pc:sldMk cId="703509113" sldId="4776"/>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E33D99E8-2EC2-46FA-8096-2BF04918DC69}" dt="2023-12-12T22:39:58.028" v="431"/>
              <pc2:cmMkLst xmlns:pc2="http://schemas.microsoft.com/office/powerpoint/2019/9/main/command">
                <pc:docMk/>
                <pc:sldMk cId="703509113" sldId="4776"/>
                <pc2:cmMk id="{54D188D8-63CD-4937-A169-E05DA70295A0}"/>
              </pc2:cmMkLst>
            </pc226:cmChg>
          </p:ext>
        </pc:extLst>
      </pc:sldChg>
      <pc:sldChg chg="modSp mod modNotesTx">
        <pc:chgData name="Isis Greenspan" userId="464bb143-1349-4605-a567-29b98f388ffb" providerId="ADAL" clId="{E33D99E8-2EC2-46FA-8096-2BF04918DC69}" dt="2023-12-12T22:04:37.631" v="222" actId="20577"/>
        <pc:sldMkLst>
          <pc:docMk/>
          <pc:sldMk cId="2102798403" sldId="4777"/>
        </pc:sldMkLst>
      </pc:sldChg>
      <pc:sldChg chg="modSp addCm modNotesTx">
        <pc:chgData name="Isis Greenspan" userId="464bb143-1349-4605-a567-29b98f388ffb" providerId="ADAL" clId="{E33D99E8-2EC2-46FA-8096-2BF04918DC69}" dt="2023-12-12T22:08:00.994" v="228"/>
        <pc:sldMkLst>
          <pc:docMk/>
          <pc:sldMk cId="2689198154" sldId="477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08:00.994" v="228"/>
              <pc2:cmMkLst xmlns:pc2="http://schemas.microsoft.com/office/powerpoint/2019/9/main/command">
                <pc:docMk/>
                <pc:sldMk cId="2689198154" sldId="4778"/>
                <pc2:cmMk id="{3E1681B3-C008-4E3F-91B5-5B0EDC31BDAB}"/>
              </pc2:cmMkLst>
            </pc226:cmChg>
          </p:ext>
        </pc:extLst>
      </pc:sldChg>
      <pc:sldChg chg="modSp mod modNotesTx">
        <pc:chgData name="Isis Greenspan" userId="464bb143-1349-4605-a567-29b98f388ffb" providerId="ADAL" clId="{E33D99E8-2EC2-46FA-8096-2BF04918DC69}" dt="2023-12-12T22:08:22.444" v="238" actId="114"/>
        <pc:sldMkLst>
          <pc:docMk/>
          <pc:sldMk cId="1443717942" sldId="4779"/>
        </pc:sldMkLst>
      </pc:sldChg>
      <pc:sldChg chg="addCm modNotesTx">
        <pc:chgData name="Isis Greenspan" userId="464bb143-1349-4605-a567-29b98f388ffb" providerId="ADAL" clId="{E33D99E8-2EC2-46FA-8096-2BF04918DC69}" dt="2023-12-12T22:30:15.010" v="312"/>
        <pc:sldMkLst>
          <pc:docMk/>
          <pc:sldMk cId="4004148347" sldId="478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30:15.010" v="312"/>
              <pc2:cmMkLst xmlns:pc2="http://schemas.microsoft.com/office/powerpoint/2019/9/main/command">
                <pc:docMk/>
                <pc:sldMk cId="4004148347" sldId="4782"/>
                <pc2:cmMk id="{3456E692-4F51-4279-91B5-ED967DBB5849}"/>
              </pc2:cmMkLst>
            </pc226:cmChg>
          </p:ext>
        </pc:extLst>
      </pc:sldChg>
      <pc:sldChg chg="addCm modNotesTx">
        <pc:chgData name="Isis Greenspan" userId="464bb143-1349-4605-a567-29b98f388ffb" providerId="ADAL" clId="{E33D99E8-2EC2-46FA-8096-2BF04918DC69}" dt="2023-12-12T22:30:26.448" v="322"/>
        <pc:sldMkLst>
          <pc:docMk/>
          <pc:sldMk cId="985290986" sldId="478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30:26.448" v="322"/>
              <pc2:cmMkLst xmlns:pc2="http://schemas.microsoft.com/office/powerpoint/2019/9/main/command">
                <pc:docMk/>
                <pc:sldMk cId="985290986" sldId="4784"/>
                <pc2:cmMk id="{EEE6A1FE-700C-473E-901E-929BAD85F2A5}"/>
              </pc2:cmMkLst>
            </pc226:cmChg>
          </p:ext>
        </pc:extLst>
      </pc:sldChg>
      <pc:sldChg chg="addCm modNotesTx">
        <pc:chgData name="Isis Greenspan" userId="464bb143-1349-4605-a567-29b98f388ffb" providerId="ADAL" clId="{E33D99E8-2EC2-46FA-8096-2BF04918DC69}" dt="2023-12-12T22:32:03.670" v="367"/>
        <pc:sldMkLst>
          <pc:docMk/>
          <pc:sldMk cId="950969720" sldId="478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32:03.670" v="367"/>
              <pc2:cmMkLst xmlns:pc2="http://schemas.microsoft.com/office/powerpoint/2019/9/main/command">
                <pc:docMk/>
                <pc:sldMk cId="950969720" sldId="4787"/>
                <pc2:cmMk id="{F6331D65-F10F-4F44-9089-CBF910E24792}"/>
              </pc2:cmMkLst>
            </pc226:cmChg>
          </p:ext>
        </pc:extLst>
      </pc:sldChg>
      <pc:sldChg chg="del">
        <pc:chgData name="Isis Greenspan" userId="464bb143-1349-4605-a567-29b98f388ffb" providerId="ADAL" clId="{E33D99E8-2EC2-46FA-8096-2BF04918DC69}" dt="2023-12-06T19:41:57.423" v="32" actId="47"/>
        <pc:sldMkLst>
          <pc:docMk/>
          <pc:sldMk cId="215511354" sldId="4788"/>
        </pc:sldMkLst>
      </pc:sldChg>
      <pc:sldChg chg="del">
        <pc:chgData name="Isis Greenspan" userId="464bb143-1349-4605-a567-29b98f388ffb" providerId="ADAL" clId="{E33D99E8-2EC2-46FA-8096-2BF04918DC69}" dt="2023-12-06T19:43:57.226" v="43" actId="47"/>
        <pc:sldMkLst>
          <pc:docMk/>
          <pc:sldMk cId="1413987079" sldId="4789"/>
        </pc:sldMkLst>
      </pc:sldChg>
      <pc:sldChg chg="addCm modNotesTx">
        <pc:chgData name="Isis Greenspan" userId="464bb143-1349-4605-a567-29b98f388ffb" providerId="ADAL" clId="{E33D99E8-2EC2-46FA-8096-2BF04918DC69}" dt="2023-12-12T22:08:51.396" v="249"/>
        <pc:sldMkLst>
          <pc:docMk/>
          <pc:sldMk cId="2429972872" sldId="4791"/>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08:51.396" v="249"/>
              <pc2:cmMkLst xmlns:pc2="http://schemas.microsoft.com/office/powerpoint/2019/9/main/command">
                <pc:docMk/>
                <pc:sldMk cId="2429972872" sldId="4791"/>
                <pc2:cmMk id="{70C4643D-5AF5-4407-87BC-7182CFAB520A}"/>
              </pc2:cmMkLst>
            </pc226:cmChg>
          </p:ext>
        </pc:extLst>
      </pc:sldChg>
      <pc:sldChg chg="modNotesTx">
        <pc:chgData name="Isis Greenspan" userId="464bb143-1349-4605-a567-29b98f388ffb" providerId="ADAL" clId="{E33D99E8-2EC2-46FA-8096-2BF04918DC69}" dt="2023-12-12T22:33:18.521" v="392" actId="20577"/>
        <pc:sldMkLst>
          <pc:docMk/>
          <pc:sldMk cId="2949165857" sldId="4792"/>
        </pc:sldMkLst>
      </pc:sldChg>
      <pc:sldChg chg="modNotesTx">
        <pc:chgData name="Isis Greenspan" userId="464bb143-1349-4605-a567-29b98f388ffb" providerId="ADAL" clId="{E33D99E8-2EC2-46FA-8096-2BF04918DC69}" dt="2023-12-12T22:33:28.543" v="401" actId="20577"/>
        <pc:sldMkLst>
          <pc:docMk/>
          <pc:sldMk cId="468830662" sldId="4793"/>
        </pc:sldMkLst>
      </pc:sldChg>
      <pc:sldChg chg="addSp delSp modSp mod setBg">
        <pc:chgData name="Isis Greenspan" userId="464bb143-1349-4605-a567-29b98f388ffb" providerId="ADAL" clId="{E33D99E8-2EC2-46FA-8096-2BF04918DC69}" dt="2023-12-06T19:47:41.072" v="74" actId="20577"/>
        <pc:sldMkLst>
          <pc:docMk/>
          <pc:sldMk cId="1998676594" sldId="4794"/>
        </pc:sldMkLst>
      </pc:sldChg>
      <pc:sldChg chg="modNotesTx">
        <pc:chgData name="Isis Greenspan" userId="464bb143-1349-4605-a567-29b98f388ffb" providerId="ADAL" clId="{E33D99E8-2EC2-46FA-8096-2BF04918DC69}" dt="2023-11-09T19:22:45.288" v="12" actId="12"/>
        <pc:sldMkLst>
          <pc:docMk/>
          <pc:sldMk cId="3379693131" sldId="4795"/>
        </pc:sldMkLst>
      </pc:sldChg>
      <pc:sldChg chg="addSp delSp modSp mod">
        <pc:chgData name="Isis Greenspan" userId="464bb143-1349-4605-a567-29b98f388ffb" providerId="ADAL" clId="{E33D99E8-2EC2-46FA-8096-2BF04918DC69}" dt="2023-12-06T19:48:41.807" v="89" actId="1076"/>
        <pc:sldMkLst>
          <pc:docMk/>
          <pc:sldMk cId="2738393673" sldId="4802"/>
        </pc:sldMkLst>
      </pc:sldChg>
      <pc:sldChg chg="modNotesTx">
        <pc:chgData name="Isis Greenspan" userId="464bb143-1349-4605-a567-29b98f388ffb" providerId="ADAL" clId="{E33D99E8-2EC2-46FA-8096-2BF04918DC69}" dt="2023-12-12T22:34:35.922" v="413" actId="114"/>
        <pc:sldMkLst>
          <pc:docMk/>
          <pc:sldMk cId="1303628705" sldId="4803"/>
        </pc:sldMkLst>
      </pc:sldChg>
      <pc:sldChg chg="modNotesTx">
        <pc:chgData name="Isis Greenspan" userId="464bb143-1349-4605-a567-29b98f388ffb" providerId="ADAL" clId="{E33D99E8-2EC2-46FA-8096-2BF04918DC69}" dt="2023-12-12T22:14:13.103" v="259" actId="20577"/>
        <pc:sldMkLst>
          <pc:docMk/>
          <pc:sldMk cId="2338547380" sldId="4805"/>
        </pc:sldMkLst>
      </pc:sldChg>
      <pc:sldChg chg="modNotesTx">
        <pc:chgData name="Isis Greenspan" userId="464bb143-1349-4605-a567-29b98f388ffb" providerId="ADAL" clId="{E33D99E8-2EC2-46FA-8096-2BF04918DC69}" dt="2023-12-12T22:33:08.675" v="383" actId="20577"/>
        <pc:sldMkLst>
          <pc:docMk/>
          <pc:sldMk cId="766017479" sldId="4806"/>
        </pc:sldMkLst>
      </pc:sldChg>
      <pc:sldChg chg="modSp modNotesTx">
        <pc:chgData name="Isis Greenspan" userId="464bb143-1349-4605-a567-29b98f388ffb" providerId="ADAL" clId="{E33D99E8-2EC2-46FA-8096-2BF04918DC69}" dt="2023-12-12T22:09:01.992" v="252" actId="20577"/>
        <pc:sldMkLst>
          <pc:docMk/>
          <pc:sldMk cId="1890233434" sldId="4807"/>
        </pc:sldMkLst>
      </pc:sldChg>
      <pc:sldChg chg="addSp delSp del mod">
        <pc:chgData name="Isis Greenspan" userId="464bb143-1349-4605-a567-29b98f388ffb" providerId="ADAL" clId="{E33D99E8-2EC2-46FA-8096-2BF04918DC69}" dt="2023-12-06T19:36:05.820" v="23" actId="47"/>
        <pc:sldMkLst>
          <pc:docMk/>
          <pc:sldMk cId="1792493872" sldId="4808"/>
        </pc:sldMkLst>
      </pc:sldChg>
      <pc:sldChg chg="addSp delSp modSp mod setClrOvrMap">
        <pc:chgData name="Isis Greenspan" userId="464bb143-1349-4605-a567-29b98f388ffb" providerId="ADAL" clId="{E33D99E8-2EC2-46FA-8096-2BF04918DC69}" dt="2023-12-06T19:50:58.237" v="96" actId="1076"/>
        <pc:sldMkLst>
          <pc:docMk/>
          <pc:sldMk cId="597575964" sldId="4809"/>
        </pc:sldMkLst>
      </pc:sldChg>
      <pc:sldChg chg="modSp">
        <pc:chgData name="Isis Greenspan" userId="464bb143-1349-4605-a567-29b98f388ffb" providerId="ADAL" clId="{E33D99E8-2EC2-46FA-8096-2BF04918DC69}" dt="2023-12-06T19:50:22.914" v="94" actId="14826"/>
        <pc:sldMkLst>
          <pc:docMk/>
          <pc:sldMk cId="723066827" sldId="4810"/>
        </pc:sldMkLst>
      </pc:sldChg>
      <pc:sldChg chg="modNotesTx">
        <pc:chgData name="Isis Greenspan" userId="464bb143-1349-4605-a567-29b98f388ffb" providerId="ADAL" clId="{E33D99E8-2EC2-46FA-8096-2BF04918DC69}" dt="2023-11-09T20:47:26.053" v="13" actId="20577"/>
        <pc:sldMkLst>
          <pc:docMk/>
          <pc:sldMk cId="522372763" sldId="4812"/>
        </pc:sldMkLst>
      </pc:sldChg>
      <pc:sldChg chg="modSp mod modNotesTx">
        <pc:chgData name="Isis Greenspan" userId="464bb143-1349-4605-a567-29b98f388ffb" providerId="ADAL" clId="{E33D99E8-2EC2-46FA-8096-2BF04918DC69}" dt="2023-12-12T22:15:27.475" v="286" actId="20577"/>
        <pc:sldMkLst>
          <pc:docMk/>
          <pc:sldMk cId="0" sldId="4815"/>
        </pc:sldMkLst>
      </pc:sldChg>
      <pc:sldChg chg="modSp mod modNotesTx">
        <pc:chgData name="Isis Greenspan" userId="464bb143-1349-4605-a567-29b98f388ffb" providerId="ADAL" clId="{E33D99E8-2EC2-46FA-8096-2BF04918DC69}" dt="2023-12-12T22:15:01.186" v="273" actId="20577"/>
        <pc:sldMkLst>
          <pc:docMk/>
          <pc:sldMk cId="3421624322" sldId="4816"/>
        </pc:sldMkLst>
      </pc:sldChg>
      <pc:sldChg chg="modNotesTx">
        <pc:chgData name="Isis Greenspan" userId="464bb143-1349-4605-a567-29b98f388ffb" providerId="ADAL" clId="{E33D99E8-2EC2-46FA-8096-2BF04918DC69}" dt="2023-11-09T20:48:09.504" v="14" actId="12"/>
        <pc:sldMkLst>
          <pc:docMk/>
          <pc:sldMk cId="3627610088" sldId="4818"/>
        </pc:sldMkLst>
      </pc:sldChg>
      <pc:sldChg chg="modNotesTx">
        <pc:chgData name="Isis Greenspan" userId="464bb143-1349-4605-a567-29b98f388ffb" providerId="ADAL" clId="{E33D99E8-2EC2-46FA-8096-2BF04918DC69}" dt="2023-12-12T22:34:07.807" v="410" actId="20577"/>
        <pc:sldMkLst>
          <pc:docMk/>
          <pc:sldMk cId="1632741828" sldId="4820"/>
        </pc:sldMkLst>
      </pc:sldChg>
      <pc:sldChg chg="modSp mod">
        <pc:chgData name="Isis Greenspan" userId="464bb143-1349-4605-a567-29b98f388ffb" providerId="ADAL" clId="{E33D99E8-2EC2-46FA-8096-2BF04918DC69}" dt="2023-12-06T19:48:08.380" v="79" actId="1076"/>
        <pc:sldMkLst>
          <pc:docMk/>
          <pc:sldMk cId="3318427286" sldId="4821"/>
        </pc:sldMkLst>
      </pc:sldChg>
      <pc:sldChg chg="modSp mod">
        <pc:chgData name="Isis Greenspan" userId="464bb143-1349-4605-a567-29b98f388ffb" providerId="ADAL" clId="{E33D99E8-2EC2-46FA-8096-2BF04918DC69}" dt="2023-12-12T21:36:30.447" v="115" actId="14100"/>
        <pc:sldMkLst>
          <pc:docMk/>
          <pc:sldMk cId="4129946462" sldId="4822"/>
        </pc:sldMkLst>
      </pc:sldChg>
      <pc:sldChg chg="modSp mod">
        <pc:chgData name="Isis Greenspan" userId="464bb143-1349-4605-a567-29b98f388ffb" providerId="ADAL" clId="{E33D99E8-2EC2-46FA-8096-2BF04918DC69}" dt="2023-12-12T21:37:54.864" v="118" actId="14100"/>
        <pc:sldMkLst>
          <pc:docMk/>
          <pc:sldMk cId="3765638501" sldId="4823"/>
        </pc:sldMkLst>
      </pc:sldChg>
      <pc:sldChg chg="addCm modNotesTx">
        <pc:chgData name="Isis Greenspan" userId="464bb143-1349-4605-a567-29b98f388ffb" providerId="ADAL" clId="{E33D99E8-2EC2-46FA-8096-2BF04918DC69}" dt="2023-12-12T21:57:42.723" v="144"/>
        <pc:sldMkLst>
          <pc:docMk/>
          <pc:sldMk cId="442202608" sldId="482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1:57:42.723" v="144"/>
              <pc2:cmMkLst xmlns:pc2="http://schemas.microsoft.com/office/powerpoint/2019/9/main/command">
                <pc:docMk/>
                <pc:sldMk cId="442202608" sldId="4827"/>
                <pc2:cmMk id="{287ECD3F-CF05-4501-85C8-D816D06957EE}"/>
              </pc2:cmMkLst>
            </pc226:cmChg>
          </p:ext>
        </pc:extLst>
      </pc:sldChg>
      <pc:sldChg chg="modNotesTx">
        <pc:chgData name="Isis Greenspan" userId="464bb143-1349-4605-a567-29b98f388ffb" providerId="ADAL" clId="{E33D99E8-2EC2-46FA-8096-2BF04918DC69}" dt="2023-11-09T19:15:39.925" v="8" actId="20577"/>
        <pc:sldMkLst>
          <pc:docMk/>
          <pc:sldMk cId="2799401773" sldId="4829"/>
        </pc:sldMkLst>
      </pc:sldChg>
      <pc:sldChg chg="addCm modNotesTx">
        <pc:chgData name="Isis Greenspan" userId="464bb143-1349-4605-a567-29b98f388ffb" providerId="ADAL" clId="{E33D99E8-2EC2-46FA-8096-2BF04918DC69}" dt="2023-12-12T22:24:50.023" v="298"/>
        <pc:sldMkLst>
          <pc:docMk/>
          <pc:sldMk cId="1187003216" sldId="483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24:50.023" v="298"/>
              <pc2:cmMkLst xmlns:pc2="http://schemas.microsoft.com/office/powerpoint/2019/9/main/command">
                <pc:docMk/>
                <pc:sldMk cId="1187003216" sldId="4832"/>
                <pc2:cmMk id="{0CA3C7AE-2CF0-4A4C-9F60-536390DA7C6E}"/>
              </pc2:cmMkLst>
            </pc226:cmChg>
          </p:ext>
        </pc:extLst>
      </pc:sldChg>
      <pc:sldChg chg="addCm modNotesTx">
        <pc:chgData name="Isis Greenspan" userId="464bb143-1349-4605-a567-29b98f388ffb" providerId="ADAL" clId="{E33D99E8-2EC2-46FA-8096-2BF04918DC69}" dt="2023-12-12T22:30:51.121" v="355"/>
        <pc:sldMkLst>
          <pc:docMk/>
          <pc:sldMk cId="4272247972" sldId="483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30:51.121" v="355"/>
              <pc2:cmMkLst xmlns:pc2="http://schemas.microsoft.com/office/powerpoint/2019/9/main/command">
                <pc:docMk/>
                <pc:sldMk cId="4272247972" sldId="4833"/>
                <pc2:cmMk id="{4A4F1A73-34C1-4C14-B333-791B1C80E521}"/>
              </pc2:cmMkLst>
            </pc226:cmChg>
          </p:ext>
        </pc:extLst>
      </pc:sldChg>
      <pc:sldChg chg="add mod chgLayout">
        <pc:chgData name="Isis Greenspan" userId="464bb143-1349-4605-a567-29b98f388ffb" providerId="ADAL" clId="{E33D99E8-2EC2-46FA-8096-2BF04918DC69}" dt="2023-12-06T19:35:59.290" v="22" actId="6264"/>
        <pc:sldMkLst>
          <pc:docMk/>
          <pc:sldMk cId="4237790668" sldId="4834"/>
        </pc:sldMkLst>
      </pc:sldChg>
      <pc:sldChg chg="modSp add mod">
        <pc:chgData name="Isis Greenspan" userId="464bb143-1349-4605-a567-29b98f388ffb" providerId="ADAL" clId="{E33D99E8-2EC2-46FA-8096-2BF04918DC69}" dt="2023-12-06T19:52:14.042" v="107" actId="2711"/>
        <pc:sldMkLst>
          <pc:docMk/>
          <pc:sldMk cId="3959919654" sldId="4835"/>
        </pc:sldMkLst>
      </pc:sldChg>
      <pc:sldChg chg="del addCm delCm">
        <pc:chgData name="Isis Greenspan" userId="464bb143-1349-4605-a567-29b98f388ffb" providerId="ADAL" clId="{E33D99E8-2EC2-46FA-8096-2BF04918DC69}" dt="2023-12-06T19:34:23.741" v="19"/>
        <pc:sldMkLst>
          <pc:docMk/>
          <pc:sldMk cId="4237790668" sldId="4835"/>
        </pc:sldMkLst>
        <pc:extLst>
          <p:ext xmlns:p="http://schemas.openxmlformats.org/presentationml/2006/main" uri="{D6D511B9-2390-475A-947B-AFAB55BFBCF1}">
            <pc226:cmChg xmlns:pc226="http://schemas.microsoft.com/office/powerpoint/2022/06/main/command" chg="add del">
              <pc226:chgData name="Isis Greenspan" userId="464bb143-1349-4605-a567-29b98f388ffb" providerId="ADAL" clId="{E33D99E8-2EC2-46FA-8096-2BF04918DC69}" dt="2023-12-06T19:34:20.950" v="18"/>
              <pc2:cmMkLst xmlns:pc2="http://schemas.microsoft.com/office/powerpoint/2019/9/main/command">
                <pc:docMk/>
                <pc:sldMk cId="4237790668" sldId="4835"/>
                <pc2:cmMk id="{CD95553C-27FA-4292-BFD3-2735B0FCF9AF}"/>
              </pc2:cmMkLst>
            </pc226:cmChg>
          </p:ext>
        </pc:extLst>
      </pc:sldChg>
      <pc:sldChg chg="addSp delSp modSp add del mod addCm modCm modNotesTx">
        <pc:chgData name="Isis Greenspan" userId="464bb143-1349-4605-a567-29b98f388ffb" providerId="ADAL" clId="{E33D99E8-2EC2-46FA-8096-2BF04918DC69}" dt="2023-12-12T22:52:42.957" v="432"/>
        <pc:sldMkLst>
          <pc:docMk/>
          <pc:sldMk cId="136483283" sldId="483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52:42.957" v="432"/>
              <pc2:cmMkLst xmlns:pc2="http://schemas.microsoft.com/office/powerpoint/2019/9/main/command">
                <pc:docMk/>
                <pc:sldMk cId="136483283" sldId="4836"/>
                <pc2:cmMk id="{69426CD2-C23B-4775-A434-38B63FCB9205}"/>
              </pc2:cmMkLst>
              <pc226:cmRplyChg chg="add">
                <pc226:chgData name="Isis Greenspan" userId="464bb143-1349-4605-a567-29b98f388ffb" providerId="ADAL" clId="{E33D99E8-2EC2-46FA-8096-2BF04918DC69}" dt="2023-12-12T22:52:42.957" v="432"/>
                <pc2:cmRplyMkLst xmlns:pc2="http://schemas.microsoft.com/office/powerpoint/2019/9/main/command">
                  <pc:docMk/>
                  <pc:sldMk cId="136483283" sldId="4836"/>
                  <pc2:cmMk id="{69426CD2-C23B-4775-A434-38B63FCB9205}"/>
                  <pc2:cmRplyMk id="{DB6014A5-8083-4329-919C-F137F774F2D2}"/>
                </pc2:cmRplyMkLst>
              </pc226:cmRplyChg>
            </pc226:cmChg>
          </p:ext>
        </pc:extLst>
      </pc:sldChg>
      <pc:sldChg chg="add del">
        <pc:chgData name="Isis Greenspan" userId="464bb143-1349-4605-a567-29b98f388ffb" providerId="ADAL" clId="{E33D99E8-2EC2-46FA-8096-2BF04918DC69}" dt="2023-12-06T19:43:31.362" v="42" actId="47"/>
        <pc:sldMkLst>
          <pc:docMk/>
          <pc:sldMk cId="1169904188" sldId="4837"/>
        </pc:sldMkLst>
      </pc:sldChg>
    </pc:docChg>
  </pc:docChgLst>
  <pc:docChgLst>
    <pc:chgData name="Carlee Peterson" userId="S::cpeterson@cffutures.net::3bec69d1-c966-4e26-8ffe-3a127ac45e11" providerId="AD" clId="Web-{FEEC7E3A-62C0-0E39-570F-151F6FECC725}"/>
    <pc:docChg chg="modSld">
      <pc:chgData name="Carlee Peterson" userId="S::cpeterson@cffutures.net::3bec69d1-c966-4e26-8ffe-3a127ac45e11" providerId="AD" clId="Web-{FEEC7E3A-62C0-0E39-570F-151F6FECC725}" dt="2023-09-13T20:07:55.938" v="10"/>
      <pc:docMkLst>
        <pc:docMk/>
      </pc:docMkLst>
      <pc:sldChg chg="modNotes">
        <pc:chgData name="Carlee Peterson" userId="S::cpeterson@cffutures.net::3bec69d1-c966-4e26-8ffe-3a127ac45e11" providerId="AD" clId="Web-{FEEC7E3A-62C0-0E39-570F-151F6FECC725}" dt="2023-09-13T20:07:55.938" v="10"/>
        <pc:sldMkLst>
          <pc:docMk/>
          <pc:sldMk cId="1303628705" sldId="4803"/>
        </pc:sldMkLst>
      </pc:sldChg>
    </pc:docChg>
  </pc:docChgLst>
  <pc:docChgLst>
    <pc:chgData name="Nancy Hansen" userId="d9975185-0e82-4ed8-a081-bc8ef253a5b1" providerId="ADAL" clId="{60F03C03-8335-469A-94A8-CE0850585CF3}"/>
    <pc:docChg chg="undo custSel modSld">
      <pc:chgData name="Nancy Hansen" userId="d9975185-0e82-4ed8-a081-bc8ef253a5b1" providerId="ADAL" clId="{60F03C03-8335-469A-94A8-CE0850585CF3}" dt="2023-09-12T15:38:41.169" v="188"/>
      <pc:docMkLst>
        <pc:docMk/>
      </pc:docMkLst>
      <pc:sldChg chg="addCm">
        <pc:chgData name="Nancy Hansen" userId="d9975185-0e82-4ed8-a081-bc8ef253a5b1" providerId="ADAL" clId="{60F03C03-8335-469A-94A8-CE0850585CF3}" dt="2023-09-08T15:54:52.921" v="0"/>
        <pc:sldMkLst>
          <pc:docMk/>
          <pc:sldMk cId="1351164925" sldId="258"/>
        </pc:sldMkLst>
        <pc:extLst>
          <p:ext xmlns:p="http://schemas.openxmlformats.org/presentationml/2006/main" uri="{D6D511B9-2390-475A-947B-AFAB55BFBCF1}">
            <pc226:cmChg xmlns:pc226="http://schemas.microsoft.com/office/powerpoint/2022/06/main/command" chg="add">
              <pc226:chgData name="Nancy Hansen" userId="d9975185-0e82-4ed8-a081-bc8ef253a5b1" providerId="ADAL" clId="{60F03C03-8335-469A-94A8-CE0850585CF3}" dt="2023-09-08T15:54:52.921" v="0"/>
              <pc2:cmMkLst xmlns:pc2="http://schemas.microsoft.com/office/powerpoint/2019/9/main/command">
                <pc:docMk/>
                <pc:sldMk cId="1351164925" sldId="258"/>
                <pc2:cmMk id="{FDAF98F2-3489-4C77-962C-5E9C5C6D4A24}"/>
              </pc2:cmMkLst>
            </pc226:cmChg>
          </p:ext>
        </pc:extLst>
      </pc:sldChg>
      <pc:sldChg chg="modSp mod delCm modCm">
        <pc:chgData name="Nancy Hansen" userId="d9975185-0e82-4ed8-a081-bc8ef253a5b1" providerId="ADAL" clId="{60F03C03-8335-469A-94A8-CE0850585CF3}" dt="2023-09-12T14:59:14.235" v="103"/>
        <pc:sldMkLst>
          <pc:docMk/>
          <pc:sldMk cId="890962163" sldId="259"/>
        </pc:sldMkLst>
        <pc:extLst>
          <p:ext xmlns:p="http://schemas.openxmlformats.org/presentationml/2006/main" uri="{D6D511B9-2390-475A-947B-AFAB55BFBCF1}">
            <pc226:cmChg xmlns:pc226="http://schemas.microsoft.com/office/powerpoint/2022/06/main/command" chg="del mod">
              <pc226:chgData name="Nancy Hansen" userId="d9975185-0e82-4ed8-a081-bc8ef253a5b1" providerId="ADAL" clId="{60F03C03-8335-469A-94A8-CE0850585CF3}" dt="2023-09-12T14:59:14.235" v="103"/>
              <pc2:cmMkLst xmlns:pc2="http://schemas.microsoft.com/office/powerpoint/2019/9/main/command">
                <pc:docMk/>
                <pc:sldMk cId="890962163" sldId="259"/>
                <pc2:cmMk id="{3C9B273E-13A6-45F2-938A-991F4FFD4FED}"/>
              </pc2:cmMkLst>
              <pc226:cmRplyChg chg="add">
                <pc226:chgData name="Nancy Hansen" userId="d9975185-0e82-4ed8-a081-bc8ef253a5b1" providerId="ADAL" clId="{60F03C03-8335-469A-94A8-CE0850585CF3}" dt="2023-09-12T14:24:26.491" v="75"/>
                <pc2:cmRplyMkLst xmlns:pc2="http://schemas.microsoft.com/office/powerpoint/2019/9/main/command">
                  <pc:docMk/>
                  <pc:sldMk cId="890962163" sldId="259"/>
                  <pc2:cmMk id="{3C9B273E-13A6-45F2-938A-991F4FFD4FED}"/>
                  <pc2:cmRplyMk id="{2459F135-68F6-40D2-A943-0067047A7EC2}"/>
                </pc2:cmRplyMkLst>
              </pc226:cmRplyChg>
            </pc226:cmChg>
          </p:ext>
        </pc:extLst>
      </pc:sldChg>
      <pc:sldChg chg="modCm">
        <pc:chgData name="Nancy Hansen" userId="d9975185-0e82-4ed8-a081-bc8ef253a5b1" providerId="ADAL" clId="{60F03C03-8335-469A-94A8-CE0850585CF3}" dt="2023-09-12T14:19:06.518" v="7"/>
        <pc:sldMkLst>
          <pc:docMk/>
          <pc:sldMk cId="583906399" sldId="349"/>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19:06.518" v="7"/>
              <pc2:cmMkLst xmlns:pc2="http://schemas.microsoft.com/office/powerpoint/2019/9/main/command">
                <pc:docMk/>
                <pc:sldMk cId="583906399" sldId="349"/>
                <pc2:cmMk id="{FCEAF7DF-61C3-4AB1-A8DB-74713C7D41DC}"/>
              </pc2:cmMkLst>
              <pc226:cmRplyChg chg="add">
                <pc226:chgData name="Nancy Hansen" userId="d9975185-0e82-4ed8-a081-bc8ef253a5b1" providerId="ADAL" clId="{60F03C03-8335-469A-94A8-CE0850585CF3}" dt="2023-09-12T14:19:06.518" v="7"/>
                <pc2:cmRplyMkLst xmlns:pc2="http://schemas.microsoft.com/office/powerpoint/2019/9/main/command">
                  <pc:docMk/>
                  <pc:sldMk cId="583906399" sldId="349"/>
                  <pc2:cmMk id="{FCEAF7DF-61C3-4AB1-A8DB-74713C7D41DC}"/>
                  <pc2:cmRplyMk id="{8DF7460B-7FE6-45B1-A253-3C16FBC22722}"/>
                </pc2:cmRplyMkLst>
              </pc226:cmRplyChg>
            </pc226:cmChg>
          </p:ext>
        </pc:extLst>
      </pc:sldChg>
      <pc:sldChg chg="modSp mod modCm">
        <pc:chgData name="Nancy Hansen" userId="d9975185-0e82-4ed8-a081-bc8ef253a5b1" providerId="ADAL" clId="{60F03C03-8335-469A-94A8-CE0850585CF3}" dt="2023-09-12T14:59:04.769" v="102"/>
        <pc:sldMkLst>
          <pc:docMk/>
          <pc:sldMk cId="845782079" sldId="447"/>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59:04.769" v="102"/>
              <pc2:cmMkLst xmlns:pc2="http://schemas.microsoft.com/office/powerpoint/2019/9/main/command">
                <pc:docMk/>
                <pc:sldMk cId="845782079" sldId="447"/>
                <pc2:cmMk id="{089A0112-1564-4E71-A401-FA1AA834F564}"/>
              </pc2:cmMkLst>
              <pc226:cmRplyChg chg="add">
                <pc226:chgData name="Nancy Hansen" userId="d9975185-0e82-4ed8-a081-bc8ef253a5b1" providerId="ADAL" clId="{60F03C03-8335-469A-94A8-CE0850585CF3}" dt="2023-09-12T14:19:39.195" v="8"/>
                <pc2:cmRplyMkLst xmlns:pc2="http://schemas.microsoft.com/office/powerpoint/2019/9/main/command">
                  <pc:docMk/>
                  <pc:sldMk cId="845782079" sldId="447"/>
                  <pc2:cmMk id="{089A0112-1564-4E71-A401-FA1AA834F564}"/>
                  <pc2:cmRplyMk id="{B8D0943C-3260-42B3-B0F8-53D2BB981794}"/>
                </pc2:cmRplyMkLst>
              </pc226:cmRplyChg>
              <pc226:cmRplyChg chg="add">
                <pc226:chgData name="Nancy Hansen" userId="d9975185-0e82-4ed8-a081-bc8ef253a5b1" providerId="ADAL" clId="{60F03C03-8335-469A-94A8-CE0850585CF3}" dt="2023-09-12T14:59:04.769" v="102"/>
                <pc2:cmRplyMkLst xmlns:pc2="http://schemas.microsoft.com/office/powerpoint/2019/9/main/command">
                  <pc:docMk/>
                  <pc:sldMk cId="845782079" sldId="447"/>
                  <pc2:cmMk id="{089A0112-1564-4E71-A401-FA1AA834F564}"/>
                  <pc2:cmRplyMk id="{B8673346-9D47-42C5-BFA4-88786E76CDB8}"/>
                </pc2:cmRplyMkLst>
              </pc226:cmRplyChg>
              <pc226:cmRplyChg chg="add">
                <pc226:chgData name="Nancy Hansen" userId="d9975185-0e82-4ed8-a081-bc8ef253a5b1" providerId="ADAL" clId="{60F03C03-8335-469A-94A8-CE0850585CF3}" dt="2023-09-12T14:25:12.714" v="76"/>
                <pc2:cmRplyMkLst xmlns:pc2="http://schemas.microsoft.com/office/powerpoint/2019/9/main/command">
                  <pc:docMk/>
                  <pc:sldMk cId="845782079" sldId="447"/>
                  <pc2:cmMk id="{089A0112-1564-4E71-A401-FA1AA834F564}"/>
                  <pc2:cmRplyMk id="{5A75F1AD-5DB2-4174-8428-783C9C350348}"/>
                </pc2:cmRplyMkLst>
              </pc226:cmRplyChg>
            </pc226:cmChg>
          </p:ext>
        </pc:extLst>
      </pc:sldChg>
      <pc:sldChg chg="addCm delCm">
        <pc:chgData name="Nancy Hansen" userId="d9975185-0e82-4ed8-a081-bc8ef253a5b1" providerId="ADAL" clId="{60F03C03-8335-469A-94A8-CE0850585CF3}" dt="2023-09-12T15:11:25.120" v="107"/>
        <pc:sldMkLst>
          <pc:docMk/>
          <pc:sldMk cId="1543574410" sldId="3810"/>
        </pc:sldMkLst>
        <pc:extLst>
          <p:ext xmlns:p="http://schemas.openxmlformats.org/presentationml/2006/main" uri="{D6D511B9-2390-475A-947B-AFAB55BFBCF1}">
            <pc226:cmChg xmlns:pc226="http://schemas.microsoft.com/office/powerpoint/2022/06/main/command" chg="del">
              <pc226:chgData name="Nancy Hansen" userId="d9975185-0e82-4ed8-a081-bc8ef253a5b1" providerId="ADAL" clId="{60F03C03-8335-469A-94A8-CE0850585CF3}" dt="2023-09-12T15:11:04.231" v="106"/>
              <pc2:cmMkLst xmlns:pc2="http://schemas.microsoft.com/office/powerpoint/2019/9/main/command">
                <pc:docMk/>
                <pc:sldMk cId="1543574410" sldId="3810"/>
                <pc2:cmMk id="{C28DAC45-B1AE-4DC8-88CA-EE15F92659A4}"/>
              </pc2:cmMkLst>
            </pc226:cmChg>
            <pc226:cmChg xmlns:pc226="http://schemas.microsoft.com/office/powerpoint/2022/06/main/command" chg="add">
              <pc226:chgData name="Nancy Hansen" userId="d9975185-0e82-4ed8-a081-bc8ef253a5b1" providerId="ADAL" clId="{60F03C03-8335-469A-94A8-CE0850585CF3}" dt="2023-09-12T15:11:25.120" v="107"/>
              <pc2:cmMkLst xmlns:pc2="http://schemas.microsoft.com/office/powerpoint/2019/9/main/command">
                <pc:docMk/>
                <pc:sldMk cId="1543574410" sldId="3810"/>
                <pc2:cmMk id="{06AE825C-131C-4CB2-B122-229F81629053}"/>
              </pc2:cmMkLst>
            </pc226:cmChg>
          </p:ext>
        </pc:extLst>
      </pc:sldChg>
      <pc:sldChg chg="addCm delCm modCm">
        <pc:chgData name="Nancy Hansen" userId="d9975185-0e82-4ed8-a081-bc8ef253a5b1" providerId="ADAL" clId="{60F03C03-8335-469A-94A8-CE0850585CF3}" dt="2023-09-08T23:32:18.835" v="4"/>
        <pc:sldMkLst>
          <pc:docMk/>
          <pc:sldMk cId="1239341252" sldId="4774"/>
        </pc:sldMkLst>
        <pc:extLst>
          <p:ext xmlns:p="http://schemas.openxmlformats.org/presentationml/2006/main" uri="{D6D511B9-2390-475A-947B-AFAB55BFBCF1}">
            <pc226:cmChg xmlns:pc226="http://schemas.microsoft.com/office/powerpoint/2022/06/main/command" chg="add del mod">
              <pc226:chgData name="Nancy Hansen" userId="d9975185-0e82-4ed8-a081-bc8ef253a5b1" providerId="ADAL" clId="{60F03C03-8335-469A-94A8-CE0850585CF3}" dt="2023-09-08T23:32:18.835" v="4"/>
              <pc2:cmMkLst xmlns:pc2="http://schemas.microsoft.com/office/powerpoint/2019/9/main/command">
                <pc:docMk/>
                <pc:sldMk cId="1239341252" sldId="4774"/>
                <pc2:cmMk id="{1A3E7E3E-43C6-4D9A-A7BC-D399DB072AC3}"/>
              </pc2:cmMkLst>
            </pc226:cmChg>
          </p:ext>
        </pc:extLst>
      </pc:sldChg>
      <pc:sldChg chg="modCm">
        <pc:chgData name="Nancy Hansen" userId="d9975185-0e82-4ed8-a081-bc8ef253a5b1" providerId="ADAL" clId="{60F03C03-8335-469A-94A8-CE0850585CF3}" dt="2023-09-12T14:29:24.508" v="79"/>
        <pc:sldMkLst>
          <pc:docMk/>
          <pc:sldMk cId="2520751067" sldId="4775"/>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29:24.508" v="79"/>
              <pc2:cmMkLst xmlns:pc2="http://schemas.microsoft.com/office/powerpoint/2019/9/main/command">
                <pc:docMk/>
                <pc:sldMk cId="2520751067" sldId="4775"/>
                <pc2:cmMk id="{17B0EC1F-54BA-40A8-A9B9-D5338E39A8FD}"/>
              </pc2:cmMkLst>
              <pc226:cmRplyChg chg="add">
                <pc226:chgData name="Nancy Hansen" userId="d9975185-0e82-4ed8-a081-bc8ef253a5b1" providerId="ADAL" clId="{60F03C03-8335-469A-94A8-CE0850585CF3}" dt="2023-09-12T14:29:24.508" v="79"/>
                <pc2:cmRplyMkLst xmlns:pc2="http://schemas.microsoft.com/office/powerpoint/2019/9/main/command">
                  <pc:docMk/>
                  <pc:sldMk cId="2520751067" sldId="4775"/>
                  <pc2:cmMk id="{17B0EC1F-54BA-40A8-A9B9-D5338E39A8FD}"/>
                  <pc2:cmRplyMk id="{39BA51C2-7AC2-44AC-AE89-7D8C3912C8B7}"/>
                </pc2:cmRplyMkLst>
              </pc226:cmRplyChg>
              <pc226:cmRplyChg chg="add">
                <pc226:chgData name="Nancy Hansen" userId="d9975185-0e82-4ed8-a081-bc8ef253a5b1" providerId="ADAL" clId="{60F03C03-8335-469A-94A8-CE0850585CF3}" dt="2023-09-12T14:28:50.115" v="78"/>
                <pc2:cmRplyMkLst xmlns:pc2="http://schemas.microsoft.com/office/powerpoint/2019/9/main/command">
                  <pc:docMk/>
                  <pc:sldMk cId="2520751067" sldId="4775"/>
                  <pc2:cmMk id="{17B0EC1F-54BA-40A8-A9B9-D5338E39A8FD}"/>
                  <pc2:cmRplyMk id="{EBA751C9-516A-41ED-B8B7-57E6281D4F34}"/>
                </pc2:cmRplyMkLst>
              </pc226:cmRplyChg>
            </pc226:cmChg>
          </p:ext>
        </pc:extLst>
      </pc:sldChg>
      <pc:sldChg chg="modCm">
        <pc:chgData name="Nancy Hansen" userId="d9975185-0e82-4ed8-a081-bc8ef253a5b1" providerId="ADAL" clId="{60F03C03-8335-469A-94A8-CE0850585CF3}" dt="2023-09-12T14:30:38.021" v="80"/>
        <pc:sldMkLst>
          <pc:docMk/>
          <pc:sldMk cId="2689198154" sldId="4778"/>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30:38.021" v="80"/>
              <pc2:cmMkLst xmlns:pc2="http://schemas.microsoft.com/office/powerpoint/2019/9/main/command">
                <pc:docMk/>
                <pc:sldMk cId="2689198154" sldId="4778"/>
                <pc2:cmMk id="{9D94D587-6252-427C-8BCE-B8133BA67602}"/>
              </pc2:cmMkLst>
              <pc226:cmRplyChg chg="add">
                <pc226:chgData name="Nancy Hansen" userId="d9975185-0e82-4ed8-a081-bc8ef253a5b1" providerId="ADAL" clId="{60F03C03-8335-469A-94A8-CE0850585CF3}" dt="2023-09-12T14:30:38.021" v="80"/>
                <pc2:cmRplyMkLst xmlns:pc2="http://schemas.microsoft.com/office/powerpoint/2019/9/main/command">
                  <pc:docMk/>
                  <pc:sldMk cId="2689198154" sldId="4778"/>
                  <pc2:cmMk id="{9D94D587-6252-427C-8BCE-B8133BA67602}"/>
                  <pc2:cmRplyMk id="{925944C6-C25E-474F-B03D-A727C69C61F5}"/>
                </pc2:cmRplyMkLst>
              </pc226:cmRplyChg>
            </pc226:cmChg>
          </p:ext>
        </pc:extLst>
      </pc:sldChg>
      <pc:sldChg chg="modCm">
        <pc:chgData name="Nancy Hansen" userId="d9975185-0e82-4ed8-a081-bc8ef253a5b1" providerId="ADAL" clId="{60F03C03-8335-469A-94A8-CE0850585CF3}" dt="2023-09-12T14:31:34.705" v="81"/>
        <pc:sldMkLst>
          <pc:docMk/>
          <pc:sldMk cId="4141693009" sldId="4780"/>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31:34.705" v="81"/>
              <pc2:cmMkLst xmlns:pc2="http://schemas.microsoft.com/office/powerpoint/2019/9/main/command">
                <pc:docMk/>
                <pc:sldMk cId="4141693009" sldId="4780"/>
                <pc2:cmMk id="{F0E296BB-1A31-4E60-8AF9-5ADC72E287FB}"/>
              </pc2:cmMkLst>
              <pc226:cmRplyChg chg="add">
                <pc226:chgData name="Nancy Hansen" userId="d9975185-0e82-4ed8-a081-bc8ef253a5b1" providerId="ADAL" clId="{60F03C03-8335-469A-94A8-CE0850585CF3}" dt="2023-09-12T14:31:34.705" v="81"/>
                <pc2:cmRplyMkLst xmlns:pc2="http://schemas.microsoft.com/office/powerpoint/2019/9/main/command">
                  <pc:docMk/>
                  <pc:sldMk cId="4141693009" sldId="4780"/>
                  <pc2:cmMk id="{F0E296BB-1A31-4E60-8AF9-5ADC72E287FB}"/>
                  <pc2:cmRplyMk id="{A3BE4283-CB90-455E-82B4-66B8F63FBE06}"/>
                </pc2:cmRplyMkLst>
              </pc226:cmRplyChg>
            </pc226:cmChg>
          </p:ext>
        </pc:extLst>
      </pc:sldChg>
      <pc:sldChg chg="modCm">
        <pc:chgData name="Nancy Hansen" userId="d9975185-0e82-4ed8-a081-bc8ef253a5b1" providerId="ADAL" clId="{60F03C03-8335-469A-94A8-CE0850585CF3}" dt="2023-09-12T14:32:48.822" v="82"/>
        <pc:sldMkLst>
          <pc:docMk/>
          <pc:sldMk cId="2431018694" sldId="4800"/>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32:48.822" v="82"/>
              <pc2:cmMkLst xmlns:pc2="http://schemas.microsoft.com/office/powerpoint/2019/9/main/command">
                <pc:docMk/>
                <pc:sldMk cId="2431018694" sldId="4800"/>
                <pc2:cmMk id="{1A734FFF-2D0D-4214-9592-8946BF06C492}"/>
              </pc2:cmMkLst>
              <pc226:cmRplyChg chg="add">
                <pc226:chgData name="Nancy Hansen" userId="d9975185-0e82-4ed8-a081-bc8ef253a5b1" providerId="ADAL" clId="{60F03C03-8335-469A-94A8-CE0850585CF3}" dt="2023-09-12T14:32:48.822" v="82"/>
                <pc2:cmRplyMkLst xmlns:pc2="http://schemas.microsoft.com/office/powerpoint/2019/9/main/command">
                  <pc:docMk/>
                  <pc:sldMk cId="2431018694" sldId="4800"/>
                  <pc2:cmMk id="{1A734FFF-2D0D-4214-9592-8946BF06C492}"/>
                  <pc2:cmRplyMk id="{D3A1428E-6ED1-4FC5-A300-1CBE4D4FC366}"/>
                </pc2:cmRplyMkLst>
              </pc226:cmRplyChg>
            </pc226:cmChg>
          </p:ext>
        </pc:extLst>
      </pc:sldChg>
      <pc:sldChg chg="modCm">
        <pc:chgData name="Nancy Hansen" userId="d9975185-0e82-4ed8-a081-bc8ef253a5b1" providerId="ADAL" clId="{60F03C03-8335-469A-94A8-CE0850585CF3}" dt="2023-09-12T14:33:18.387" v="83"/>
        <pc:sldMkLst>
          <pc:docMk/>
          <pc:sldMk cId="723066827" sldId="4810"/>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33:18.387" v="83"/>
              <pc2:cmMkLst xmlns:pc2="http://schemas.microsoft.com/office/powerpoint/2019/9/main/command">
                <pc:docMk/>
                <pc:sldMk cId="723066827" sldId="4810"/>
                <pc2:cmMk id="{9E630EC2-EE1C-46EE-9449-53B58DBF24BB}"/>
              </pc2:cmMkLst>
              <pc226:cmRplyChg chg="add">
                <pc226:chgData name="Nancy Hansen" userId="d9975185-0e82-4ed8-a081-bc8ef253a5b1" providerId="ADAL" clId="{60F03C03-8335-469A-94A8-CE0850585CF3}" dt="2023-09-12T14:33:18.387" v="83"/>
                <pc2:cmRplyMkLst xmlns:pc2="http://schemas.microsoft.com/office/powerpoint/2019/9/main/command">
                  <pc:docMk/>
                  <pc:sldMk cId="723066827" sldId="4810"/>
                  <pc2:cmMk id="{9E630EC2-EE1C-46EE-9449-53B58DBF24BB}"/>
                  <pc2:cmRplyMk id="{E8571D3A-B7E7-4471-A912-D5B1C0501AC8}"/>
                </pc2:cmRplyMkLst>
              </pc226:cmRplyChg>
            </pc226:cmChg>
          </p:ext>
        </pc:extLst>
      </pc:sldChg>
      <pc:sldChg chg="modCm">
        <pc:chgData name="Nancy Hansen" userId="d9975185-0e82-4ed8-a081-bc8ef253a5b1" providerId="ADAL" clId="{60F03C03-8335-469A-94A8-CE0850585CF3}" dt="2023-09-12T14:56:28.329" v="101"/>
        <pc:sldMkLst>
          <pc:docMk/>
          <pc:sldMk cId="522372763" sldId="4812"/>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56:28.329" v="101"/>
              <pc2:cmMkLst xmlns:pc2="http://schemas.microsoft.com/office/powerpoint/2019/9/main/command">
                <pc:docMk/>
                <pc:sldMk cId="522372763" sldId="4812"/>
                <pc2:cmMk id="{BA7B725D-08E9-4350-8B74-E2D925D3733D}"/>
              </pc2:cmMkLst>
              <pc226:cmRplyChg chg="add">
                <pc226:chgData name="Nancy Hansen" userId="d9975185-0e82-4ed8-a081-bc8ef253a5b1" providerId="ADAL" clId="{60F03C03-8335-469A-94A8-CE0850585CF3}" dt="2023-09-12T14:56:28.329" v="101"/>
                <pc2:cmRplyMkLst xmlns:pc2="http://schemas.microsoft.com/office/powerpoint/2019/9/main/command">
                  <pc:docMk/>
                  <pc:sldMk cId="522372763" sldId="4812"/>
                  <pc2:cmMk id="{BA7B725D-08E9-4350-8B74-E2D925D3733D}"/>
                  <pc2:cmRplyMk id="{B1A00035-25CF-4C2C-9038-9169F641E9FE}"/>
                </pc2:cmRplyMkLst>
              </pc226:cmRplyChg>
              <pc226:cmRplyChg chg="add">
                <pc226:chgData name="Nancy Hansen" userId="d9975185-0e82-4ed8-a081-bc8ef253a5b1" providerId="ADAL" clId="{60F03C03-8335-469A-94A8-CE0850585CF3}" dt="2023-09-12T14:38:22.271" v="84"/>
                <pc2:cmRplyMkLst xmlns:pc2="http://schemas.microsoft.com/office/powerpoint/2019/9/main/command">
                  <pc:docMk/>
                  <pc:sldMk cId="522372763" sldId="4812"/>
                  <pc2:cmMk id="{BA7B725D-08E9-4350-8B74-E2D925D3733D}"/>
                  <pc2:cmRplyMk id="{D3547394-50F8-4114-A353-0C3D072881DC}"/>
                </pc2:cmRplyMkLst>
              </pc226:cmRplyChg>
            </pc226:cmChg>
          </p:ext>
        </pc:extLst>
      </pc:sldChg>
      <pc:sldChg chg="addCm modCm">
        <pc:chgData name="Nancy Hansen" userId="d9975185-0e82-4ed8-a081-bc8ef253a5b1" providerId="ADAL" clId="{60F03C03-8335-469A-94A8-CE0850585CF3}" dt="2023-09-12T15:26:48.112" v="184"/>
        <pc:sldMkLst>
          <pc:docMk/>
          <pc:sldMk cId="2968312992" sldId="4813"/>
        </pc:sldMkLst>
        <pc:extLst>
          <p:ext xmlns:p="http://schemas.openxmlformats.org/presentationml/2006/main" uri="{D6D511B9-2390-475A-947B-AFAB55BFBCF1}">
            <pc226:cmChg xmlns:pc226="http://schemas.microsoft.com/office/powerpoint/2022/06/main/command" chg="add mod">
              <pc226:chgData name="Nancy Hansen" userId="d9975185-0e82-4ed8-a081-bc8ef253a5b1" providerId="ADAL" clId="{60F03C03-8335-469A-94A8-CE0850585CF3}" dt="2023-09-12T15:26:48.112" v="184"/>
              <pc2:cmMkLst xmlns:pc2="http://schemas.microsoft.com/office/powerpoint/2019/9/main/command">
                <pc:docMk/>
                <pc:sldMk cId="2968312992" sldId="4813"/>
                <pc2:cmMk id="{C25911F7-46D4-4781-920F-CE02D59586FC}"/>
              </pc2:cmMkLst>
              <pc226:cmRplyChg chg="add">
                <pc226:chgData name="Nancy Hansen" userId="d9975185-0e82-4ed8-a081-bc8ef253a5b1" providerId="ADAL" clId="{60F03C03-8335-469A-94A8-CE0850585CF3}" dt="2023-09-12T15:26:48.112" v="184"/>
                <pc2:cmRplyMkLst xmlns:pc2="http://schemas.microsoft.com/office/powerpoint/2019/9/main/command">
                  <pc:docMk/>
                  <pc:sldMk cId="2968312992" sldId="4813"/>
                  <pc2:cmMk id="{C25911F7-46D4-4781-920F-CE02D59586FC}"/>
                  <pc2:cmRplyMk id="{F7534E0B-70D1-494A-8C08-6D94D77FA61E}"/>
                </pc2:cmRplyMkLst>
              </pc226:cmRplyChg>
            </pc226:cmChg>
          </p:ext>
        </pc:extLst>
      </pc:sldChg>
      <pc:sldChg chg="addCm modCm">
        <pc:chgData name="Nancy Hansen" userId="d9975185-0e82-4ed8-a081-bc8ef253a5b1" providerId="ADAL" clId="{60F03C03-8335-469A-94A8-CE0850585CF3}" dt="2023-09-12T15:38:41.169" v="188"/>
        <pc:sldMkLst>
          <pc:docMk/>
          <pc:sldMk cId="1608576880" sldId="4817"/>
        </pc:sldMkLst>
        <pc:extLst>
          <p:ext xmlns:p="http://schemas.openxmlformats.org/presentationml/2006/main" uri="{D6D511B9-2390-475A-947B-AFAB55BFBCF1}">
            <pc226:cmChg xmlns:pc226="http://schemas.microsoft.com/office/powerpoint/2022/06/main/command" chg="add">
              <pc226:chgData name="Nancy Hansen" userId="d9975185-0e82-4ed8-a081-bc8ef253a5b1" providerId="ADAL" clId="{60F03C03-8335-469A-94A8-CE0850585CF3}" dt="2023-09-12T15:02:36.142" v="104"/>
              <pc2:cmMkLst xmlns:pc2="http://schemas.microsoft.com/office/powerpoint/2019/9/main/command">
                <pc:docMk/>
                <pc:sldMk cId="1608576880" sldId="4817"/>
                <pc2:cmMk id="{D70FAF5B-571B-4C30-9663-A924459889A0}"/>
              </pc2:cmMkLst>
            </pc226:cmChg>
            <pc226:cmChg xmlns:pc226="http://schemas.microsoft.com/office/powerpoint/2022/06/main/command" chg="">
              <pc226:chgData name="Nancy Hansen" userId="d9975185-0e82-4ed8-a081-bc8ef253a5b1" providerId="ADAL" clId="{60F03C03-8335-469A-94A8-CE0850585CF3}" dt="2023-09-12T15:38:41.169" v="188"/>
              <pc2:cmMkLst xmlns:pc2="http://schemas.microsoft.com/office/powerpoint/2019/9/main/command">
                <pc:docMk/>
                <pc:sldMk cId="1608576880" sldId="4817"/>
                <pc2:cmMk id="{E779C3F5-0B0F-4AC9-ACCF-E9E512F102FF}"/>
              </pc2:cmMkLst>
              <pc226:cmRplyChg chg="add">
                <pc226:chgData name="Nancy Hansen" userId="d9975185-0e82-4ed8-a081-bc8ef253a5b1" providerId="ADAL" clId="{60F03C03-8335-469A-94A8-CE0850585CF3}" dt="2023-09-12T15:38:01.632" v="187"/>
                <pc2:cmRplyMkLst xmlns:pc2="http://schemas.microsoft.com/office/powerpoint/2019/9/main/command">
                  <pc:docMk/>
                  <pc:sldMk cId="1608576880" sldId="4817"/>
                  <pc2:cmMk id="{E779C3F5-0B0F-4AC9-ACCF-E9E512F102FF}"/>
                  <pc2:cmRplyMk id="{98C67006-B9B7-4959-9F9F-F9CEA9F72F4F}"/>
                </pc2:cmRplyMkLst>
              </pc226:cmRplyChg>
              <pc226:cmRplyChg chg="add">
                <pc226:chgData name="Nancy Hansen" userId="d9975185-0e82-4ed8-a081-bc8ef253a5b1" providerId="ADAL" clId="{60F03C03-8335-469A-94A8-CE0850585CF3}" dt="2023-09-12T15:38:41.169" v="188"/>
                <pc2:cmRplyMkLst xmlns:pc2="http://schemas.microsoft.com/office/powerpoint/2019/9/main/command">
                  <pc:docMk/>
                  <pc:sldMk cId="1608576880" sldId="4817"/>
                  <pc2:cmMk id="{E779C3F5-0B0F-4AC9-ACCF-E9E512F102FF}"/>
                  <pc2:cmRplyMk id="{B713AF65-F236-41E1-BA5B-761BE5EC01A1}"/>
                </pc2:cmRplyMkLst>
              </pc226:cmRplyChg>
              <pc226:cmRplyChg chg="add">
                <pc226:chgData name="Nancy Hansen" userId="d9975185-0e82-4ed8-a081-bc8ef253a5b1" providerId="ADAL" clId="{60F03C03-8335-469A-94A8-CE0850585CF3}" dt="2023-09-12T14:25:56.375" v="77"/>
                <pc2:cmRplyMkLst xmlns:pc2="http://schemas.microsoft.com/office/powerpoint/2019/9/main/command">
                  <pc:docMk/>
                  <pc:sldMk cId="1608576880" sldId="4817"/>
                  <pc2:cmMk id="{E779C3F5-0B0F-4AC9-ACCF-E9E512F102FF}"/>
                  <pc2:cmRplyMk id="{81AD8A8B-6067-452D-BEEC-C4E8E095610D}"/>
                </pc2:cmRplyMkLst>
              </pc226:cmRplyChg>
              <pc226:cmRplyChg chg="add">
                <pc226:chgData name="Nancy Hansen" userId="d9975185-0e82-4ed8-a081-bc8ef253a5b1" providerId="ADAL" clId="{60F03C03-8335-469A-94A8-CE0850585CF3}" dt="2023-09-12T15:05:25.424" v="105"/>
                <pc2:cmRplyMkLst xmlns:pc2="http://schemas.microsoft.com/office/powerpoint/2019/9/main/command">
                  <pc:docMk/>
                  <pc:sldMk cId="1608576880" sldId="4817"/>
                  <pc2:cmMk id="{E779C3F5-0B0F-4AC9-ACCF-E9E512F102FF}"/>
                  <pc2:cmRplyMk id="{FED808C1-3CC0-4625-BB36-342E6DA4EF90}"/>
                </pc2:cmRplyMkLst>
              </pc226:cmRplyChg>
              <pc226:cmRplyChg chg="add del">
                <pc226:chgData name="Nancy Hansen" userId="d9975185-0e82-4ed8-a081-bc8ef253a5b1" providerId="ADAL" clId="{60F03C03-8335-469A-94A8-CE0850585CF3}" dt="2023-09-12T15:37:09.617" v="186"/>
                <pc2:cmRplyMkLst xmlns:pc2="http://schemas.microsoft.com/office/powerpoint/2019/9/main/command">
                  <pc:docMk/>
                  <pc:sldMk cId="1608576880" sldId="4817"/>
                  <pc2:cmMk id="{E779C3F5-0B0F-4AC9-ACCF-E9E512F102FF}"/>
                  <pc2:cmRplyMk id="{01F612E1-33E5-4D27-9A04-69F19A91498B}"/>
                </pc2:cmRplyMkLst>
              </pc226:cmRplyChg>
            </pc226:cmChg>
          </p:ext>
        </pc:extLst>
      </pc:sldChg>
      <pc:sldChg chg="addCm delCm">
        <pc:chgData name="Nancy Hansen" userId="d9975185-0e82-4ed8-a081-bc8ef253a5b1" providerId="ADAL" clId="{60F03C03-8335-469A-94A8-CE0850585CF3}" dt="2023-09-12T15:22:27.367" v="181"/>
        <pc:sldMkLst>
          <pc:docMk/>
          <pc:sldMk cId="2970955404" sldId="4824"/>
        </pc:sldMkLst>
        <pc:extLst>
          <p:ext xmlns:p="http://schemas.openxmlformats.org/presentationml/2006/main" uri="{D6D511B9-2390-475A-947B-AFAB55BFBCF1}">
            <pc226:cmChg xmlns:pc226="http://schemas.microsoft.com/office/powerpoint/2022/06/main/command" chg="add del">
              <pc226:chgData name="Nancy Hansen" userId="d9975185-0e82-4ed8-a081-bc8ef253a5b1" providerId="ADAL" clId="{60F03C03-8335-469A-94A8-CE0850585CF3}" dt="2023-09-12T15:22:27.367" v="181"/>
              <pc2:cmMkLst xmlns:pc2="http://schemas.microsoft.com/office/powerpoint/2019/9/main/command">
                <pc:docMk/>
                <pc:sldMk cId="2970955404" sldId="4824"/>
                <pc2:cmMk id="{1321AEA7-2568-4BFC-BD8D-1FD35DD21A2A}"/>
              </pc2:cmMkLst>
            </pc226:cmChg>
          </p:ext>
        </pc:extLst>
      </pc:sldChg>
      <pc:sldChg chg="modSp mod addCm delCm modCm">
        <pc:chgData name="Nancy Hansen" userId="d9975185-0e82-4ed8-a081-bc8ef253a5b1" providerId="ADAL" clId="{60F03C03-8335-469A-94A8-CE0850585CF3}" dt="2023-09-12T15:21:09.416" v="179"/>
        <pc:sldMkLst>
          <pc:docMk/>
          <pc:sldMk cId="3917385098" sldId="4825"/>
        </pc:sldMkLst>
        <pc:extLst>
          <p:ext xmlns:p="http://schemas.openxmlformats.org/presentationml/2006/main" uri="{D6D511B9-2390-475A-947B-AFAB55BFBCF1}">
            <pc226:cmChg xmlns:pc226="http://schemas.microsoft.com/office/powerpoint/2022/06/main/command" chg="add del">
              <pc226:chgData name="Nancy Hansen" userId="d9975185-0e82-4ed8-a081-bc8ef253a5b1" providerId="ADAL" clId="{60F03C03-8335-469A-94A8-CE0850585CF3}" dt="2023-09-12T15:21:09.416" v="179"/>
              <pc2:cmMkLst xmlns:pc2="http://schemas.microsoft.com/office/powerpoint/2019/9/main/command">
                <pc:docMk/>
                <pc:sldMk cId="3917385098" sldId="4825"/>
                <pc2:cmMk id="{2D3FD979-5664-4CA8-89F7-5D777D04804F}"/>
              </pc2:cmMkLst>
              <pc226:cmRplyChg chg="add">
                <pc226:chgData name="Nancy Hansen" userId="d9975185-0e82-4ed8-a081-bc8ef253a5b1" providerId="ADAL" clId="{60F03C03-8335-469A-94A8-CE0850585CF3}" dt="2023-09-12T15:18:11.896" v="108"/>
                <pc2:cmRplyMkLst xmlns:pc2="http://schemas.microsoft.com/office/powerpoint/2019/9/main/command">
                  <pc:docMk/>
                  <pc:sldMk cId="3917385098" sldId="4825"/>
                  <pc2:cmMk id="{2D3FD979-5664-4CA8-89F7-5D777D04804F}"/>
                  <pc2:cmRplyMk id="{A6389E65-656E-47D2-896B-0D99E388D6A6}"/>
                </pc2:cmRplyMkLst>
              </pc226:cmRplyChg>
            </pc226:cmChg>
          </p:ext>
        </pc:extLst>
      </pc:sldChg>
    </pc:docChg>
  </pc:docChgLst>
  <pc:docChgLst>
    <pc:chgData name="Carlee O'Keefe" userId="3bec69d1-c966-4e26-8ffe-3a127ac45e11" providerId="ADAL" clId="{0FCD7566-B133-4BE0-97BB-7F48F4DE4F94}"/>
    <pc:docChg chg="undo custSel modSld">
      <pc:chgData name="Carlee O'Keefe" userId="3bec69d1-c966-4e26-8ffe-3a127ac45e11" providerId="ADAL" clId="{0FCD7566-B133-4BE0-97BB-7F48F4DE4F94}" dt="2025-03-04T22:17:38.806" v="28" actId="13926"/>
      <pc:docMkLst>
        <pc:docMk/>
      </pc:docMkLst>
      <pc:sldChg chg="modSp mod modNotesTx">
        <pc:chgData name="Carlee O'Keefe" userId="3bec69d1-c966-4e26-8ffe-3a127ac45e11" providerId="ADAL" clId="{0FCD7566-B133-4BE0-97BB-7F48F4DE4F94}" dt="2025-03-04T20:32:02.140" v="3" actId="13926"/>
        <pc:sldMkLst>
          <pc:docMk/>
          <pc:sldMk cId="2779712827" sldId="1844"/>
        </pc:sldMkLst>
      </pc:sldChg>
      <pc:sldChg chg="modSp mod">
        <pc:chgData name="Carlee O'Keefe" userId="3bec69d1-c966-4e26-8ffe-3a127ac45e11" providerId="ADAL" clId="{0FCD7566-B133-4BE0-97BB-7F48F4DE4F94}" dt="2025-03-04T20:51:18.034" v="8" actId="13926"/>
        <pc:sldMkLst>
          <pc:docMk/>
          <pc:sldMk cId="2102798403" sldId="4777"/>
        </pc:sldMkLst>
      </pc:sldChg>
      <pc:sldChg chg="modSp mod">
        <pc:chgData name="Carlee O'Keefe" userId="3bec69d1-c966-4e26-8ffe-3a127ac45e11" providerId="ADAL" clId="{0FCD7566-B133-4BE0-97BB-7F48F4DE4F94}" dt="2025-03-04T20:52:37.248" v="9" actId="13926"/>
        <pc:sldMkLst>
          <pc:docMk/>
          <pc:sldMk cId="1443717942" sldId="4779"/>
        </pc:sldMkLst>
      </pc:sldChg>
      <pc:sldChg chg="modSp mod">
        <pc:chgData name="Carlee O'Keefe" userId="3bec69d1-c966-4e26-8ffe-3a127ac45e11" providerId="ADAL" clId="{0FCD7566-B133-4BE0-97BB-7F48F4DE4F94}" dt="2025-03-04T21:21:33.470" v="15" actId="13926"/>
        <pc:sldMkLst>
          <pc:docMk/>
          <pc:sldMk cId="950969720" sldId="4787"/>
        </pc:sldMkLst>
      </pc:sldChg>
      <pc:sldChg chg="modSp mod">
        <pc:chgData name="Carlee O'Keefe" userId="3bec69d1-c966-4e26-8ffe-3a127ac45e11" providerId="ADAL" clId="{0FCD7566-B133-4BE0-97BB-7F48F4DE4F94}" dt="2025-03-04T20:58:18.581" v="12" actId="13926"/>
        <pc:sldMkLst>
          <pc:docMk/>
          <pc:sldMk cId="2338547380" sldId="4805"/>
        </pc:sldMkLst>
      </pc:sldChg>
      <pc:sldChg chg="modSp mod">
        <pc:chgData name="Carlee O'Keefe" userId="3bec69d1-c966-4e26-8ffe-3a127ac45e11" providerId="ADAL" clId="{0FCD7566-B133-4BE0-97BB-7F48F4DE4F94}" dt="2025-03-04T21:46:08.204" v="22" actId="13926"/>
        <pc:sldMkLst>
          <pc:docMk/>
          <pc:sldMk cId="766017479" sldId="4806"/>
        </pc:sldMkLst>
      </pc:sldChg>
      <pc:sldChg chg="modSp mod">
        <pc:chgData name="Carlee O'Keefe" userId="3bec69d1-c966-4e26-8ffe-3a127ac45e11" providerId="ADAL" clId="{0FCD7566-B133-4BE0-97BB-7F48F4DE4F94}" dt="2025-03-04T20:56:42.267" v="11" actId="13926"/>
        <pc:sldMkLst>
          <pc:docMk/>
          <pc:sldMk cId="1890233434" sldId="4807"/>
        </pc:sldMkLst>
      </pc:sldChg>
      <pc:sldChg chg="modSp mod">
        <pc:chgData name="Carlee O'Keefe" userId="3bec69d1-c966-4e26-8ffe-3a127ac45e11" providerId="ADAL" clId="{0FCD7566-B133-4BE0-97BB-7F48F4DE4F94}" dt="2025-03-04T21:00:53.613" v="14" actId="13926"/>
        <pc:sldMkLst>
          <pc:docMk/>
          <pc:sldMk cId="0" sldId="4815"/>
        </pc:sldMkLst>
      </pc:sldChg>
      <pc:sldChg chg="modSp mod">
        <pc:chgData name="Carlee O'Keefe" userId="3bec69d1-c966-4e26-8ffe-3a127ac45e11" providerId="ADAL" clId="{0FCD7566-B133-4BE0-97BB-7F48F4DE4F94}" dt="2025-03-04T20:59:27.646" v="13" actId="13926"/>
        <pc:sldMkLst>
          <pc:docMk/>
          <pc:sldMk cId="3421624322" sldId="4816"/>
        </pc:sldMkLst>
      </pc:sldChg>
      <pc:sldChg chg="modSp mod">
        <pc:chgData name="Carlee O'Keefe" userId="3bec69d1-c966-4e26-8ffe-3a127ac45e11" providerId="ADAL" clId="{0FCD7566-B133-4BE0-97BB-7F48F4DE4F94}" dt="2025-03-04T22:15:05.024" v="26" actId="13926"/>
        <pc:sldMkLst>
          <pc:docMk/>
          <pc:sldMk cId="824474547" sldId="4860"/>
        </pc:sldMkLst>
      </pc:sldChg>
      <pc:sldChg chg="modSp mod">
        <pc:chgData name="Carlee O'Keefe" userId="3bec69d1-c966-4e26-8ffe-3a127ac45e11" providerId="ADAL" clId="{0FCD7566-B133-4BE0-97BB-7F48F4DE4F94}" dt="2025-03-04T20:48:24.159" v="7" actId="13926"/>
        <pc:sldMkLst>
          <pc:docMk/>
          <pc:sldMk cId="3889828973" sldId="4909"/>
        </pc:sldMkLst>
      </pc:sldChg>
      <pc:sldChg chg="modSp mod">
        <pc:chgData name="Carlee O'Keefe" userId="3bec69d1-c966-4e26-8ffe-3a127ac45e11" providerId="ADAL" clId="{0FCD7566-B133-4BE0-97BB-7F48F4DE4F94}" dt="2025-03-04T21:33:02.625" v="19" actId="13926"/>
        <pc:sldMkLst>
          <pc:docMk/>
          <pc:sldMk cId="93277602" sldId="4916"/>
        </pc:sldMkLst>
      </pc:sldChg>
      <pc:sldChg chg="modSp mod">
        <pc:chgData name="Carlee O'Keefe" userId="3bec69d1-c966-4e26-8ffe-3a127ac45e11" providerId="ADAL" clId="{0FCD7566-B133-4BE0-97BB-7F48F4DE4F94}" dt="2025-03-04T21:58:41.343" v="23" actId="13926"/>
        <pc:sldMkLst>
          <pc:docMk/>
          <pc:sldMk cId="1344477376" sldId="4919"/>
        </pc:sldMkLst>
      </pc:sldChg>
      <pc:sldChg chg="modSp mod">
        <pc:chgData name="Carlee O'Keefe" userId="3bec69d1-c966-4e26-8ffe-3a127ac45e11" providerId="ADAL" clId="{0FCD7566-B133-4BE0-97BB-7F48F4DE4F94}" dt="2025-03-04T22:01:55.427" v="24" actId="13926"/>
        <pc:sldMkLst>
          <pc:docMk/>
          <pc:sldMk cId="3638247852" sldId="4921"/>
        </pc:sldMkLst>
      </pc:sldChg>
      <pc:sldChg chg="modSp mod">
        <pc:chgData name="Carlee O'Keefe" userId="3bec69d1-c966-4e26-8ffe-3a127ac45e11" providerId="ADAL" clId="{0FCD7566-B133-4BE0-97BB-7F48F4DE4F94}" dt="2025-03-04T22:12:39.681" v="25" actId="13926"/>
        <pc:sldMkLst>
          <pc:docMk/>
          <pc:sldMk cId="3791518361" sldId="4925"/>
        </pc:sldMkLst>
      </pc:sldChg>
      <pc:sldChg chg="modSp mod">
        <pc:chgData name="Carlee O'Keefe" userId="3bec69d1-c966-4e26-8ffe-3a127ac45e11" providerId="ADAL" clId="{0FCD7566-B133-4BE0-97BB-7F48F4DE4F94}" dt="2025-03-04T20:36:46.720" v="5" actId="13926"/>
        <pc:sldMkLst>
          <pc:docMk/>
          <pc:sldMk cId="721376381" sldId="4938"/>
        </pc:sldMkLst>
      </pc:sldChg>
      <pc:sldChg chg="modSp mod">
        <pc:chgData name="Carlee O'Keefe" userId="3bec69d1-c966-4e26-8ffe-3a127ac45e11" providerId="ADAL" clId="{0FCD7566-B133-4BE0-97BB-7F48F4DE4F94}" dt="2025-03-04T20:34:04.672" v="4" actId="13926"/>
        <pc:sldMkLst>
          <pc:docMk/>
          <pc:sldMk cId="3296319961" sldId="4940"/>
        </pc:sldMkLst>
      </pc:sldChg>
      <pc:sldChg chg="modSp mod">
        <pc:chgData name="Carlee O'Keefe" userId="3bec69d1-c966-4e26-8ffe-3a127ac45e11" providerId="ADAL" clId="{0FCD7566-B133-4BE0-97BB-7F48F4DE4F94}" dt="2025-03-04T21:24:01.006" v="16" actId="13926"/>
        <pc:sldMkLst>
          <pc:docMk/>
          <pc:sldMk cId="4152659528" sldId="4942"/>
        </pc:sldMkLst>
      </pc:sldChg>
      <pc:sldChg chg="modSp mod">
        <pc:chgData name="Carlee O'Keefe" userId="3bec69d1-c966-4e26-8ffe-3a127ac45e11" providerId="ADAL" clId="{0FCD7566-B133-4BE0-97BB-7F48F4DE4F94}" dt="2025-03-04T21:42:34.638" v="20" actId="13926"/>
        <pc:sldMkLst>
          <pc:docMk/>
          <pc:sldMk cId="1529716865" sldId="4943"/>
        </pc:sldMkLst>
      </pc:sldChg>
      <pc:sldChg chg="modSp mod">
        <pc:chgData name="Carlee O'Keefe" userId="3bec69d1-c966-4e26-8ffe-3a127ac45e11" providerId="ADAL" clId="{0FCD7566-B133-4BE0-97BB-7F48F4DE4F94}" dt="2025-03-04T22:17:38.806" v="28" actId="13926"/>
        <pc:sldMkLst>
          <pc:docMk/>
          <pc:sldMk cId="2397609229" sldId="4944"/>
        </pc:sldMkLst>
      </pc:sldChg>
      <pc:sldChg chg="modSp mod">
        <pc:chgData name="Carlee O'Keefe" userId="3bec69d1-c966-4e26-8ffe-3a127ac45e11" providerId="ADAL" clId="{0FCD7566-B133-4BE0-97BB-7F48F4DE4F94}" dt="2025-03-04T20:40:21.712" v="6" actId="13926"/>
        <pc:sldMkLst>
          <pc:docMk/>
          <pc:sldMk cId="3690235844" sldId="4946"/>
        </pc:sldMkLst>
      </pc:sldChg>
    </pc:docChg>
  </pc:docChgLst>
  <pc:docChgLst>
    <pc:chgData name="Isis Greenspan" userId="464bb143-1349-4605-a567-29b98f388ffb" providerId="ADAL" clId="{AB11146E-59D1-4A05-9B95-E187EE059601}"/>
    <pc:docChg chg="undo custSel addSld delSld modSld">
      <pc:chgData name="Isis Greenspan" userId="464bb143-1349-4605-a567-29b98f388ffb" providerId="ADAL" clId="{AB11146E-59D1-4A05-9B95-E187EE059601}" dt="2025-08-07T16:28:40.255" v="1397" actId="29295"/>
      <pc:docMkLst>
        <pc:docMk/>
      </pc:docMkLst>
      <pc:sldChg chg="modNotes">
        <pc:chgData name="Isis Greenspan" userId="464bb143-1349-4605-a567-29b98f388ffb" providerId="ADAL" clId="{AB11146E-59D1-4A05-9B95-E187EE059601}" dt="2025-08-07T15:25:49.989" v="1230" actId="13926"/>
        <pc:sldMkLst>
          <pc:docMk/>
          <pc:sldMk cId="890962163" sldId="259"/>
        </pc:sldMkLst>
      </pc:sldChg>
      <pc:sldChg chg="modSp mod">
        <pc:chgData name="Isis Greenspan" userId="464bb143-1349-4605-a567-29b98f388ffb" providerId="ADAL" clId="{AB11146E-59D1-4A05-9B95-E187EE059601}" dt="2025-04-07T20:55:56.730" v="3" actId="20577"/>
        <pc:sldMkLst>
          <pc:docMk/>
          <pc:sldMk cId="583906399" sldId="349"/>
        </pc:sldMkLst>
      </pc:sldChg>
      <pc:sldChg chg="modSp mod modNotes modNotesTx">
        <pc:chgData name="Isis Greenspan" userId="464bb143-1349-4605-a567-29b98f388ffb" providerId="ADAL" clId="{AB11146E-59D1-4A05-9B95-E187EE059601}" dt="2025-08-07T15:34:34.746" v="1248" actId="313"/>
        <pc:sldMkLst>
          <pc:docMk/>
          <pc:sldMk cId="2779712827" sldId="1844"/>
        </pc:sldMkLst>
      </pc:sldChg>
      <pc:sldChg chg="modNotes modNotesTx">
        <pc:chgData name="Isis Greenspan" userId="464bb143-1349-4605-a567-29b98f388ffb" providerId="ADAL" clId="{AB11146E-59D1-4A05-9B95-E187EE059601}" dt="2025-08-07T15:36:46.534" v="1253" actId="20577"/>
        <pc:sldMkLst>
          <pc:docMk/>
          <pc:sldMk cId="2520751067" sldId="4775"/>
        </pc:sldMkLst>
      </pc:sldChg>
      <pc:sldChg chg="modSp mod modNotes modNotesTx">
        <pc:chgData name="Isis Greenspan" userId="464bb143-1349-4605-a567-29b98f388ffb" providerId="ADAL" clId="{AB11146E-59D1-4A05-9B95-E187EE059601}" dt="2025-08-07T14:58:12.811" v="1150" actId="2711"/>
        <pc:sldMkLst>
          <pc:docMk/>
          <pc:sldMk cId="2102798403" sldId="4777"/>
        </pc:sldMkLst>
      </pc:sldChg>
      <pc:sldChg chg="modSp mod modNotes modNotesTx">
        <pc:chgData name="Isis Greenspan" userId="464bb143-1349-4605-a567-29b98f388ffb" providerId="ADAL" clId="{AB11146E-59D1-4A05-9B95-E187EE059601}" dt="2025-08-07T16:20:35.893" v="1390" actId="555"/>
        <pc:sldMkLst>
          <pc:docMk/>
          <pc:sldMk cId="1443717942" sldId="4779"/>
        </pc:sldMkLst>
        <pc:spChg chg="mod">
          <ac:chgData name="Isis Greenspan" userId="464bb143-1349-4605-a567-29b98f388ffb" providerId="ADAL" clId="{AB11146E-59D1-4A05-9B95-E187EE059601}" dt="2025-08-06T21:26:37.037" v="506" actId="207"/>
          <ac:spMkLst>
            <pc:docMk/>
            <pc:sldMk cId="1443717942" sldId="4779"/>
            <ac:spMk id="2" creationId="{9CBE380B-0409-1CE0-114E-A8F11DF5BBB1}"/>
          </ac:spMkLst>
        </pc:spChg>
        <pc:spChg chg="mod">
          <ac:chgData name="Isis Greenspan" userId="464bb143-1349-4605-a567-29b98f388ffb" providerId="ADAL" clId="{AB11146E-59D1-4A05-9B95-E187EE059601}" dt="2025-08-07T16:16:40.383" v="1384" actId="962"/>
          <ac:spMkLst>
            <pc:docMk/>
            <pc:sldMk cId="1443717942" sldId="4779"/>
            <ac:spMk id="4" creationId="{F0A04E05-F7C8-A6DA-D678-20F2C199BA39}"/>
          </ac:spMkLst>
        </pc:spChg>
        <pc:spChg chg="mod">
          <ac:chgData name="Isis Greenspan" userId="464bb143-1349-4605-a567-29b98f388ffb" providerId="ADAL" clId="{AB11146E-59D1-4A05-9B95-E187EE059601}" dt="2025-08-07T16:17:02.222" v="1388" actId="207"/>
          <ac:spMkLst>
            <pc:docMk/>
            <pc:sldMk cId="1443717942" sldId="4779"/>
            <ac:spMk id="5" creationId="{C3E3A206-200D-E46A-1ABE-D49B9E2E44A9}"/>
          </ac:spMkLst>
        </pc:spChg>
        <pc:spChg chg="mod">
          <ac:chgData name="Isis Greenspan" userId="464bb143-1349-4605-a567-29b98f388ffb" providerId="ADAL" clId="{AB11146E-59D1-4A05-9B95-E187EE059601}" dt="2025-08-07T16:20:35.893" v="1390" actId="555"/>
          <ac:spMkLst>
            <pc:docMk/>
            <pc:sldMk cId="1443717942" sldId="4779"/>
            <ac:spMk id="7" creationId="{8256B024-DC30-E423-E5FE-8EDEC408A21E}"/>
          </ac:spMkLst>
        </pc:spChg>
        <pc:spChg chg="mod">
          <ac:chgData name="Isis Greenspan" userId="464bb143-1349-4605-a567-29b98f388ffb" providerId="ADAL" clId="{AB11146E-59D1-4A05-9B95-E187EE059601}" dt="2025-08-07T16:20:35.893" v="1390" actId="555"/>
          <ac:spMkLst>
            <pc:docMk/>
            <pc:sldMk cId="1443717942" sldId="4779"/>
            <ac:spMk id="8" creationId="{D612D7EB-03C5-D131-2FAF-0E2BAF42445C}"/>
          </ac:spMkLst>
        </pc:spChg>
        <pc:spChg chg="mod">
          <ac:chgData name="Isis Greenspan" userId="464bb143-1349-4605-a567-29b98f388ffb" providerId="ADAL" clId="{AB11146E-59D1-4A05-9B95-E187EE059601}" dt="2025-08-07T16:16:44.336" v="1385" actId="962"/>
          <ac:spMkLst>
            <pc:docMk/>
            <pc:sldMk cId="1443717942" sldId="4779"/>
            <ac:spMk id="10" creationId="{1613F397-ACBA-8D9A-9FB8-A70C24B35439}"/>
          </ac:spMkLst>
        </pc:spChg>
        <pc:spChg chg="mod">
          <ac:chgData name="Isis Greenspan" userId="464bb143-1349-4605-a567-29b98f388ffb" providerId="ADAL" clId="{AB11146E-59D1-4A05-9B95-E187EE059601}" dt="2025-08-07T16:20:35.893" v="1390" actId="555"/>
          <ac:spMkLst>
            <pc:docMk/>
            <pc:sldMk cId="1443717942" sldId="4779"/>
            <ac:spMk id="14" creationId="{50308A36-A715-69E9-3C41-F65BD1F28E6A}"/>
          </ac:spMkLst>
        </pc:spChg>
        <pc:spChg chg="mod">
          <ac:chgData name="Isis Greenspan" userId="464bb143-1349-4605-a567-29b98f388ffb" providerId="ADAL" clId="{AB11146E-59D1-4A05-9B95-E187EE059601}" dt="2025-08-07T16:20:35.893" v="1390" actId="555"/>
          <ac:spMkLst>
            <pc:docMk/>
            <pc:sldMk cId="1443717942" sldId="4779"/>
            <ac:spMk id="16" creationId="{60F5DCE7-F6A1-2A95-5917-64F24BC7AEDA}"/>
          </ac:spMkLst>
        </pc:spChg>
        <pc:spChg chg="mod">
          <ac:chgData name="Isis Greenspan" userId="464bb143-1349-4605-a567-29b98f388ffb" providerId="ADAL" clId="{AB11146E-59D1-4A05-9B95-E187EE059601}" dt="2025-08-07T16:17:05.683" v="1389" actId="207"/>
          <ac:spMkLst>
            <pc:docMk/>
            <pc:sldMk cId="1443717942" sldId="4779"/>
            <ac:spMk id="29" creationId="{6ECC2C5B-61A2-96D2-19EA-8787FD178D9E}"/>
          </ac:spMkLst>
        </pc:spChg>
      </pc:sldChg>
      <pc:sldChg chg="modNotes modNotesTx">
        <pc:chgData name="Isis Greenspan" userId="464bb143-1349-4605-a567-29b98f388ffb" providerId="ADAL" clId="{AB11146E-59D1-4A05-9B95-E187EE059601}" dt="2025-08-07T15:54:01.665" v="1258" actId="2711"/>
        <pc:sldMkLst>
          <pc:docMk/>
          <pc:sldMk cId="950969720" sldId="4787"/>
        </pc:sldMkLst>
      </pc:sldChg>
      <pc:sldChg chg="modSp mod modNotes modNotesTx">
        <pc:chgData name="Isis Greenspan" userId="464bb143-1349-4605-a567-29b98f388ffb" providerId="ADAL" clId="{AB11146E-59D1-4A05-9B95-E187EE059601}" dt="2025-08-07T15:40:58.968" v="1257" actId="1076"/>
        <pc:sldMkLst>
          <pc:docMk/>
          <pc:sldMk cId="2429972872" sldId="4791"/>
        </pc:sldMkLst>
        <pc:spChg chg="mod">
          <ac:chgData name="Isis Greenspan" userId="464bb143-1349-4605-a567-29b98f388ffb" providerId="ADAL" clId="{AB11146E-59D1-4A05-9B95-E187EE059601}" dt="2025-08-07T15:40:58.968" v="1257" actId="1076"/>
          <ac:spMkLst>
            <pc:docMk/>
            <pc:sldMk cId="2429972872" sldId="4791"/>
            <ac:spMk id="4" creationId="{CA7C829B-792A-1A27-4D70-2C39F49B9C61}"/>
          </ac:spMkLst>
        </pc:spChg>
      </pc:sldChg>
      <pc:sldChg chg="modSp mod">
        <pc:chgData name="Isis Greenspan" userId="464bb143-1349-4605-a567-29b98f388ffb" providerId="ADAL" clId="{AB11146E-59D1-4A05-9B95-E187EE059601}" dt="2025-04-07T20:57:34.574" v="15" actId="20577"/>
        <pc:sldMkLst>
          <pc:docMk/>
          <pc:sldMk cId="2338547380" sldId="4805"/>
        </pc:sldMkLst>
      </pc:sldChg>
      <pc:sldChg chg="modSp mod modNotesTx">
        <pc:chgData name="Isis Greenspan" userId="464bb143-1349-4605-a567-29b98f388ffb" providerId="ADAL" clId="{AB11146E-59D1-4A05-9B95-E187EE059601}" dt="2025-07-18T23:52:45.789" v="314" actId="13926"/>
        <pc:sldMkLst>
          <pc:docMk/>
          <pc:sldMk cId="766017479" sldId="4806"/>
        </pc:sldMkLst>
      </pc:sldChg>
      <pc:sldChg chg="modSp mod modNotesTx">
        <pc:chgData name="Isis Greenspan" userId="464bb143-1349-4605-a567-29b98f388ffb" providerId="ADAL" clId="{AB11146E-59D1-4A05-9B95-E187EE059601}" dt="2025-08-07T15:10:41.696" v="1195" actId="20577"/>
        <pc:sldMkLst>
          <pc:docMk/>
          <pc:sldMk cId="1890233434" sldId="4807"/>
        </pc:sldMkLst>
      </pc:sldChg>
      <pc:sldChg chg="modNotes">
        <pc:chgData name="Isis Greenspan" userId="464bb143-1349-4605-a567-29b98f388ffb" providerId="ADAL" clId="{AB11146E-59D1-4A05-9B95-E187EE059601}" dt="2025-08-07T16:09:55.511" v="1374" actId="20577"/>
        <pc:sldMkLst>
          <pc:docMk/>
          <pc:sldMk cId="2968312992" sldId="4813"/>
        </pc:sldMkLst>
      </pc:sldChg>
      <pc:sldChg chg="modSp mod">
        <pc:chgData name="Isis Greenspan" userId="464bb143-1349-4605-a567-29b98f388ffb" providerId="ADAL" clId="{AB11146E-59D1-4A05-9B95-E187EE059601}" dt="2025-07-18T23:06:38.054" v="242" actId="13926"/>
        <pc:sldMkLst>
          <pc:docMk/>
          <pc:sldMk cId="0" sldId="4815"/>
        </pc:sldMkLst>
      </pc:sldChg>
      <pc:sldChg chg="modSp mod modNotesTx">
        <pc:chgData name="Isis Greenspan" userId="464bb143-1349-4605-a567-29b98f388ffb" providerId="ADAL" clId="{AB11146E-59D1-4A05-9B95-E187EE059601}" dt="2025-08-06T22:40:29.144" v="548" actId="20577"/>
        <pc:sldMkLst>
          <pc:docMk/>
          <pc:sldMk cId="3421624322" sldId="4816"/>
        </pc:sldMkLst>
      </pc:sldChg>
      <pc:sldChg chg="modNotes modNotesTx">
        <pc:chgData name="Isis Greenspan" userId="464bb143-1349-4605-a567-29b98f388ffb" providerId="ADAL" clId="{AB11146E-59D1-4A05-9B95-E187EE059601}" dt="2025-08-07T16:01:45.130" v="1296" actId="20577"/>
        <pc:sldMkLst>
          <pc:docMk/>
          <pc:sldMk cId="1632741828" sldId="4820"/>
        </pc:sldMkLst>
      </pc:sldChg>
      <pc:sldChg chg="modNotesTx">
        <pc:chgData name="Isis Greenspan" userId="464bb143-1349-4605-a567-29b98f388ffb" providerId="ADAL" clId="{AB11146E-59D1-4A05-9B95-E187EE059601}" dt="2025-08-07T15:34:54.618" v="1251" actId="20577"/>
        <pc:sldMkLst>
          <pc:docMk/>
          <pc:sldMk cId="1187003216" sldId="4832"/>
        </pc:sldMkLst>
      </pc:sldChg>
      <pc:sldChg chg="modSp mod modNotes">
        <pc:chgData name="Isis Greenspan" userId="464bb143-1349-4605-a567-29b98f388ffb" providerId="ADAL" clId="{AB11146E-59D1-4A05-9B95-E187EE059601}" dt="2025-08-07T16:05:39.307" v="1300" actId="2711"/>
        <pc:sldMkLst>
          <pc:docMk/>
          <pc:sldMk cId="824474547" sldId="4860"/>
        </pc:sldMkLst>
      </pc:sldChg>
      <pc:sldChg chg="modSp mod modNotesTx">
        <pc:chgData name="Isis Greenspan" userId="464bb143-1349-4605-a567-29b98f388ffb" providerId="ADAL" clId="{AB11146E-59D1-4A05-9B95-E187EE059601}" dt="2025-08-07T15:34:20.109" v="1244" actId="313"/>
        <pc:sldMkLst>
          <pc:docMk/>
          <pc:sldMk cId="3889828973" sldId="4909"/>
        </pc:sldMkLst>
      </pc:sldChg>
      <pc:sldChg chg="modSp mod">
        <pc:chgData name="Isis Greenspan" userId="464bb143-1349-4605-a567-29b98f388ffb" providerId="ADAL" clId="{AB11146E-59D1-4A05-9B95-E187EE059601}" dt="2025-07-18T23:48:16.785" v="249" actId="13926"/>
        <pc:sldMkLst>
          <pc:docMk/>
          <pc:sldMk cId="93277602" sldId="4916"/>
        </pc:sldMkLst>
      </pc:sldChg>
      <pc:sldChg chg="modNotesTx">
        <pc:chgData name="Isis Greenspan" userId="464bb143-1349-4605-a567-29b98f388ffb" providerId="ADAL" clId="{AB11146E-59D1-4A05-9B95-E187EE059601}" dt="2025-08-07T15:20:28.955" v="1229" actId="20577"/>
        <pc:sldMkLst>
          <pc:docMk/>
          <pc:sldMk cId="2920216371" sldId="4917"/>
        </pc:sldMkLst>
      </pc:sldChg>
      <pc:sldChg chg="modSp mod modNotesTx">
        <pc:chgData name="Isis Greenspan" userId="464bb143-1349-4605-a567-29b98f388ffb" providerId="ADAL" clId="{AB11146E-59D1-4A05-9B95-E187EE059601}" dt="2025-08-07T15:34:29.693" v="1246" actId="313"/>
        <pc:sldMkLst>
          <pc:docMk/>
          <pc:sldMk cId="1344477376" sldId="4919"/>
        </pc:sldMkLst>
      </pc:sldChg>
      <pc:sldChg chg="modSp mod">
        <pc:chgData name="Isis Greenspan" userId="464bb143-1349-4605-a567-29b98f388ffb" providerId="ADAL" clId="{AB11146E-59D1-4A05-9B95-E187EE059601}" dt="2025-07-22T15:52:00.122" v="346" actId="20577"/>
        <pc:sldMkLst>
          <pc:docMk/>
          <pc:sldMk cId="3638247852" sldId="4921"/>
        </pc:sldMkLst>
      </pc:sldChg>
      <pc:sldChg chg="addSp modSp mod">
        <pc:chgData name="Isis Greenspan" userId="464bb143-1349-4605-a567-29b98f388ffb" providerId="ADAL" clId="{AB11146E-59D1-4A05-9B95-E187EE059601}" dt="2025-08-06T23:19:43.266" v="1064" actId="207"/>
        <pc:sldMkLst>
          <pc:docMk/>
          <pc:sldMk cId="2234416679" sldId="4922"/>
        </pc:sldMkLst>
        <pc:spChg chg="add mod">
          <ac:chgData name="Isis Greenspan" userId="464bb143-1349-4605-a567-29b98f388ffb" providerId="ADAL" clId="{AB11146E-59D1-4A05-9B95-E187EE059601}" dt="2025-08-06T23:19:43.266" v="1064" actId="207"/>
          <ac:spMkLst>
            <pc:docMk/>
            <pc:sldMk cId="2234416679" sldId="4922"/>
            <ac:spMk id="2" creationId="{F86555D2-9E99-E4AE-347B-B7E6972916B4}"/>
          </ac:spMkLst>
        </pc:spChg>
        <pc:spChg chg="ord">
          <ac:chgData name="Isis Greenspan" userId="464bb143-1349-4605-a567-29b98f388ffb" providerId="ADAL" clId="{AB11146E-59D1-4A05-9B95-E187EE059601}" dt="2025-08-06T23:18:42.026" v="871" actId="166"/>
          <ac:spMkLst>
            <pc:docMk/>
            <pc:sldMk cId="2234416679" sldId="4922"/>
            <ac:spMk id="3" creationId="{3F4D8564-3BC7-DF96-9E7C-879474C91E49}"/>
          </ac:spMkLst>
        </pc:spChg>
      </pc:sldChg>
      <pc:sldChg chg="modSp mod modNotes">
        <pc:chgData name="Isis Greenspan" userId="464bb143-1349-4605-a567-29b98f388ffb" providerId="ADAL" clId="{AB11146E-59D1-4A05-9B95-E187EE059601}" dt="2025-08-07T16:02:44.930" v="1297" actId="2711"/>
        <pc:sldMkLst>
          <pc:docMk/>
          <pc:sldMk cId="3220123190" sldId="4923"/>
        </pc:sldMkLst>
      </pc:sldChg>
      <pc:sldChg chg="modNotesTx">
        <pc:chgData name="Isis Greenspan" userId="464bb143-1349-4605-a567-29b98f388ffb" providerId="ADAL" clId="{AB11146E-59D1-4A05-9B95-E187EE059601}" dt="2025-06-03T21:36:01.213" v="153" actId="12"/>
        <pc:sldMkLst>
          <pc:docMk/>
          <pc:sldMk cId="2991429596" sldId="4924"/>
        </pc:sldMkLst>
      </pc:sldChg>
      <pc:sldChg chg="modSp mod modNotes">
        <pc:chgData name="Isis Greenspan" userId="464bb143-1349-4605-a567-29b98f388ffb" providerId="ADAL" clId="{AB11146E-59D1-4A05-9B95-E187EE059601}" dt="2025-08-07T16:04:38.147" v="1298" actId="2711"/>
        <pc:sldMkLst>
          <pc:docMk/>
          <pc:sldMk cId="3791518361" sldId="4925"/>
        </pc:sldMkLst>
        <pc:spChg chg="mod">
          <ac:chgData name="Isis Greenspan" userId="464bb143-1349-4605-a567-29b98f388ffb" providerId="ADAL" clId="{AB11146E-59D1-4A05-9B95-E187EE059601}" dt="2025-08-06T23:52:19.318" v="1105" actId="20577"/>
          <ac:spMkLst>
            <pc:docMk/>
            <pc:sldMk cId="3791518361" sldId="4925"/>
            <ac:spMk id="7" creationId="{2F04B9E1-5571-E142-8DD5-31ABCCB14886}"/>
          </ac:spMkLst>
        </pc:spChg>
        <pc:spChg chg="mod">
          <ac:chgData name="Isis Greenspan" userId="464bb143-1349-4605-a567-29b98f388ffb" providerId="ADAL" clId="{AB11146E-59D1-4A05-9B95-E187EE059601}" dt="2025-08-06T23:52:23.109" v="1109" actId="20577"/>
          <ac:spMkLst>
            <pc:docMk/>
            <pc:sldMk cId="3791518361" sldId="4925"/>
            <ac:spMk id="11" creationId="{85D5D48E-A0D1-E8F0-578C-A160780135F9}"/>
          </ac:spMkLst>
        </pc:spChg>
      </pc:sldChg>
      <pc:sldChg chg="modSp mod modNotes">
        <pc:chgData name="Isis Greenspan" userId="464bb143-1349-4605-a567-29b98f388ffb" providerId="ADAL" clId="{AB11146E-59D1-4A05-9B95-E187EE059601}" dt="2025-08-07T16:05:12.741" v="1299" actId="2711"/>
        <pc:sldMkLst>
          <pc:docMk/>
          <pc:sldMk cId="1230743335" sldId="4927"/>
        </pc:sldMkLst>
      </pc:sldChg>
      <pc:sldChg chg="modNotes">
        <pc:chgData name="Isis Greenspan" userId="464bb143-1349-4605-a567-29b98f388ffb" providerId="ADAL" clId="{AB11146E-59D1-4A05-9B95-E187EE059601}" dt="2025-08-07T16:13:20.738" v="1376" actId="207"/>
        <pc:sldMkLst>
          <pc:docMk/>
          <pc:sldMk cId="2999505099" sldId="4928"/>
        </pc:sldMkLst>
      </pc:sldChg>
      <pc:sldChg chg="modSp mod">
        <pc:chgData name="Isis Greenspan" userId="464bb143-1349-4605-a567-29b98f388ffb" providerId="ADAL" clId="{AB11146E-59D1-4A05-9B95-E187EE059601}" dt="2025-08-07T14:39:16.599" v="1146" actId="20577"/>
        <pc:sldMkLst>
          <pc:docMk/>
          <pc:sldMk cId="2320346158" sldId="4931"/>
        </pc:sldMkLst>
        <pc:spChg chg="mod">
          <ac:chgData name="Isis Greenspan" userId="464bb143-1349-4605-a567-29b98f388ffb" providerId="ADAL" clId="{AB11146E-59D1-4A05-9B95-E187EE059601}" dt="2025-08-07T14:39:16.599" v="1146" actId="20577"/>
          <ac:spMkLst>
            <pc:docMk/>
            <pc:sldMk cId="2320346158" sldId="4931"/>
            <ac:spMk id="4" creationId="{00000000-0000-0000-0000-000000000000}"/>
          </ac:spMkLst>
        </pc:spChg>
      </pc:sldChg>
      <pc:sldChg chg="modSp mod modCm">
        <pc:chgData name="Isis Greenspan" userId="464bb143-1349-4605-a567-29b98f388ffb" providerId="ADAL" clId="{AB11146E-59D1-4A05-9B95-E187EE059601}" dt="2025-08-07T15:12:05.036" v="1197" actId="13926"/>
        <pc:sldMkLst>
          <pc:docMk/>
          <pc:sldMk cId="972619485" sldId="4934"/>
        </pc:sldMkLst>
        <pc:spChg chg="mod">
          <ac:chgData name="Isis Greenspan" userId="464bb143-1349-4605-a567-29b98f388ffb" providerId="ADAL" clId="{AB11146E-59D1-4A05-9B95-E187EE059601}" dt="2025-08-04T22:35:30.844" v="457" actId="20577"/>
          <ac:spMkLst>
            <pc:docMk/>
            <pc:sldMk cId="972619485" sldId="4934"/>
            <ac:spMk id="2" creationId="{00000000-0000-0000-0000-000000000000}"/>
          </ac:spMkLst>
        </pc:spChg>
        <pc:spChg chg="mod">
          <ac:chgData name="Isis Greenspan" userId="464bb143-1349-4605-a567-29b98f388ffb" providerId="ADAL" clId="{AB11146E-59D1-4A05-9B95-E187EE059601}" dt="2025-08-07T15:12:05.036" v="1197" actId="13926"/>
          <ac:spMkLst>
            <pc:docMk/>
            <pc:sldMk cId="972619485" sldId="4934"/>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B11146E-59D1-4A05-9B95-E187EE059601}" dt="2025-08-04T22:35:22.587" v="449" actId="20577"/>
              <pc2:cmMkLst xmlns:pc2="http://schemas.microsoft.com/office/powerpoint/2019/9/main/command">
                <pc:docMk/>
                <pc:sldMk cId="972619485" sldId="4934"/>
                <pc2:cmMk id="{874F28D6-0EAA-4A78-9A67-7C3071BE151B}"/>
              </pc2:cmMkLst>
            </pc226:cmChg>
          </p:ext>
        </pc:extLst>
      </pc:sldChg>
      <pc:sldChg chg="modSp mod">
        <pc:chgData name="Isis Greenspan" userId="464bb143-1349-4605-a567-29b98f388ffb" providerId="ADAL" clId="{AB11146E-59D1-4A05-9B95-E187EE059601}" dt="2025-08-07T16:28:40.255" v="1397" actId="29295"/>
        <pc:sldMkLst>
          <pc:docMk/>
          <pc:sldMk cId="4282161756" sldId="4935"/>
        </pc:sldMkLst>
        <pc:spChg chg="mod">
          <ac:chgData name="Isis Greenspan" userId="464bb143-1349-4605-a567-29b98f388ffb" providerId="ADAL" clId="{AB11146E-59D1-4A05-9B95-E187EE059601}" dt="2025-08-07T16:28:15.015" v="1392" actId="1076"/>
          <ac:spMkLst>
            <pc:docMk/>
            <pc:sldMk cId="4282161756" sldId="4935"/>
            <ac:spMk id="2" creationId="{5B97D9DC-5134-E7AE-0D08-BADC467E78E7}"/>
          </ac:spMkLst>
        </pc:spChg>
        <pc:picChg chg="mod modCrop">
          <ac:chgData name="Isis Greenspan" userId="464bb143-1349-4605-a567-29b98f388ffb" providerId="ADAL" clId="{AB11146E-59D1-4A05-9B95-E187EE059601}" dt="2025-08-07T16:28:40.255" v="1397" actId="29295"/>
          <ac:picMkLst>
            <pc:docMk/>
            <pc:sldMk cId="4282161756" sldId="4935"/>
            <ac:picMk id="6" creationId="{26247AF7-F240-5B2A-3DDD-EA5B1B55317E}"/>
          </ac:picMkLst>
        </pc:picChg>
      </pc:sldChg>
      <pc:sldChg chg="modSp mod modNotesTx">
        <pc:chgData name="Isis Greenspan" userId="464bb143-1349-4605-a567-29b98f388ffb" providerId="ADAL" clId="{AB11146E-59D1-4A05-9B95-E187EE059601}" dt="2025-08-07T15:34:38.650" v="1249" actId="313"/>
        <pc:sldMkLst>
          <pc:docMk/>
          <pc:sldMk cId="721376381" sldId="4938"/>
        </pc:sldMkLst>
      </pc:sldChg>
      <pc:sldChg chg="modSp mod">
        <pc:chgData name="Isis Greenspan" userId="464bb143-1349-4605-a567-29b98f388ffb" providerId="ADAL" clId="{AB11146E-59D1-4A05-9B95-E187EE059601}" dt="2025-08-07T15:10:48.287" v="1196" actId="20577"/>
        <pc:sldMkLst>
          <pc:docMk/>
          <pc:sldMk cId="2370894049" sldId="4939"/>
        </pc:sldMkLst>
        <pc:spChg chg="mod">
          <ac:chgData name="Isis Greenspan" userId="464bb143-1349-4605-a567-29b98f388ffb" providerId="ADAL" clId="{AB11146E-59D1-4A05-9B95-E187EE059601}" dt="2025-08-07T15:10:48.287" v="1196" actId="20577"/>
          <ac:spMkLst>
            <pc:docMk/>
            <pc:sldMk cId="2370894049" sldId="4939"/>
            <ac:spMk id="4" creationId="{00000000-0000-0000-0000-000000000000}"/>
          </ac:spMkLst>
        </pc:spChg>
      </pc:sldChg>
      <pc:sldChg chg="modSp mod modNotes modNotesTx">
        <pc:chgData name="Isis Greenspan" userId="464bb143-1349-4605-a567-29b98f388ffb" providerId="ADAL" clId="{AB11146E-59D1-4A05-9B95-E187EE059601}" dt="2025-08-07T15:30:17.406" v="1241" actId="20577"/>
        <pc:sldMkLst>
          <pc:docMk/>
          <pc:sldMk cId="3296319961" sldId="4940"/>
        </pc:sldMkLst>
      </pc:sldChg>
      <pc:sldChg chg="modSp mod modNotes modNotesTx">
        <pc:chgData name="Isis Greenspan" userId="464bb143-1349-4605-a567-29b98f388ffb" providerId="ADAL" clId="{AB11146E-59D1-4A05-9B95-E187EE059601}" dt="2025-08-07T15:34:23.651" v="1245" actId="313"/>
        <pc:sldMkLst>
          <pc:docMk/>
          <pc:sldMk cId="3873590807" sldId="4941"/>
        </pc:sldMkLst>
        <pc:spChg chg="mod">
          <ac:chgData name="Isis Greenspan" userId="464bb143-1349-4605-a567-29b98f388ffb" providerId="ADAL" clId="{AB11146E-59D1-4A05-9B95-E187EE059601}" dt="2025-08-06T22:23:02.027" v="516" actId="14100"/>
          <ac:spMkLst>
            <pc:docMk/>
            <pc:sldMk cId="3873590807" sldId="4941"/>
            <ac:spMk id="8" creationId="{DA0669A0-7094-A32D-EF27-E7F7CC82DE9A}"/>
          </ac:spMkLst>
        </pc:spChg>
      </pc:sldChg>
      <pc:sldChg chg="modSp mod modNotes modNotesTx">
        <pc:chgData name="Isis Greenspan" userId="464bb143-1349-4605-a567-29b98f388ffb" providerId="ADAL" clId="{AB11146E-59D1-4A05-9B95-E187EE059601}" dt="2025-08-07T15:54:55.394" v="1260" actId="20577"/>
        <pc:sldMkLst>
          <pc:docMk/>
          <pc:sldMk cId="4152659528" sldId="4942"/>
        </pc:sldMkLst>
      </pc:sldChg>
      <pc:sldChg chg="modSp mod modNotesTx">
        <pc:chgData name="Isis Greenspan" userId="464bb143-1349-4605-a567-29b98f388ffb" providerId="ADAL" clId="{AB11146E-59D1-4A05-9B95-E187EE059601}" dt="2025-07-18T23:52:40.578" v="313" actId="20577"/>
        <pc:sldMkLst>
          <pc:docMk/>
          <pc:sldMk cId="1529716865" sldId="4943"/>
        </pc:sldMkLst>
      </pc:sldChg>
      <pc:sldChg chg="modSp mod modNotes modNotesTx">
        <pc:chgData name="Isis Greenspan" userId="464bb143-1349-4605-a567-29b98f388ffb" providerId="ADAL" clId="{AB11146E-59D1-4A05-9B95-E187EE059601}" dt="2025-08-04T22:39:44.269" v="470" actId="20577"/>
        <pc:sldMkLst>
          <pc:docMk/>
          <pc:sldMk cId="2397609229" sldId="4944"/>
        </pc:sldMkLst>
      </pc:sldChg>
      <pc:sldChg chg="modSp mod">
        <pc:chgData name="Isis Greenspan" userId="464bb143-1349-4605-a567-29b98f388ffb" providerId="ADAL" clId="{AB11146E-59D1-4A05-9B95-E187EE059601}" dt="2025-08-07T16:16:12.075" v="1378" actId="962"/>
        <pc:sldMkLst>
          <pc:docMk/>
          <pc:sldMk cId="3690235844" sldId="4946"/>
        </pc:sldMkLst>
        <pc:spChg chg="mod">
          <ac:chgData name="Isis Greenspan" userId="464bb143-1349-4605-a567-29b98f388ffb" providerId="ADAL" clId="{AB11146E-59D1-4A05-9B95-E187EE059601}" dt="2025-08-07T16:16:12.075" v="1378" actId="962"/>
          <ac:spMkLst>
            <pc:docMk/>
            <pc:sldMk cId="3690235844" sldId="4946"/>
            <ac:spMk id="2" creationId="{C8110144-8CCA-6506-3CC4-A4F9F8423DAF}"/>
          </ac:spMkLst>
        </pc:spChg>
      </pc:sldChg>
      <pc:sldChg chg="add del">
        <pc:chgData name="Isis Greenspan" userId="464bb143-1349-4605-a567-29b98f388ffb" providerId="ADAL" clId="{AB11146E-59D1-4A05-9B95-E187EE059601}" dt="2025-04-07T21:03:36.326" v="49" actId="2696"/>
        <pc:sldMkLst>
          <pc:docMk/>
          <pc:sldMk cId="1403161614" sldId="4947"/>
        </pc:sldMkLst>
      </pc:sldChg>
      <pc:sldChg chg="add del">
        <pc:chgData name="Isis Greenspan" userId="464bb143-1349-4605-a567-29b98f388ffb" providerId="ADAL" clId="{AB11146E-59D1-4A05-9B95-E187EE059601}" dt="2025-04-07T21:08:50.091" v="51" actId="2696"/>
        <pc:sldMkLst>
          <pc:docMk/>
          <pc:sldMk cId="1524104786" sldId="4947"/>
        </pc:sldMkLst>
      </pc:sldChg>
      <pc:sldChg chg="modSp add mod modShow modNotesTx">
        <pc:chgData name="Isis Greenspan" userId="464bb143-1349-4605-a567-29b98f388ffb" providerId="ADAL" clId="{AB11146E-59D1-4A05-9B95-E187EE059601}" dt="2025-04-07T21:12:28.219" v="150" actId="114"/>
        <pc:sldMkLst>
          <pc:docMk/>
          <pc:sldMk cId="3842837236" sldId="4947"/>
        </pc:sldMkLst>
      </pc:sldChg>
      <pc:sldChg chg="modSp add del mod modShow">
        <pc:chgData name="Isis Greenspan" userId="464bb143-1349-4605-a567-29b98f388ffb" providerId="ADAL" clId="{AB11146E-59D1-4A05-9B95-E187EE059601}" dt="2025-07-18T20:08:39.310" v="196" actId="2696"/>
        <pc:sldMkLst>
          <pc:docMk/>
          <pc:sldMk cId="828047370" sldId="4948"/>
        </pc:sldMkLst>
      </pc:sldChg>
      <pc:sldChg chg="add del mod modShow">
        <pc:chgData name="Isis Greenspan" userId="464bb143-1349-4605-a567-29b98f388ffb" providerId="ADAL" clId="{AB11146E-59D1-4A05-9B95-E187EE059601}" dt="2025-07-18T21:36:43.369" v="221" actId="2696"/>
        <pc:sldMkLst>
          <pc:docMk/>
          <pc:sldMk cId="1255918237" sldId="4948"/>
        </pc:sldMkLst>
      </pc:sldChg>
      <pc:sldChg chg="modNotesTx">
        <pc:chgData name="Isis Greenspan" userId="464bb143-1349-4605-a567-29b98f388ffb" providerId="ADAL" clId="{AB11146E-59D1-4A05-9B95-E187EE059601}" dt="2025-08-07T14:30:45.094" v="1136" actId="20577"/>
        <pc:sldMkLst>
          <pc:docMk/>
          <pc:sldMk cId="2501811395" sldId="4948"/>
        </pc:sldMkLst>
      </pc:sldChg>
      <pc:sldChg chg="add del mod modShow">
        <pc:chgData name="Isis Greenspan" userId="464bb143-1349-4605-a567-29b98f388ffb" providerId="ADAL" clId="{AB11146E-59D1-4A05-9B95-E187EE059601}" dt="2025-07-18T22:09:09.073" v="224" actId="2696"/>
        <pc:sldMkLst>
          <pc:docMk/>
          <pc:sldMk cId="2950147561" sldId="4948"/>
        </pc:sldMkLst>
      </pc:sldChg>
      <pc:sldChg chg="modSp add mod">
        <pc:chgData name="Isis Greenspan" userId="464bb143-1349-4605-a567-29b98f388ffb" providerId="ADAL" clId="{AB11146E-59D1-4A05-9B95-E187EE059601}" dt="2025-08-07T15:12:36.695" v="1198" actId="13926"/>
        <pc:sldMkLst>
          <pc:docMk/>
          <pc:sldMk cId="469189716" sldId="4949"/>
        </pc:sldMkLst>
        <pc:spChg chg="mod">
          <ac:chgData name="Isis Greenspan" userId="464bb143-1349-4605-a567-29b98f388ffb" providerId="ADAL" clId="{AB11146E-59D1-4A05-9B95-E187EE059601}" dt="2025-08-04T22:35:37.627" v="465" actId="20577"/>
          <ac:spMkLst>
            <pc:docMk/>
            <pc:sldMk cId="469189716" sldId="4949"/>
            <ac:spMk id="2" creationId="{F7FE978C-7DB6-4AAF-4715-B67CA1DE0F7F}"/>
          </ac:spMkLst>
        </pc:spChg>
        <pc:spChg chg="mod">
          <ac:chgData name="Isis Greenspan" userId="464bb143-1349-4605-a567-29b98f388ffb" providerId="ADAL" clId="{AB11146E-59D1-4A05-9B95-E187EE059601}" dt="2025-08-07T15:12:36.695" v="1198" actId="13926"/>
          <ac:spMkLst>
            <pc:docMk/>
            <pc:sldMk cId="469189716" sldId="4949"/>
            <ac:spMk id="4" creationId="{FF209DDD-FC80-B8C5-E083-F63E5BCB2081}"/>
          </ac:spMkLst>
        </pc:spChg>
      </pc:sldChg>
      <pc:sldChg chg="modSp add del mod modShow modNotesTx">
        <pc:chgData name="Isis Greenspan" userId="464bb143-1349-4605-a567-29b98f388ffb" providerId="ADAL" clId="{AB11146E-59D1-4A05-9B95-E187EE059601}" dt="2025-07-18T20:39:03.614" v="200" actId="2696"/>
        <pc:sldMkLst>
          <pc:docMk/>
          <pc:sldMk cId="1756680829" sldId="4949"/>
        </pc:sldMkLst>
      </pc:sldChg>
    </pc:docChg>
  </pc:docChgLst>
  <pc:docChgLst>
    <pc:chgData name="Renee Luque" userId="S::rluque@cffutures.net::24b01a1d-1c91-492f-b0ec-f8dd3574c772" providerId="AD" clId="Web-{77542AC6-6104-21F1-B250-E8B59DAF576C}"/>
    <pc:docChg chg="">
      <pc:chgData name="Renee Luque" userId="S::rluque@cffutures.net::24b01a1d-1c91-492f-b0ec-f8dd3574c772" providerId="AD" clId="Web-{77542AC6-6104-21F1-B250-E8B59DAF576C}" dt="2024-03-04T21:31:20.593" v="1"/>
      <pc:docMkLst>
        <pc:docMk/>
      </pc:docMkLst>
      <pc:sldChg chg="modCm">
        <pc:chgData name="Renee Luque" userId="S::rluque@cffutures.net::24b01a1d-1c91-492f-b0ec-f8dd3574c772" providerId="AD" clId="Web-{77542AC6-6104-21F1-B250-E8B59DAF576C}" dt="2024-03-04T21:31:20.593" v="1"/>
        <pc:sldMkLst>
          <pc:docMk/>
          <pc:sldMk cId="3421624322" sldId="4816"/>
        </pc:sldMkLst>
        <pc:extLst>
          <p:ext xmlns:p="http://schemas.openxmlformats.org/presentationml/2006/main" uri="{D6D511B9-2390-475A-947B-AFAB55BFBCF1}">
            <pc226:cmChg xmlns:pc226="http://schemas.microsoft.com/office/powerpoint/2022/06/main/command" chg="mod">
              <pc226:chgData name="Renee Luque" userId="S::rluque@cffutures.net::24b01a1d-1c91-492f-b0ec-f8dd3574c772" providerId="AD" clId="Web-{77542AC6-6104-21F1-B250-E8B59DAF576C}" dt="2024-03-04T21:31:20.593" v="1"/>
              <pc2:cmMkLst xmlns:pc2="http://schemas.microsoft.com/office/powerpoint/2019/9/main/command">
                <pc:docMk/>
                <pc:sldMk cId="3421624322" sldId="4816"/>
                <pc2:cmMk id="{0DC2EDC8-AD7F-4F36-9770-CF3E6A03C272}"/>
              </pc2:cmMkLst>
              <pc226:cmRplyChg chg="add">
                <pc226:chgData name="Renee Luque" userId="S::rluque@cffutures.net::24b01a1d-1c91-492f-b0ec-f8dd3574c772" providerId="AD" clId="Web-{77542AC6-6104-21F1-B250-E8B59DAF576C}" dt="2024-03-04T21:31:20.593" v="1"/>
                <pc2:cmRplyMkLst xmlns:pc2="http://schemas.microsoft.com/office/powerpoint/2019/9/main/command">
                  <pc:docMk/>
                  <pc:sldMk cId="3421624322" sldId="4816"/>
                  <pc2:cmMk id="{0DC2EDC8-AD7F-4F36-9770-CF3E6A03C272}"/>
                  <pc2:cmRplyMk id="{1E667952-844A-4A53-8B1D-7BAEA5B45F9E}"/>
                </pc2:cmRplyMkLst>
              </pc226:cmRplyChg>
            </pc226:cmChg>
          </p:ext>
        </pc:extLst>
      </pc:sldChg>
    </pc:docChg>
  </pc:docChgLst>
  <pc:docChgLst>
    <pc:chgData name="Renee Luque" userId="S::rluque@cffutures.net::24b01a1d-1c91-492f-b0ec-f8dd3574c772" providerId="AD" clId="Web-{55A12213-7C62-4431-9660-191FB00D72EE}"/>
    <pc:docChg chg="modSld">
      <pc:chgData name="Renee Luque" userId="S::rluque@cffutures.net::24b01a1d-1c91-492f-b0ec-f8dd3574c772" providerId="AD" clId="Web-{55A12213-7C62-4431-9660-191FB00D72EE}" dt="2024-06-21T15:04:12.577" v="8"/>
      <pc:docMkLst>
        <pc:docMk/>
      </pc:docMkLst>
      <pc:sldChg chg="modNotes">
        <pc:chgData name="Renee Luque" userId="S::rluque@cffutures.net::24b01a1d-1c91-492f-b0ec-f8dd3574c772" providerId="AD" clId="Web-{55A12213-7C62-4431-9660-191FB00D72EE}" dt="2024-06-21T15:04:12.577" v="8"/>
        <pc:sldMkLst>
          <pc:docMk/>
          <pc:sldMk cId="3296319961" sldId="4940"/>
        </pc:sldMkLst>
      </pc:sldChg>
    </pc:docChg>
  </pc:docChgLst>
  <pc:docChgLst>
    <pc:chgData name="Renee Luque" userId="S::rluque@cffutures.net::24b01a1d-1c91-492f-b0ec-f8dd3574c772" providerId="AD" clId="Web-{392DB702-5406-47FC-8BE2-2496CD5A20B2}"/>
    <pc:docChg chg="modSld">
      <pc:chgData name="Renee Luque" userId="S::rluque@cffutures.net::24b01a1d-1c91-492f-b0ec-f8dd3574c772" providerId="AD" clId="Web-{392DB702-5406-47FC-8BE2-2496CD5A20B2}" dt="2024-07-25T23:31:20.075" v="98"/>
      <pc:docMkLst>
        <pc:docMk/>
      </pc:docMkLst>
      <pc:sldChg chg="modNotes">
        <pc:chgData name="Renee Luque" userId="S::rluque@cffutures.net::24b01a1d-1c91-492f-b0ec-f8dd3574c772" providerId="AD" clId="Web-{392DB702-5406-47FC-8BE2-2496CD5A20B2}" dt="2024-07-25T22:47:58.300" v="1"/>
        <pc:sldMkLst>
          <pc:docMk/>
          <pc:sldMk cId="890962163" sldId="259"/>
        </pc:sldMkLst>
      </pc:sldChg>
      <pc:sldChg chg="modNotes">
        <pc:chgData name="Renee Luque" userId="S::rluque@cffutures.net::24b01a1d-1c91-492f-b0ec-f8dd3574c772" providerId="AD" clId="Web-{392DB702-5406-47FC-8BE2-2496CD5A20B2}" dt="2024-07-25T22:48:28.271" v="18"/>
        <pc:sldMkLst>
          <pc:docMk/>
          <pc:sldMk cId="2779712827" sldId="1844"/>
        </pc:sldMkLst>
      </pc:sldChg>
      <pc:sldChg chg="modNotes">
        <pc:chgData name="Renee Luque" userId="S::rluque@cffutures.net::24b01a1d-1c91-492f-b0ec-f8dd3574c772" providerId="AD" clId="Web-{392DB702-5406-47FC-8BE2-2496CD5A20B2}" dt="2024-07-25T23:21:19.955" v="74"/>
        <pc:sldMkLst>
          <pc:docMk/>
          <pc:sldMk cId="3627610088" sldId="4818"/>
        </pc:sldMkLst>
      </pc:sldChg>
      <pc:sldChg chg="modNotes">
        <pc:chgData name="Renee Luque" userId="S::rluque@cffutures.net::24b01a1d-1c91-492f-b0ec-f8dd3574c772" providerId="AD" clId="Web-{392DB702-5406-47FC-8BE2-2496CD5A20B2}" dt="2024-07-25T22:57:27.621" v="30"/>
        <pc:sldMkLst>
          <pc:docMk/>
          <pc:sldMk cId="3889828973" sldId="4909"/>
        </pc:sldMkLst>
      </pc:sldChg>
      <pc:sldChg chg="modNotes">
        <pc:chgData name="Renee Luque" userId="S::rluque@cffutures.net::24b01a1d-1c91-492f-b0ec-f8dd3574c772" providerId="AD" clId="Web-{392DB702-5406-47FC-8BE2-2496CD5A20B2}" dt="2024-07-25T23:18:44.147" v="63"/>
        <pc:sldMkLst>
          <pc:docMk/>
          <pc:sldMk cId="1344477376" sldId="4919"/>
        </pc:sldMkLst>
      </pc:sldChg>
      <pc:sldChg chg="modNotes">
        <pc:chgData name="Renee Luque" userId="S::rluque@cffutures.net::24b01a1d-1c91-492f-b0ec-f8dd3574c772" providerId="AD" clId="Web-{392DB702-5406-47FC-8BE2-2496CD5A20B2}" dt="2024-07-25T23:17:12.469" v="51"/>
        <pc:sldMkLst>
          <pc:docMk/>
          <pc:sldMk cId="2991429596" sldId="4924"/>
        </pc:sldMkLst>
      </pc:sldChg>
      <pc:sldChg chg="modNotes">
        <pc:chgData name="Renee Luque" userId="S::rluque@cffutures.net::24b01a1d-1c91-492f-b0ec-f8dd3574c772" providerId="AD" clId="Web-{392DB702-5406-47FC-8BE2-2496CD5A20B2}" dt="2024-07-25T23:24:50.266" v="81"/>
        <pc:sldMkLst>
          <pc:docMk/>
          <pc:sldMk cId="3791518361" sldId="4925"/>
        </pc:sldMkLst>
      </pc:sldChg>
      <pc:sldChg chg="modNotes">
        <pc:chgData name="Renee Luque" userId="S::rluque@cffutures.net::24b01a1d-1c91-492f-b0ec-f8dd3574c772" providerId="AD" clId="Web-{392DB702-5406-47FC-8BE2-2496CD5A20B2}" dt="2024-07-25T22:53:34.152" v="24"/>
        <pc:sldMkLst>
          <pc:docMk/>
          <pc:sldMk cId="721376381" sldId="4938"/>
        </pc:sldMkLst>
      </pc:sldChg>
      <pc:sldChg chg="modNotes">
        <pc:chgData name="Renee Luque" userId="S::rluque@cffutures.net::24b01a1d-1c91-492f-b0ec-f8dd3574c772" providerId="AD" clId="Web-{392DB702-5406-47FC-8BE2-2496CD5A20B2}" dt="2024-07-25T23:11:46.134" v="41"/>
        <pc:sldMkLst>
          <pc:docMk/>
          <pc:sldMk cId="4152659528" sldId="4942"/>
        </pc:sldMkLst>
      </pc:sldChg>
      <pc:sldChg chg="modNotes">
        <pc:chgData name="Renee Luque" userId="S::rluque@cffutures.net::24b01a1d-1c91-492f-b0ec-f8dd3574c772" providerId="AD" clId="Web-{392DB702-5406-47FC-8BE2-2496CD5A20B2}" dt="2024-07-25T23:31:20.075" v="98"/>
        <pc:sldMkLst>
          <pc:docMk/>
          <pc:sldMk cId="2397609229" sldId="4944"/>
        </pc:sldMkLst>
      </pc:sldChg>
    </pc:docChg>
  </pc:docChgLst>
  <pc:docChgLst>
    <pc:chgData name="Isis Greenspan" userId="464bb143-1349-4605-a567-29b98f388ffb" providerId="ADAL" clId="{BEA52A43-9644-464E-A091-302B5C1BADEB}"/>
    <pc:docChg chg="undo redo custSel addSld delSld modSld sldOrd addMainMaster delMainMaster modMainMaster">
      <pc:chgData name="Isis Greenspan" userId="464bb143-1349-4605-a567-29b98f388ffb" providerId="ADAL" clId="{BEA52A43-9644-464E-A091-302B5C1BADEB}" dt="2024-03-05T00:24:54.895" v="21226" actId="552"/>
      <pc:docMkLst>
        <pc:docMk/>
      </pc:docMkLst>
      <pc:sldChg chg="addSp delSp modSp del mod setBg modClrScheme chgLayout">
        <pc:chgData name="Isis Greenspan" userId="464bb143-1349-4605-a567-29b98f388ffb" providerId="ADAL" clId="{BEA52A43-9644-464E-A091-302B5C1BADEB}" dt="2024-01-08T16:44:02.059" v="4862" actId="2696"/>
        <pc:sldMkLst>
          <pc:docMk/>
          <pc:sldMk cId="1351164925" sldId="258"/>
        </pc:sldMkLst>
      </pc:sldChg>
      <pc:sldChg chg="addSp delSp modSp mod modClrScheme delDesignElem chgLayout modNotes modNotesTx">
        <pc:chgData name="Isis Greenspan" userId="464bb143-1349-4605-a567-29b98f388ffb" providerId="ADAL" clId="{BEA52A43-9644-464E-A091-302B5C1BADEB}" dt="2024-03-05T00:20:02.409" v="21220" actId="2711"/>
        <pc:sldMkLst>
          <pc:docMk/>
          <pc:sldMk cId="890962163" sldId="259"/>
        </pc:sldMkLst>
      </pc:sldChg>
      <pc:sldChg chg="addSp delSp modSp mod modClrScheme chgLayout">
        <pc:chgData name="Isis Greenspan" userId="464bb143-1349-4605-a567-29b98f388ffb" providerId="ADAL" clId="{BEA52A43-9644-464E-A091-302B5C1BADEB}" dt="2024-01-08T17:19:30.928" v="5145" actId="962"/>
        <pc:sldMkLst>
          <pc:docMk/>
          <pc:sldMk cId="583906399" sldId="349"/>
        </pc:sldMkLst>
      </pc:sldChg>
      <pc:sldChg chg="del">
        <pc:chgData name="Isis Greenspan" userId="464bb143-1349-4605-a567-29b98f388ffb" providerId="ADAL" clId="{BEA52A43-9644-464E-A091-302B5C1BADEB}" dt="2024-01-06T17:45:21.636" v="4648" actId="47"/>
        <pc:sldMkLst>
          <pc:docMk/>
          <pc:sldMk cId="2737570152" sldId="405"/>
        </pc:sldMkLst>
      </pc:sldChg>
      <pc:sldChg chg="del">
        <pc:chgData name="Isis Greenspan" userId="464bb143-1349-4605-a567-29b98f388ffb" providerId="ADAL" clId="{BEA52A43-9644-464E-A091-302B5C1BADEB}" dt="2024-01-06T17:41:09.760" v="4595" actId="47"/>
        <pc:sldMkLst>
          <pc:docMk/>
          <pc:sldMk cId="3708398058" sldId="424"/>
        </pc:sldMkLst>
      </pc:sldChg>
      <pc:sldChg chg="del">
        <pc:chgData name="Isis Greenspan" userId="464bb143-1349-4605-a567-29b98f388ffb" providerId="ADAL" clId="{BEA52A43-9644-464E-A091-302B5C1BADEB}" dt="2023-12-18T18:27:29.605" v="6" actId="47"/>
        <pc:sldMkLst>
          <pc:docMk/>
          <pc:sldMk cId="845782079" sldId="447"/>
        </pc:sldMkLst>
      </pc:sldChg>
      <pc:sldChg chg="del">
        <pc:chgData name="Isis Greenspan" userId="464bb143-1349-4605-a567-29b98f388ffb" providerId="ADAL" clId="{BEA52A43-9644-464E-A091-302B5C1BADEB}" dt="2024-01-06T17:40:07.234" v="4574" actId="47"/>
        <pc:sldMkLst>
          <pc:docMk/>
          <pc:sldMk cId="3573167192" sldId="505"/>
        </pc:sldMkLst>
      </pc:sldChg>
      <pc:sldChg chg="addSp delSp modSp mod modClrScheme modCm chgLayout modNotes modNotesTx">
        <pc:chgData name="Isis Greenspan" userId="464bb143-1349-4605-a567-29b98f388ffb" providerId="ADAL" clId="{BEA52A43-9644-464E-A091-302B5C1BADEB}" dt="2024-03-05T00:02:30.028" v="21145" actId="20577"/>
        <pc:sldMkLst>
          <pc:docMk/>
          <pc:sldMk cId="2779712827" sldId="1844"/>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2-02T19:26:14.808" v="12649"/>
              <pc2:cmMkLst xmlns:pc2="http://schemas.microsoft.com/office/powerpoint/2019/9/main/command">
                <pc:docMk/>
                <pc:sldMk cId="2779712827" sldId="1844"/>
                <pc2:cmMk id="{5D9117A6-FF1E-4A45-A762-1156D69FAC72}"/>
              </pc2:cmMkLst>
              <pc226:cmRplyChg chg="add">
                <pc226:chgData name="Isis Greenspan" userId="464bb143-1349-4605-a567-29b98f388ffb" providerId="ADAL" clId="{BEA52A43-9644-464E-A091-302B5C1BADEB}" dt="2024-02-01T23:35:53.971" v="10314"/>
                <pc2:cmRplyMkLst xmlns:pc2="http://schemas.microsoft.com/office/powerpoint/2019/9/main/command">
                  <pc:docMk/>
                  <pc:sldMk cId="2779712827" sldId="1844"/>
                  <pc2:cmMk id="{5D9117A6-FF1E-4A45-A762-1156D69FAC72}"/>
                  <pc2:cmRplyMk id="{F768D95B-4B60-4DCB-AAD2-243BE4D182C9}"/>
                </pc2:cmRplyMkLst>
              </pc226:cmRplyChg>
              <pc226:cmRplyChg chg="add">
                <pc226:chgData name="Isis Greenspan" userId="464bb143-1349-4605-a567-29b98f388ffb" providerId="ADAL" clId="{BEA52A43-9644-464E-A091-302B5C1BADEB}" dt="2024-02-01T22:44:02.024" v="10273"/>
                <pc2:cmRplyMkLst xmlns:pc2="http://schemas.microsoft.com/office/powerpoint/2019/9/main/command">
                  <pc:docMk/>
                  <pc:sldMk cId="2779712827" sldId="1844"/>
                  <pc2:cmMk id="{5D9117A6-FF1E-4A45-A762-1156D69FAC72}"/>
                  <pc2:cmRplyMk id="{94B2368A-0875-48FF-9597-00BD50742873}"/>
                </pc2:cmRplyMkLst>
              </pc226:cmRplyChg>
            </pc226:cmChg>
            <pc226:cmChg xmlns:pc226="http://schemas.microsoft.com/office/powerpoint/2022/06/main/command" chg="mod modRxn">
              <pc226:chgData name="Isis Greenspan" userId="464bb143-1349-4605-a567-29b98f388ffb" providerId="ADAL" clId="{BEA52A43-9644-464E-A091-302B5C1BADEB}" dt="2024-03-01T19:02:49.756" v="13639"/>
              <pc2:cmMkLst xmlns:pc2="http://schemas.microsoft.com/office/powerpoint/2019/9/main/command">
                <pc:docMk/>
                <pc:sldMk cId="2779712827" sldId="1844"/>
                <pc2:cmMk id="{F7AF02FB-E103-4CA4-9A87-12F02ACFC0FD}"/>
              </pc2:cmMkLst>
            </pc226:cmChg>
          </p:ext>
        </pc:extLst>
      </pc:sldChg>
      <pc:sldChg chg="addSp delSp modSp del mod modClrScheme chgLayout">
        <pc:chgData name="Isis Greenspan" userId="464bb143-1349-4605-a567-29b98f388ffb" providerId="ADAL" clId="{BEA52A43-9644-464E-A091-302B5C1BADEB}" dt="2024-01-06T17:25:05.793" v="4456" actId="47"/>
        <pc:sldMkLst>
          <pc:docMk/>
          <pc:sldMk cId="1614994796" sldId="4771"/>
        </pc:sldMkLst>
      </pc:sldChg>
      <pc:sldChg chg="addSp delSp modSp mod setBg modClrScheme delDesignElem addCm modCm chgLayout modNotes modNotesTx">
        <pc:chgData name="Isis Greenspan" userId="464bb143-1349-4605-a567-29b98f388ffb" providerId="ADAL" clId="{BEA52A43-9644-464E-A091-302B5C1BADEB}" dt="2024-03-05T00:08:03.953" v="21219" actId="313"/>
        <pc:sldMkLst>
          <pc:docMk/>
          <pc:sldMk cId="1239341252" sldId="477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3-04T19:52:19.591" v="19549"/>
              <pc2:cmMkLst xmlns:pc2="http://schemas.microsoft.com/office/powerpoint/2019/9/main/command">
                <pc:docMk/>
                <pc:sldMk cId="1239341252" sldId="4774"/>
                <pc2:cmMk id="{220DD39F-DB1C-4B41-AFB5-813D9F21332A}"/>
              </pc2:cmMkLst>
              <pc226:cmRplyChg chg="mod modRxn">
                <pc226:chgData name="Isis Greenspan" userId="464bb143-1349-4605-a567-29b98f388ffb" providerId="ADAL" clId="{BEA52A43-9644-464E-A091-302B5C1BADEB}" dt="2024-03-04T19:52:18.006" v="19548"/>
                <pc2:cmRplyMkLst xmlns:pc2="http://schemas.microsoft.com/office/powerpoint/2019/9/main/command">
                  <pc:docMk/>
                  <pc:sldMk cId="1239341252" sldId="4774"/>
                  <pc2:cmMk id="{220DD39F-DB1C-4B41-AFB5-813D9F21332A}"/>
                  <pc2:cmRplyMk id="{D45032F7-E039-4429-A0B7-A6A61191FB26}"/>
                </pc2:cmRplyMkLst>
              </pc226:cmRplyChg>
            </pc226:cmChg>
          </p:ext>
        </pc:extLst>
      </pc:sldChg>
      <pc:sldChg chg="addSp delSp modSp mod setBg modClrScheme addAnim modAnim setClrOvrMap delDesignElem modCm chgLayout modNotes">
        <pc:chgData name="Isis Greenspan" userId="464bb143-1349-4605-a567-29b98f388ffb" providerId="ADAL" clId="{BEA52A43-9644-464E-A091-302B5C1BADEB}" dt="2024-03-01T20:33:34.025" v="15516"/>
        <pc:sldMkLst>
          <pc:docMk/>
          <pc:sldMk cId="2520751067" sldId="4775"/>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1T20:33:34.025" v="15516"/>
              <pc2:cmMkLst xmlns:pc2="http://schemas.microsoft.com/office/powerpoint/2019/9/main/command">
                <pc:docMk/>
                <pc:sldMk cId="2520751067" sldId="4775"/>
                <pc2:cmMk id="{B85A33F1-3FAA-438A-9DD4-750C11DAD8D4}"/>
              </pc2:cmMkLst>
            </pc226:cmChg>
          </p:ext>
        </pc:extLst>
      </pc:sldChg>
      <pc:sldChg chg="addSp delSp modSp del mod setBg modClrScheme chgLayout">
        <pc:chgData name="Isis Greenspan" userId="464bb143-1349-4605-a567-29b98f388ffb" providerId="ADAL" clId="{BEA52A43-9644-464E-A091-302B5C1BADEB}" dt="2023-12-18T19:40:42.996" v="877" actId="47"/>
        <pc:sldMkLst>
          <pc:docMk/>
          <pc:sldMk cId="703509113" sldId="4776"/>
        </pc:sldMkLst>
      </pc:sldChg>
      <pc:sldChg chg="addSp delSp modSp mod modClrScheme delDesignElem modCm chgLayout modNotes modNotesTx">
        <pc:chgData name="Isis Greenspan" userId="464bb143-1349-4605-a567-29b98f388ffb" providerId="ADAL" clId="{BEA52A43-9644-464E-A091-302B5C1BADEB}" dt="2024-03-04T17:57:38.073" v="19460" actId="962"/>
        <pc:sldMkLst>
          <pc:docMk/>
          <pc:sldMk cId="2102798403" sldId="4777"/>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BEA52A43-9644-464E-A091-302B5C1BADEB}" dt="2024-03-04T17:35:21.611" v="19063"/>
              <pc2:cmMkLst xmlns:pc2="http://schemas.microsoft.com/office/powerpoint/2019/9/main/command">
                <pc:docMk/>
                <pc:sldMk cId="2102798403" sldId="4777"/>
                <pc2:cmMk id="{14B8CB38-3E41-4446-BB70-6C43BE82A2E1}"/>
              </pc2:cmMkLst>
              <pc226:cmRplyChg chg="add">
                <pc226:chgData name="Isis Greenspan" userId="464bb143-1349-4605-a567-29b98f388ffb" providerId="ADAL" clId="{BEA52A43-9644-464E-A091-302B5C1BADEB}" dt="2024-03-04T17:35:21.611" v="19063"/>
                <pc2:cmRplyMkLst xmlns:pc2="http://schemas.microsoft.com/office/powerpoint/2019/9/main/command">
                  <pc:docMk/>
                  <pc:sldMk cId="2102798403" sldId="4777"/>
                  <pc2:cmMk id="{14B8CB38-3E41-4446-BB70-6C43BE82A2E1}"/>
                  <pc2:cmRplyMk id="{058ED855-C624-4BC1-A162-5B1BE4D0EBDB}"/>
                </pc2:cmRplyMkLst>
              </pc226:cmRplyChg>
            </pc226:cmChg>
          </p:ext>
        </pc:extLst>
      </pc:sldChg>
      <pc:sldChg chg="addSp delSp modSp del mod modClrScheme delDesignElem modCm chgLayout modNotes modNotesTx">
        <pc:chgData name="Isis Greenspan" userId="464bb143-1349-4605-a567-29b98f388ffb" providerId="ADAL" clId="{BEA52A43-9644-464E-A091-302B5C1BADEB}" dt="2024-03-01T22:52:25.726" v="18751" actId="47"/>
        <pc:sldMkLst>
          <pc:docMk/>
          <pc:sldMk cId="2689198154" sldId="4778"/>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1T20:33:46.418" v="15517"/>
              <pc2:cmMkLst xmlns:pc2="http://schemas.microsoft.com/office/powerpoint/2019/9/main/command">
                <pc:docMk/>
                <pc:sldMk cId="2689198154" sldId="4778"/>
                <pc2:cmMk id="{A0F7E632-E9B5-4434-AB98-D5631D549917}"/>
              </pc2:cmMkLst>
            </pc226:cmChg>
            <pc226:cmChg xmlns:pc226="http://schemas.microsoft.com/office/powerpoint/2022/06/main/command" chg="mod">
              <pc226:chgData name="Isis Greenspan" userId="464bb143-1349-4605-a567-29b98f388ffb" providerId="ADAL" clId="{BEA52A43-9644-464E-A091-302B5C1BADEB}" dt="2024-02-02T19:32:25.798" v="12712"/>
              <pc2:cmMkLst xmlns:pc2="http://schemas.microsoft.com/office/powerpoint/2019/9/main/command">
                <pc:docMk/>
                <pc:sldMk cId="2689198154" sldId="4778"/>
                <pc2:cmMk id="{3E1681B3-C008-4E3F-91B5-5B0EDC31BDAB}"/>
              </pc2:cmMkLst>
            </pc226:cmChg>
          </p:ext>
        </pc:extLst>
      </pc:sldChg>
      <pc:sldChg chg="addSp delSp modSp mod setBg modClrScheme delDesignElem modCm chgLayout modNotes modNotesTx">
        <pc:chgData name="Isis Greenspan" userId="464bb143-1349-4605-a567-29b98f388ffb" providerId="ADAL" clId="{BEA52A43-9644-464E-A091-302B5C1BADEB}" dt="2024-03-04T23:44:05.979" v="20939" actId="255"/>
        <pc:sldMkLst>
          <pc:docMk/>
          <pc:sldMk cId="1443717942" sldId="4779"/>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4T17:41:23.621" v="19325"/>
              <pc2:cmMkLst xmlns:pc2="http://schemas.microsoft.com/office/powerpoint/2019/9/main/command">
                <pc:docMk/>
                <pc:sldMk cId="1443717942" sldId="4779"/>
                <pc2:cmMk id="{33479FEE-B775-4B38-A506-4F1F0424A9FD}"/>
              </pc2:cmMkLst>
              <pc226:cmRplyChg chg="add">
                <pc226:chgData name="Isis Greenspan" userId="464bb143-1349-4605-a567-29b98f388ffb" providerId="ADAL" clId="{BEA52A43-9644-464E-A091-302B5C1BADEB}" dt="2024-03-01T20:59:24.074" v="16607"/>
                <pc2:cmRplyMkLst xmlns:pc2="http://schemas.microsoft.com/office/powerpoint/2019/9/main/command">
                  <pc:docMk/>
                  <pc:sldMk cId="1443717942" sldId="4779"/>
                  <pc2:cmMk id="{33479FEE-B775-4B38-A506-4F1F0424A9FD}"/>
                  <pc2:cmRplyMk id="{FE76476A-D194-4FE8-B373-74EAF2EBF96B}"/>
                </pc2:cmRplyMkLst>
              </pc226:cmRplyChg>
              <pc226:cmRplyChg chg="add">
                <pc226:chgData name="Isis Greenspan" userId="464bb143-1349-4605-a567-29b98f388ffb" providerId="ADAL" clId="{BEA52A43-9644-464E-A091-302B5C1BADEB}" dt="2024-03-04T17:38:55.595" v="19183"/>
                <pc2:cmRplyMkLst xmlns:pc2="http://schemas.microsoft.com/office/powerpoint/2019/9/main/command">
                  <pc:docMk/>
                  <pc:sldMk cId="1443717942" sldId="4779"/>
                  <pc2:cmMk id="{33479FEE-B775-4B38-A506-4F1F0424A9FD}"/>
                  <pc2:cmRplyMk id="{E36DE2BF-C765-4450-BFDB-46EBD73C2948}"/>
                </pc2:cmRplyMkLst>
              </pc226:cmRplyChg>
            </pc226:cmChg>
          </p:ext>
        </pc:extLst>
      </pc:sldChg>
      <pc:sldChg chg="del">
        <pc:chgData name="Isis Greenspan" userId="464bb143-1349-4605-a567-29b98f388ffb" providerId="ADAL" clId="{BEA52A43-9644-464E-A091-302B5C1BADEB}" dt="2024-01-04T23:38:36.822" v="2316" actId="47"/>
        <pc:sldMkLst>
          <pc:docMk/>
          <pc:sldMk cId="4004148347" sldId="4782"/>
        </pc:sldMkLst>
      </pc:sldChg>
      <pc:sldChg chg="del">
        <pc:chgData name="Isis Greenspan" userId="464bb143-1349-4605-a567-29b98f388ffb" providerId="ADAL" clId="{BEA52A43-9644-464E-A091-302B5C1BADEB}" dt="2024-01-05T19:48:41.285" v="2327" actId="47"/>
        <pc:sldMkLst>
          <pc:docMk/>
          <pc:sldMk cId="985290986" sldId="4784"/>
        </pc:sldMkLst>
      </pc:sldChg>
      <pc:sldChg chg="addSp delSp modSp mod setBg modClrScheme modCm chgLayout modNotes modNotesTx">
        <pc:chgData name="Isis Greenspan" userId="464bb143-1349-4605-a567-29b98f388ffb" providerId="ADAL" clId="{BEA52A43-9644-464E-A091-302B5C1BADEB}" dt="2024-03-01T21:58:22.952" v="17685"/>
        <pc:sldMkLst>
          <pc:docMk/>
          <pc:sldMk cId="1149146498" sldId="4786"/>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BEA52A43-9644-464E-A091-302B5C1BADEB}" dt="2024-03-01T21:58:22.952" v="17685"/>
              <pc2:cmMkLst xmlns:pc2="http://schemas.microsoft.com/office/powerpoint/2019/9/main/command">
                <pc:docMk/>
                <pc:sldMk cId="1149146498" sldId="4786"/>
                <pc2:cmMk id="{0744F645-6BBB-4524-8538-48C249BF55D8}"/>
              </pc2:cmMkLst>
              <pc226:cmRplyChg chg="add">
                <pc226:chgData name="Isis Greenspan" userId="464bb143-1349-4605-a567-29b98f388ffb" providerId="ADAL" clId="{BEA52A43-9644-464E-A091-302B5C1BADEB}" dt="2024-03-01T21:58:22.952" v="17685"/>
                <pc2:cmRplyMkLst xmlns:pc2="http://schemas.microsoft.com/office/powerpoint/2019/9/main/command">
                  <pc:docMk/>
                  <pc:sldMk cId="1149146498" sldId="4786"/>
                  <pc2:cmMk id="{0744F645-6BBB-4524-8538-48C249BF55D8}"/>
                  <pc2:cmRplyMk id="{23B9E063-5578-4EF8-9E87-F33F3B71541D}"/>
                </pc2:cmRplyMkLst>
              </pc226:cmRplyChg>
            </pc226:cmChg>
          </p:ext>
        </pc:extLst>
      </pc:sldChg>
      <pc:sldChg chg="addSp delSp modSp mod setBg modClrScheme modCm chgLayout modNotes modNotesTx">
        <pc:chgData name="Isis Greenspan" userId="464bb143-1349-4605-a567-29b98f388ffb" providerId="ADAL" clId="{BEA52A43-9644-464E-A091-302B5C1BADEB}" dt="2024-03-04T23:37:10.605" v="20924" actId="20577"/>
        <pc:sldMkLst>
          <pc:docMk/>
          <pc:sldMk cId="950969720" sldId="4787"/>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4T17:42:38.389" v="19350"/>
              <pc2:cmMkLst xmlns:pc2="http://schemas.microsoft.com/office/powerpoint/2019/9/main/command">
                <pc:docMk/>
                <pc:sldMk cId="950969720" sldId="4787"/>
                <pc2:cmMk id="{881A9240-5EAF-4D40-83F1-081AB9B93843}"/>
              </pc2:cmMkLst>
            </pc226:cmChg>
            <pc226:cmChg xmlns:pc226="http://schemas.microsoft.com/office/powerpoint/2022/06/main/command" chg="mod">
              <pc226:chgData name="Isis Greenspan" userId="464bb143-1349-4605-a567-29b98f388ffb" providerId="ADAL" clId="{BEA52A43-9644-464E-A091-302B5C1BADEB}" dt="2024-02-02T17:02:57.288" v="11784"/>
              <pc2:cmMkLst xmlns:pc2="http://schemas.microsoft.com/office/powerpoint/2019/9/main/command">
                <pc:docMk/>
                <pc:sldMk cId="950969720" sldId="4787"/>
                <pc2:cmMk id="{F6331D65-F10F-4F44-9089-CBF910E24792}"/>
              </pc2:cmMkLst>
            </pc226:cmChg>
          </p:ext>
        </pc:extLst>
      </pc:sldChg>
      <pc:sldChg chg="addSp delSp modSp mod setBg modClrScheme modCm chgLayout modNotes modNotesTx">
        <pc:chgData name="Isis Greenspan" userId="464bb143-1349-4605-a567-29b98f388ffb" providerId="ADAL" clId="{BEA52A43-9644-464E-A091-302B5C1BADEB}" dt="2024-03-05T00:07:45.229" v="21216" actId="20577"/>
        <pc:sldMkLst>
          <pc:docMk/>
          <pc:sldMk cId="2429972872" sldId="4791"/>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2-02T01:03:16.728" v="11097"/>
              <pc2:cmMkLst xmlns:pc2="http://schemas.microsoft.com/office/powerpoint/2019/9/main/command">
                <pc:docMk/>
                <pc:sldMk cId="2429972872" sldId="4791"/>
                <pc2:cmMk id="{70C4643D-5AF5-4407-87BC-7182CFAB520A}"/>
              </pc2:cmMkLst>
            </pc226:cmChg>
            <pc226:cmChg xmlns:pc226="http://schemas.microsoft.com/office/powerpoint/2022/06/main/command" chg="mod modRxn">
              <pc226:chgData name="Isis Greenspan" userId="464bb143-1349-4605-a567-29b98f388ffb" providerId="ADAL" clId="{BEA52A43-9644-464E-A091-302B5C1BADEB}" dt="2024-03-01T22:53:13.058" v="18757"/>
              <pc2:cmMkLst xmlns:pc2="http://schemas.microsoft.com/office/powerpoint/2019/9/main/command">
                <pc:docMk/>
                <pc:sldMk cId="2429972872" sldId="4791"/>
                <pc2:cmMk id="{23CC207D-5E5D-46CF-9B01-66660F338019}"/>
              </pc2:cmMkLst>
              <pc226:cmRplyChg chg="mod modRxn">
                <pc226:chgData name="Isis Greenspan" userId="464bb143-1349-4605-a567-29b98f388ffb" providerId="ADAL" clId="{BEA52A43-9644-464E-A091-302B5C1BADEB}" dt="2024-03-01T22:53:11.096" v="18756"/>
                <pc2:cmRplyMkLst xmlns:pc2="http://schemas.microsoft.com/office/powerpoint/2019/9/main/command">
                  <pc:docMk/>
                  <pc:sldMk cId="2429972872" sldId="4791"/>
                  <pc2:cmMk id="{23CC207D-5E5D-46CF-9B01-66660F338019}"/>
                  <pc2:cmRplyMk id="{82097667-279B-4877-96D5-CE5A7ECB4803}"/>
                </pc2:cmRplyMkLst>
              </pc226:cmRplyChg>
              <pc226:cmRplyChg chg="add">
                <pc226:chgData name="Isis Greenspan" userId="464bb143-1349-4605-a567-29b98f388ffb" providerId="ADAL" clId="{BEA52A43-9644-464E-A091-302B5C1BADEB}" dt="2024-03-01T21:19:09.716" v="16879"/>
                <pc2:cmRplyMkLst xmlns:pc2="http://schemas.microsoft.com/office/powerpoint/2019/9/main/command">
                  <pc:docMk/>
                  <pc:sldMk cId="2429972872" sldId="4791"/>
                  <pc2:cmMk id="{23CC207D-5E5D-46CF-9B01-66660F338019}"/>
                  <pc2:cmRplyMk id="{035643ED-AE55-4BA6-812C-CA01B49D68BB}"/>
                </pc2:cmRplyMkLst>
              </pc226:cmRplyChg>
            </pc226:cmChg>
          </p:ext>
        </pc:extLst>
      </pc:sldChg>
      <pc:sldChg chg="del">
        <pc:chgData name="Isis Greenspan" userId="464bb143-1349-4605-a567-29b98f388ffb" providerId="ADAL" clId="{BEA52A43-9644-464E-A091-302B5C1BADEB}" dt="2024-01-05T21:44:03.435" v="3342" actId="47"/>
        <pc:sldMkLst>
          <pc:docMk/>
          <pc:sldMk cId="2949165857" sldId="4792"/>
        </pc:sldMkLst>
      </pc:sldChg>
      <pc:sldChg chg="addSp delSp modSp del mod setBg modClrScheme delDesignElem modCm chgLayout modNotes modNotesTx">
        <pc:chgData name="Isis Greenspan" userId="464bb143-1349-4605-a567-29b98f388ffb" providerId="ADAL" clId="{BEA52A43-9644-464E-A091-302B5C1BADEB}" dt="2024-03-04T17:43:30.050" v="19352" actId="2696"/>
        <pc:sldMkLst>
          <pc:docMk/>
          <pc:sldMk cId="468830662" sldId="4793"/>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1T22:54:10.761" v="18758"/>
              <pc2:cmMkLst xmlns:pc2="http://schemas.microsoft.com/office/powerpoint/2019/9/main/command">
                <pc:docMk/>
                <pc:sldMk cId="468830662" sldId="4793"/>
                <pc2:cmMk id="{E4D0FBE1-0474-4A49-8483-0208D7110F9E}"/>
              </pc2:cmMkLst>
            </pc226:cmChg>
          </p:ext>
        </pc:extLst>
      </pc:sldChg>
      <pc:sldChg chg="modSp del mod">
        <pc:chgData name="Isis Greenspan" userId="464bb143-1349-4605-a567-29b98f388ffb" providerId="ADAL" clId="{BEA52A43-9644-464E-A091-302B5C1BADEB}" dt="2024-01-06T15:51:59.936" v="3506" actId="47"/>
        <pc:sldMkLst>
          <pc:docMk/>
          <pc:sldMk cId="1998676594" sldId="4794"/>
        </pc:sldMkLst>
      </pc:sldChg>
      <pc:sldChg chg="addSp delSp modSp mod setBg modClrScheme delDesignElem addCm modCm chgLayout modNotes modNotesTx">
        <pc:chgData name="Isis Greenspan" userId="464bb143-1349-4605-a567-29b98f388ffb" providerId="ADAL" clId="{BEA52A43-9644-464E-A091-302B5C1BADEB}" dt="2024-03-05T00:08:01.899" v="21217" actId="313"/>
        <pc:sldMkLst>
          <pc:docMk/>
          <pc:sldMk cId="3379693131" sldId="479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3-04T22:12:44.317" v="19842"/>
              <pc2:cmMkLst xmlns:pc2="http://schemas.microsoft.com/office/powerpoint/2019/9/main/command">
                <pc:docMk/>
                <pc:sldMk cId="3379693131" sldId="4795"/>
                <pc2:cmMk id="{1BF7309F-683B-4D55-923B-BE716AD36E75}"/>
              </pc2:cmMkLst>
              <pc226:cmRplyChg chg="mod modRxn">
                <pc226:chgData name="Isis Greenspan" userId="464bb143-1349-4605-a567-29b98f388ffb" providerId="ADAL" clId="{BEA52A43-9644-464E-A091-302B5C1BADEB}" dt="2024-03-04T22:12:12.378" v="19839"/>
                <pc2:cmRplyMkLst xmlns:pc2="http://schemas.microsoft.com/office/powerpoint/2019/9/main/command">
                  <pc:docMk/>
                  <pc:sldMk cId="3379693131" sldId="4795"/>
                  <pc2:cmMk id="{1BF7309F-683B-4D55-923B-BE716AD36E75}"/>
                  <pc2:cmRplyMk id="{7916CC48-B80B-47C3-9FDA-33140206B1F7}"/>
                </pc2:cmRplyMkLst>
              </pc226:cmRplyChg>
            </pc226:cmChg>
          </p:ext>
        </pc:extLst>
      </pc:sldChg>
      <pc:sldChg chg="delSp modSp del mod">
        <pc:chgData name="Isis Greenspan" userId="464bb143-1349-4605-a567-29b98f388ffb" providerId="ADAL" clId="{BEA52A43-9644-464E-A091-302B5C1BADEB}" dt="2024-01-06T16:26:52.099" v="3883" actId="47"/>
        <pc:sldMkLst>
          <pc:docMk/>
          <pc:sldMk cId="2431018694" sldId="4800"/>
        </pc:sldMkLst>
      </pc:sldChg>
      <pc:sldChg chg="del">
        <pc:chgData name="Isis Greenspan" userId="464bb143-1349-4605-a567-29b98f388ffb" providerId="ADAL" clId="{BEA52A43-9644-464E-A091-302B5C1BADEB}" dt="2024-01-06T16:33:07.565" v="3988" actId="47"/>
        <pc:sldMkLst>
          <pc:docMk/>
          <pc:sldMk cId="2738393673" sldId="4802"/>
        </pc:sldMkLst>
      </pc:sldChg>
      <pc:sldChg chg="modSp del">
        <pc:chgData name="Isis Greenspan" userId="464bb143-1349-4605-a567-29b98f388ffb" providerId="ADAL" clId="{BEA52A43-9644-464E-A091-302B5C1BADEB}" dt="2024-01-06T16:42:28.213" v="4117" actId="47"/>
        <pc:sldMkLst>
          <pc:docMk/>
          <pc:sldMk cId="1303628705" sldId="4803"/>
        </pc:sldMkLst>
      </pc:sldChg>
      <pc:sldChg chg="delSp modSp mod setBg modClrScheme delDesignElem chgLayout modNotes">
        <pc:chgData name="Isis Greenspan" userId="464bb143-1349-4605-a567-29b98f388ffb" providerId="ADAL" clId="{BEA52A43-9644-464E-A091-302B5C1BADEB}" dt="2024-02-02T16:30:58.463" v="11294" actId="2711"/>
        <pc:sldMkLst>
          <pc:docMk/>
          <pc:sldMk cId="2338547380" sldId="4805"/>
        </pc:sldMkLst>
      </pc:sldChg>
      <pc:sldChg chg="addSp delSp modSp mod modClrScheme delDesignElem chgLayout modNotes modNotesTx">
        <pc:chgData name="Isis Greenspan" userId="464bb143-1349-4605-a567-29b98f388ffb" providerId="ADAL" clId="{BEA52A43-9644-464E-A091-302B5C1BADEB}" dt="2024-03-04T21:01:45.959" v="19602" actId="2711"/>
        <pc:sldMkLst>
          <pc:docMk/>
          <pc:sldMk cId="766017479" sldId="4806"/>
        </pc:sldMkLst>
      </pc:sldChg>
      <pc:sldChg chg="addSp delSp modSp mod modClrScheme delDesignElem chgLayout modNotes modNotesTx">
        <pc:chgData name="Isis Greenspan" userId="464bb143-1349-4605-a567-29b98f388ffb" providerId="ADAL" clId="{BEA52A43-9644-464E-A091-302B5C1BADEB}" dt="2024-02-22T21:05:03.106" v="13083" actId="20577"/>
        <pc:sldMkLst>
          <pc:docMk/>
          <pc:sldMk cId="1890233434" sldId="4807"/>
        </pc:sldMkLst>
      </pc:sldChg>
      <pc:sldChg chg="modSp del mod">
        <pc:chgData name="Isis Greenspan" userId="464bb143-1349-4605-a567-29b98f388ffb" providerId="ADAL" clId="{BEA52A43-9644-464E-A091-302B5C1BADEB}" dt="2024-01-06T16:44:16.678" v="4176" actId="47"/>
        <pc:sldMkLst>
          <pc:docMk/>
          <pc:sldMk cId="597575964" sldId="4809"/>
        </pc:sldMkLst>
      </pc:sldChg>
      <pc:sldChg chg="addSp delSp modSp del mod modClrScheme delDesignElem addCm modCm chgLayout modNotes modNotesTx">
        <pc:chgData name="Isis Greenspan" userId="464bb143-1349-4605-a567-29b98f388ffb" providerId="ADAL" clId="{BEA52A43-9644-464E-A091-302B5C1BADEB}" dt="2024-03-04T22:26:44.524" v="19943" actId="47"/>
        <pc:sldMkLst>
          <pc:docMk/>
          <pc:sldMk cId="723066827" sldId="481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BEA52A43-9644-464E-A091-302B5C1BADEB}" dt="2024-03-04T22:26:32.322" v="19941"/>
              <pc2:cmMkLst xmlns:pc2="http://schemas.microsoft.com/office/powerpoint/2019/9/main/command">
                <pc:docMk/>
                <pc:sldMk cId="723066827" sldId="4810"/>
                <pc2:cmMk id="{56E6B1DD-0BD7-4775-A98D-A12BF378BCC6}"/>
              </pc2:cmMkLst>
              <pc226:cmRplyChg chg="mod modRxn">
                <pc226:chgData name="Isis Greenspan" userId="464bb143-1349-4605-a567-29b98f388ffb" providerId="ADAL" clId="{BEA52A43-9644-464E-A091-302B5C1BADEB}" dt="2024-03-04T22:26:32.322" v="19941"/>
                <pc2:cmRplyMkLst xmlns:pc2="http://schemas.microsoft.com/office/powerpoint/2019/9/main/command">
                  <pc:docMk/>
                  <pc:sldMk cId="723066827" sldId="4810"/>
                  <pc2:cmMk id="{56E6B1DD-0BD7-4775-A98D-A12BF378BCC6}"/>
                  <pc2:cmRplyMk id="{DCA7918A-8D93-4423-844C-E05C7919133F}"/>
                </pc2:cmRplyMkLst>
              </pc226:cmRplyChg>
            </pc226:cmChg>
          </p:ext>
        </pc:extLst>
      </pc:sldChg>
      <pc:sldChg chg="del">
        <pc:chgData name="Isis Greenspan" userId="464bb143-1349-4605-a567-29b98f388ffb" providerId="ADAL" clId="{BEA52A43-9644-464E-A091-302B5C1BADEB}" dt="2024-01-06T17:34:45.549" v="4525" actId="47"/>
        <pc:sldMkLst>
          <pc:docMk/>
          <pc:sldMk cId="522372763" sldId="4812"/>
        </pc:sldMkLst>
      </pc:sldChg>
      <pc:sldChg chg="addSp delSp modSp mod setBg modClrScheme delDesignElem chgLayout modNotes">
        <pc:chgData name="Isis Greenspan" userId="464bb143-1349-4605-a567-29b98f388ffb" providerId="ADAL" clId="{BEA52A43-9644-464E-A091-302B5C1BADEB}" dt="2024-02-02T19:11:01.380" v="12537" actId="20577"/>
        <pc:sldMkLst>
          <pc:docMk/>
          <pc:sldMk cId="2968312992" sldId="4813"/>
        </pc:sldMkLst>
      </pc:sldChg>
      <pc:sldChg chg="addSp delSp modSp mod setBg modClrScheme delDesignElem chgLayout modNotes modNotesTx">
        <pc:chgData name="Isis Greenspan" userId="464bb143-1349-4605-a567-29b98f388ffb" providerId="ADAL" clId="{BEA52A43-9644-464E-A091-302B5C1BADEB}" dt="2024-03-05T00:04:52.179" v="21203" actId="20577"/>
        <pc:sldMkLst>
          <pc:docMk/>
          <pc:sldMk cId="0" sldId="4815"/>
        </pc:sldMkLst>
      </pc:sldChg>
      <pc:sldChg chg="addSp delSp modSp mod modClrScheme modCm chgLayout modNotes modNotesTx">
        <pc:chgData name="Isis Greenspan" userId="464bb143-1349-4605-a567-29b98f388ffb" providerId="ADAL" clId="{BEA52A43-9644-464E-A091-302B5C1BADEB}" dt="2024-03-04T23:59:32.589" v="21061" actId="20577"/>
        <pc:sldMkLst>
          <pc:docMk/>
          <pc:sldMk cId="3421624322" sldId="481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4T22:11:17.797" v="19838"/>
              <pc2:cmMkLst xmlns:pc2="http://schemas.microsoft.com/office/powerpoint/2019/9/main/command">
                <pc:docMk/>
                <pc:sldMk cId="3421624322" sldId="4816"/>
                <pc2:cmMk id="{0DC2EDC8-AD7F-4F36-9770-CF3E6A03C272}"/>
              </pc2:cmMkLst>
              <pc226:cmRplyChg chg="mod modRxn">
                <pc226:chgData name="Isis Greenspan" userId="464bb143-1349-4605-a567-29b98f388ffb" providerId="ADAL" clId="{BEA52A43-9644-464E-A091-302B5C1BADEB}" dt="2024-03-04T22:11:01.822" v="19833"/>
                <pc2:cmRplyMkLst xmlns:pc2="http://schemas.microsoft.com/office/powerpoint/2019/9/main/command">
                  <pc:docMk/>
                  <pc:sldMk cId="3421624322" sldId="4816"/>
                  <pc2:cmMk id="{0DC2EDC8-AD7F-4F36-9770-CF3E6A03C272}"/>
                  <pc2:cmRplyMk id="{1E667952-844A-4A53-8B1D-7BAEA5B45F9E}"/>
                </pc2:cmRplyMkLst>
              </pc226:cmRplyChg>
              <pc226:cmRplyChg chg="add mod">
                <pc226:chgData name="Isis Greenspan" userId="464bb143-1349-4605-a567-29b98f388ffb" providerId="ADAL" clId="{BEA52A43-9644-464E-A091-302B5C1BADEB}" dt="2024-03-04T20:05:34.038" v="19577"/>
                <pc2:cmRplyMkLst xmlns:pc2="http://schemas.microsoft.com/office/powerpoint/2019/9/main/command">
                  <pc:docMk/>
                  <pc:sldMk cId="3421624322" sldId="4816"/>
                  <pc2:cmMk id="{0DC2EDC8-AD7F-4F36-9770-CF3E6A03C272}"/>
                  <pc2:cmRplyMk id="{D1CB7098-4B26-40EC-95A6-49791E70F767}"/>
                </pc2:cmRplyMkLst>
              </pc226:cmRplyChg>
            </pc226:cmChg>
          </p:ext>
        </pc:extLst>
      </pc:sldChg>
      <pc:sldChg chg="addSp delSp modSp mod setBg modClrScheme delDesignElem modCm chgLayout modNotes modNotesTx">
        <pc:chgData name="Isis Greenspan" userId="464bb143-1349-4605-a567-29b98f388ffb" providerId="ADAL" clId="{BEA52A43-9644-464E-A091-302B5C1BADEB}" dt="2024-03-05T00:08:03.012" v="21218" actId="313"/>
        <pc:sldMkLst>
          <pc:docMk/>
          <pc:sldMk cId="3627610088" sldId="4818"/>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4T21:46:11.170" v="19671"/>
              <pc2:cmMkLst xmlns:pc2="http://schemas.microsoft.com/office/powerpoint/2019/9/main/command">
                <pc:docMk/>
                <pc:sldMk cId="3627610088" sldId="4818"/>
                <pc2:cmMk id="{2B4634E2-D414-4E87-8473-8A511D261C97}"/>
              </pc2:cmMkLst>
            </pc226:cmChg>
          </p:ext>
        </pc:extLst>
      </pc:sldChg>
      <pc:sldChg chg="addSp delSp modSp mod setBg modClrScheme delDesignElem addCm delCm modCm chgLayout modNotes modNotesTx">
        <pc:chgData name="Isis Greenspan" userId="464bb143-1349-4605-a567-29b98f388ffb" providerId="ADAL" clId="{BEA52A43-9644-464E-A091-302B5C1BADEB}" dt="2024-03-04T21:28:24.861" v="19650" actId="14100"/>
        <pc:sldMkLst>
          <pc:docMk/>
          <pc:sldMk cId="1632741828" sldId="4820"/>
        </pc:sldMkLst>
        <pc:extLst>
          <p:ext xmlns:p="http://schemas.openxmlformats.org/presentationml/2006/main" uri="{D6D511B9-2390-475A-947B-AFAB55BFBCF1}">
            <pc226:cmChg xmlns:pc226="http://schemas.microsoft.com/office/powerpoint/2022/06/main/command" chg="add del mod">
              <pc226:chgData name="Isis Greenspan" userId="464bb143-1349-4605-a567-29b98f388ffb" providerId="ADAL" clId="{BEA52A43-9644-464E-A091-302B5C1BADEB}" dt="2024-02-02T17:42:02.810" v="12284"/>
              <pc2:cmMkLst xmlns:pc2="http://schemas.microsoft.com/office/powerpoint/2019/9/main/command">
                <pc:docMk/>
                <pc:sldMk cId="1632741828" sldId="4820"/>
                <pc2:cmMk id="{59A3F275-2B9E-4EA1-813E-9D373F586E8B}"/>
              </pc2:cmMkLst>
              <pc226:cmRplyChg chg="add">
                <pc226:chgData name="Isis Greenspan" userId="464bb143-1349-4605-a567-29b98f388ffb" providerId="ADAL" clId="{BEA52A43-9644-464E-A091-302B5C1BADEB}" dt="2024-02-02T17:33:11.884" v="12168"/>
                <pc2:cmRplyMkLst xmlns:pc2="http://schemas.microsoft.com/office/powerpoint/2019/9/main/command">
                  <pc:docMk/>
                  <pc:sldMk cId="1632741828" sldId="4820"/>
                  <pc2:cmMk id="{59A3F275-2B9E-4EA1-813E-9D373F586E8B}"/>
                  <pc2:cmRplyMk id="{C6E5B270-940E-46DA-A757-BA476284D01D}"/>
                </pc2:cmRplyMkLst>
              </pc226:cmRplyChg>
            </pc226:cmChg>
          </p:ext>
        </pc:extLst>
      </pc:sldChg>
      <pc:sldChg chg="del">
        <pc:chgData name="Isis Greenspan" userId="464bb143-1349-4605-a567-29b98f388ffb" providerId="ADAL" clId="{BEA52A43-9644-464E-A091-302B5C1BADEB}" dt="2024-01-05T20:58:33.206" v="2921" actId="47"/>
        <pc:sldMkLst>
          <pc:docMk/>
          <pc:sldMk cId="3318427286" sldId="4821"/>
        </pc:sldMkLst>
      </pc:sldChg>
      <pc:sldChg chg="modSp del mod">
        <pc:chgData name="Isis Greenspan" userId="464bb143-1349-4605-a567-29b98f388ffb" providerId="ADAL" clId="{BEA52A43-9644-464E-A091-302B5C1BADEB}" dt="2024-01-06T17:41:19.245" v="4597" actId="47"/>
        <pc:sldMkLst>
          <pc:docMk/>
          <pc:sldMk cId="4129946462" sldId="4822"/>
        </pc:sldMkLst>
      </pc:sldChg>
      <pc:sldChg chg="modSp del mod">
        <pc:chgData name="Isis Greenspan" userId="464bb143-1349-4605-a567-29b98f388ffb" providerId="ADAL" clId="{BEA52A43-9644-464E-A091-302B5C1BADEB}" dt="2024-01-06T17:41:49.792" v="4601" actId="47"/>
        <pc:sldMkLst>
          <pc:docMk/>
          <pc:sldMk cId="3765638501" sldId="4823"/>
        </pc:sldMkLst>
      </pc:sldChg>
      <pc:sldChg chg="del">
        <pc:chgData name="Isis Greenspan" userId="464bb143-1349-4605-a567-29b98f388ffb" providerId="ADAL" clId="{BEA52A43-9644-464E-A091-302B5C1BADEB}" dt="2024-01-06T17:41:55.242" v="4602" actId="47"/>
        <pc:sldMkLst>
          <pc:docMk/>
          <pc:sldMk cId="2970955404" sldId="4824"/>
        </pc:sldMkLst>
      </pc:sldChg>
      <pc:sldChg chg="modSp del mod">
        <pc:chgData name="Isis Greenspan" userId="464bb143-1349-4605-a567-29b98f388ffb" providerId="ADAL" clId="{BEA52A43-9644-464E-A091-302B5C1BADEB}" dt="2024-01-06T17:42:16.522" v="4633" actId="47"/>
        <pc:sldMkLst>
          <pc:docMk/>
          <pc:sldMk cId="3917385098" sldId="4825"/>
        </pc:sldMkLst>
      </pc:sldChg>
      <pc:sldChg chg="modSp del mod">
        <pc:chgData name="Isis Greenspan" userId="464bb143-1349-4605-a567-29b98f388ffb" providerId="ADAL" clId="{BEA52A43-9644-464E-A091-302B5C1BADEB}" dt="2023-12-18T18:53:18.186" v="341" actId="47"/>
        <pc:sldMkLst>
          <pc:docMk/>
          <pc:sldMk cId="442202608" sldId="4827"/>
        </pc:sldMkLst>
      </pc:sldChg>
      <pc:sldChg chg="del">
        <pc:chgData name="Isis Greenspan" userId="464bb143-1349-4605-a567-29b98f388ffb" providerId="ADAL" clId="{BEA52A43-9644-464E-A091-302B5C1BADEB}" dt="2024-01-05T21:00:04.720" v="2928" actId="47"/>
        <pc:sldMkLst>
          <pc:docMk/>
          <pc:sldMk cId="2799401773" sldId="4829"/>
        </pc:sldMkLst>
      </pc:sldChg>
      <pc:sldChg chg="modSp del mod">
        <pc:chgData name="Isis Greenspan" userId="464bb143-1349-4605-a567-29b98f388ffb" providerId="ADAL" clId="{BEA52A43-9644-464E-A091-302B5C1BADEB}" dt="2024-01-06T17:30:00.001" v="4477" actId="47"/>
        <pc:sldMkLst>
          <pc:docMk/>
          <pc:sldMk cId="1347354997" sldId="4831"/>
        </pc:sldMkLst>
      </pc:sldChg>
      <pc:sldChg chg="addSp delSp modSp mod setBg modClrScheme modCm chgLayout modNotes modNotesTx">
        <pc:chgData name="Isis Greenspan" userId="464bb143-1349-4605-a567-29b98f388ffb" providerId="ADAL" clId="{BEA52A43-9644-464E-A091-302B5C1BADEB}" dt="2024-03-05T00:00:00.288" v="21079" actId="20577"/>
        <pc:sldMkLst>
          <pc:docMk/>
          <pc:sldMk cId="1187003216" sldId="483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2-02T19:18:59.938" v="12641"/>
              <pc2:cmMkLst xmlns:pc2="http://schemas.microsoft.com/office/powerpoint/2019/9/main/command">
                <pc:docMk/>
                <pc:sldMk cId="1187003216" sldId="4832"/>
                <pc2:cmMk id="{0CA3C7AE-2CF0-4A4C-9F60-536390DA7C6E}"/>
              </pc2:cmMkLst>
            </pc226:cmChg>
            <pc226:cmChg xmlns:pc226="http://schemas.microsoft.com/office/powerpoint/2022/06/main/command" chg="mod modRxn">
              <pc226:chgData name="Isis Greenspan" userId="464bb143-1349-4605-a567-29b98f388ffb" providerId="ADAL" clId="{BEA52A43-9644-464E-A091-302B5C1BADEB}" dt="2024-03-04T17:42:20.313" v="19337"/>
              <pc2:cmMkLst xmlns:pc2="http://schemas.microsoft.com/office/powerpoint/2019/9/main/command">
                <pc:docMk/>
                <pc:sldMk cId="1187003216" sldId="4832"/>
                <pc2:cmMk id="{89CBFAC3-E758-4361-BB7A-D341B4F2C455}"/>
              </pc2:cmMkLst>
              <pc226:cmRplyChg chg="add">
                <pc226:chgData name="Isis Greenspan" userId="464bb143-1349-4605-a567-29b98f388ffb" providerId="ADAL" clId="{BEA52A43-9644-464E-A091-302B5C1BADEB}" dt="2024-03-01T21:31:57.888" v="16967"/>
                <pc2:cmRplyMkLst xmlns:pc2="http://schemas.microsoft.com/office/powerpoint/2019/9/main/command">
                  <pc:docMk/>
                  <pc:sldMk cId="1187003216" sldId="4832"/>
                  <pc2:cmMk id="{89CBFAC3-E758-4361-BB7A-D341B4F2C455}"/>
                  <pc2:cmRplyMk id="{57C4E54E-99D0-43EC-AB2B-B75D5DFE58C8}"/>
                </pc2:cmRplyMkLst>
              </pc226:cmRplyChg>
              <pc226:cmRplyChg chg="mod modRxn">
                <pc226:chgData name="Isis Greenspan" userId="464bb143-1349-4605-a567-29b98f388ffb" providerId="ADAL" clId="{BEA52A43-9644-464E-A091-302B5C1BADEB}" dt="2024-03-04T17:42:12.780" v="19336"/>
                <pc2:cmRplyMkLst xmlns:pc2="http://schemas.microsoft.com/office/powerpoint/2019/9/main/command">
                  <pc:docMk/>
                  <pc:sldMk cId="1187003216" sldId="4832"/>
                  <pc2:cmMk id="{89CBFAC3-E758-4361-BB7A-D341B4F2C455}"/>
                  <pc2:cmRplyMk id="{7DA7C78C-B057-4BFF-8908-CB37EF685F5B}"/>
                </pc2:cmRplyMkLst>
              </pc226:cmRplyChg>
            </pc226:cmChg>
          </p:ext>
        </pc:extLst>
      </pc:sldChg>
      <pc:sldChg chg="del">
        <pc:chgData name="Isis Greenspan" userId="464bb143-1349-4605-a567-29b98f388ffb" providerId="ADAL" clId="{BEA52A43-9644-464E-A091-302B5C1BADEB}" dt="2024-01-05T19:51:30.115" v="2345" actId="47"/>
        <pc:sldMkLst>
          <pc:docMk/>
          <pc:sldMk cId="4272247972" sldId="4833"/>
        </pc:sldMkLst>
      </pc:sldChg>
      <pc:sldChg chg="addSp delSp modSp del mod setBg modClrScheme setClrOvrMap chgLayout">
        <pc:chgData name="Isis Greenspan" userId="464bb143-1349-4605-a567-29b98f388ffb" providerId="ADAL" clId="{BEA52A43-9644-464E-A091-302B5C1BADEB}" dt="2024-01-06T16:14:29.413" v="3825" actId="47"/>
        <pc:sldMkLst>
          <pc:docMk/>
          <pc:sldMk cId="4237790668" sldId="4834"/>
        </pc:sldMkLst>
      </pc:sldChg>
      <pc:sldChg chg="modSp del mod">
        <pc:chgData name="Isis Greenspan" userId="464bb143-1349-4605-a567-29b98f388ffb" providerId="ADAL" clId="{BEA52A43-9644-464E-A091-302B5C1BADEB}" dt="2024-01-05T20:17:01.665" v="2381" actId="47"/>
        <pc:sldMkLst>
          <pc:docMk/>
          <pc:sldMk cId="3959919654" sldId="4835"/>
        </pc:sldMkLst>
      </pc:sldChg>
      <pc:sldChg chg="addSp delSp modSp mod modClrScheme delDesignElem modCm chgLayout modNotes modNotesTx">
        <pc:chgData name="Isis Greenspan" userId="464bb143-1349-4605-a567-29b98f388ffb" providerId="ADAL" clId="{BEA52A43-9644-464E-A091-302B5C1BADEB}" dt="2024-02-22T21:10:38.668" v="13270" actId="20577"/>
        <pc:sldMkLst>
          <pc:docMk/>
          <pc:sldMk cId="136483283" sldId="4836"/>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2-02T19:33:13.667" v="12715"/>
              <pc2:cmMkLst xmlns:pc2="http://schemas.microsoft.com/office/powerpoint/2019/9/main/command">
                <pc:docMk/>
                <pc:sldMk cId="136483283" sldId="4836"/>
                <pc2:cmMk id="{69426CD2-C23B-4775-A434-38B63FCB9205}"/>
              </pc2:cmMkLst>
            </pc226:cmChg>
          </p:ext>
        </pc:extLst>
      </pc:sldChg>
      <pc:sldChg chg="modSp add del">
        <pc:chgData name="Isis Greenspan" userId="464bb143-1349-4605-a567-29b98f388ffb" providerId="ADAL" clId="{BEA52A43-9644-464E-A091-302B5C1BADEB}" dt="2024-01-06T17:25:45.817" v="4457" actId="47"/>
        <pc:sldMkLst>
          <pc:docMk/>
          <pc:sldMk cId="3487876274" sldId="4837"/>
        </pc:sldMkLst>
      </pc:sldChg>
      <pc:sldChg chg="modSp add del">
        <pc:chgData name="Isis Greenspan" userId="464bb143-1349-4605-a567-29b98f388ffb" providerId="ADAL" clId="{BEA52A43-9644-464E-A091-302B5C1BADEB}" dt="2024-01-06T17:25:45.817" v="4457" actId="47"/>
        <pc:sldMkLst>
          <pc:docMk/>
          <pc:sldMk cId="500820418" sldId="4838"/>
        </pc:sldMkLst>
      </pc:sldChg>
      <pc:sldChg chg="modSp add del">
        <pc:chgData name="Isis Greenspan" userId="464bb143-1349-4605-a567-29b98f388ffb" providerId="ADAL" clId="{BEA52A43-9644-464E-A091-302B5C1BADEB}" dt="2024-01-06T17:25:45.817" v="4457" actId="47"/>
        <pc:sldMkLst>
          <pc:docMk/>
          <pc:sldMk cId="176220433" sldId="4839"/>
        </pc:sldMkLst>
      </pc:sldChg>
      <pc:sldChg chg="add del">
        <pc:chgData name="Isis Greenspan" userId="464bb143-1349-4605-a567-29b98f388ffb" providerId="ADAL" clId="{BEA52A43-9644-464E-A091-302B5C1BADEB}" dt="2024-01-06T17:25:45.817" v="4457" actId="47"/>
        <pc:sldMkLst>
          <pc:docMk/>
          <pc:sldMk cId="2697911498" sldId="4840"/>
        </pc:sldMkLst>
      </pc:sldChg>
      <pc:sldChg chg="add del">
        <pc:chgData name="Isis Greenspan" userId="464bb143-1349-4605-a567-29b98f388ffb" providerId="ADAL" clId="{BEA52A43-9644-464E-A091-302B5C1BADEB}" dt="2024-01-06T17:25:45.817" v="4457" actId="47"/>
        <pc:sldMkLst>
          <pc:docMk/>
          <pc:sldMk cId="4218273661" sldId="4841"/>
        </pc:sldMkLst>
      </pc:sldChg>
      <pc:sldChg chg="add del">
        <pc:chgData name="Isis Greenspan" userId="464bb143-1349-4605-a567-29b98f388ffb" providerId="ADAL" clId="{BEA52A43-9644-464E-A091-302B5C1BADEB}" dt="2024-01-06T17:25:45.817" v="4457" actId="47"/>
        <pc:sldMkLst>
          <pc:docMk/>
          <pc:sldMk cId="2307677285" sldId="4842"/>
        </pc:sldMkLst>
      </pc:sldChg>
      <pc:sldChg chg="add del">
        <pc:chgData name="Isis Greenspan" userId="464bb143-1349-4605-a567-29b98f388ffb" providerId="ADAL" clId="{BEA52A43-9644-464E-A091-302B5C1BADEB}" dt="2024-01-06T17:25:45.817" v="4457" actId="47"/>
        <pc:sldMkLst>
          <pc:docMk/>
          <pc:sldMk cId="4023640945" sldId="4843"/>
        </pc:sldMkLst>
      </pc:sldChg>
      <pc:sldChg chg="add del">
        <pc:chgData name="Isis Greenspan" userId="464bb143-1349-4605-a567-29b98f388ffb" providerId="ADAL" clId="{BEA52A43-9644-464E-A091-302B5C1BADEB}" dt="2024-01-06T17:25:45.817" v="4457" actId="47"/>
        <pc:sldMkLst>
          <pc:docMk/>
          <pc:sldMk cId="2610362953" sldId="4844"/>
        </pc:sldMkLst>
      </pc:sldChg>
      <pc:sldChg chg="modSp add del">
        <pc:chgData name="Isis Greenspan" userId="464bb143-1349-4605-a567-29b98f388ffb" providerId="ADAL" clId="{BEA52A43-9644-464E-A091-302B5C1BADEB}" dt="2024-01-06T17:25:45.817" v="4457" actId="47"/>
        <pc:sldMkLst>
          <pc:docMk/>
          <pc:sldMk cId="1216185020" sldId="4845"/>
        </pc:sldMkLst>
      </pc:sldChg>
      <pc:sldChg chg="modSp add del">
        <pc:chgData name="Isis Greenspan" userId="464bb143-1349-4605-a567-29b98f388ffb" providerId="ADAL" clId="{BEA52A43-9644-464E-A091-302B5C1BADEB}" dt="2024-01-06T17:25:45.817" v="4457" actId="47"/>
        <pc:sldMkLst>
          <pc:docMk/>
          <pc:sldMk cId="1659090370" sldId="4846"/>
        </pc:sldMkLst>
      </pc:sldChg>
      <pc:sldChg chg="modSp add del">
        <pc:chgData name="Isis Greenspan" userId="464bb143-1349-4605-a567-29b98f388ffb" providerId="ADAL" clId="{BEA52A43-9644-464E-A091-302B5C1BADEB}" dt="2024-01-06T17:25:45.817" v="4457" actId="47"/>
        <pc:sldMkLst>
          <pc:docMk/>
          <pc:sldMk cId="503846415" sldId="4847"/>
        </pc:sldMkLst>
      </pc:sldChg>
      <pc:sldChg chg="modSp add del">
        <pc:chgData name="Isis Greenspan" userId="464bb143-1349-4605-a567-29b98f388ffb" providerId="ADAL" clId="{BEA52A43-9644-464E-A091-302B5C1BADEB}" dt="2024-01-06T17:25:45.817" v="4457" actId="47"/>
        <pc:sldMkLst>
          <pc:docMk/>
          <pc:sldMk cId="684277878" sldId="4848"/>
        </pc:sldMkLst>
      </pc:sldChg>
      <pc:sldChg chg="add del">
        <pc:chgData name="Isis Greenspan" userId="464bb143-1349-4605-a567-29b98f388ffb" providerId="ADAL" clId="{BEA52A43-9644-464E-A091-302B5C1BADEB}" dt="2024-01-06T17:25:45.817" v="4457" actId="47"/>
        <pc:sldMkLst>
          <pc:docMk/>
          <pc:sldMk cId="1839908883" sldId="4849"/>
        </pc:sldMkLst>
      </pc:sldChg>
      <pc:sldChg chg="add del">
        <pc:chgData name="Isis Greenspan" userId="464bb143-1349-4605-a567-29b98f388ffb" providerId="ADAL" clId="{BEA52A43-9644-464E-A091-302B5C1BADEB}" dt="2024-01-06T17:25:45.817" v="4457" actId="47"/>
        <pc:sldMkLst>
          <pc:docMk/>
          <pc:sldMk cId="4233199172" sldId="4850"/>
        </pc:sldMkLst>
      </pc:sldChg>
      <pc:sldChg chg="add del">
        <pc:chgData name="Isis Greenspan" userId="464bb143-1349-4605-a567-29b98f388ffb" providerId="ADAL" clId="{BEA52A43-9644-464E-A091-302B5C1BADEB}" dt="2024-01-06T17:25:45.817" v="4457" actId="47"/>
        <pc:sldMkLst>
          <pc:docMk/>
          <pc:sldMk cId="1646490003" sldId="4851"/>
        </pc:sldMkLst>
      </pc:sldChg>
      <pc:sldChg chg="add del">
        <pc:chgData name="Isis Greenspan" userId="464bb143-1349-4605-a567-29b98f388ffb" providerId="ADAL" clId="{BEA52A43-9644-464E-A091-302B5C1BADEB}" dt="2024-01-06T17:25:45.817" v="4457" actId="47"/>
        <pc:sldMkLst>
          <pc:docMk/>
          <pc:sldMk cId="446175336" sldId="4852"/>
        </pc:sldMkLst>
      </pc:sldChg>
      <pc:sldChg chg="modSp add del">
        <pc:chgData name="Isis Greenspan" userId="464bb143-1349-4605-a567-29b98f388ffb" providerId="ADAL" clId="{BEA52A43-9644-464E-A091-302B5C1BADEB}" dt="2024-01-06T17:25:45.817" v="4457" actId="47"/>
        <pc:sldMkLst>
          <pc:docMk/>
          <pc:sldMk cId="3366562117" sldId="4853"/>
        </pc:sldMkLst>
      </pc:sldChg>
      <pc:sldChg chg="modSp add del">
        <pc:chgData name="Isis Greenspan" userId="464bb143-1349-4605-a567-29b98f388ffb" providerId="ADAL" clId="{BEA52A43-9644-464E-A091-302B5C1BADEB}" dt="2024-01-06T17:25:45.817" v="4457" actId="47"/>
        <pc:sldMkLst>
          <pc:docMk/>
          <pc:sldMk cId="3139270564" sldId="4854"/>
        </pc:sldMkLst>
      </pc:sldChg>
      <pc:sldChg chg="add del">
        <pc:chgData name="Isis Greenspan" userId="464bb143-1349-4605-a567-29b98f388ffb" providerId="ADAL" clId="{BEA52A43-9644-464E-A091-302B5C1BADEB}" dt="2024-01-06T17:25:45.817" v="4457" actId="47"/>
        <pc:sldMkLst>
          <pc:docMk/>
          <pc:sldMk cId="863208547" sldId="4855"/>
        </pc:sldMkLst>
      </pc:sldChg>
      <pc:sldChg chg="modSp add del">
        <pc:chgData name="Isis Greenspan" userId="464bb143-1349-4605-a567-29b98f388ffb" providerId="ADAL" clId="{BEA52A43-9644-464E-A091-302B5C1BADEB}" dt="2024-01-06T17:25:45.817" v="4457" actId="47"/>
        <pc:sldMkLst>
          <pc:docMk/>
          <pc:sldMk cId="703993736" sldId="4856"/>
        </pc:sldMkLst>
      </pc:sldChg>
      <pc:sldChg chg="del">
        <pc:chgData name="Isis Greenspan" userId="464bb143-1349-4605-a567-29b98f388ffb" providerId="ADAL" clId="{BEA52A43-9644-464E-A091-302B5C1BADEB}" dt="2024-03-01T19:20:20.288" v="13653" actId="47"/>
        <pc:sldMkLst>
          <pc:docMk/>
          <pc:sldMk cId="909818441" sldId="4857"/>
        </pc:sldMkLst>
      </pc:sldChg>
      <pc:sldChg chg="modSp add del">
        <pc:chgData name="Isis Greenspan" userId="464bb143-1349-4605-a567-29b98f388ffb" providerId="ADAL" clId="{BEA52A43-9644-464E-A091-302B5C1BADEB}" dt="2024-01-06T17:25:45.817" v="4457" actId="47"/>
        <pc:sldMkLst>
          <pc:docMk/>
          <pc:sldMk cId="3505137011" sldId="4857"/>
        </pc:sldMkLst>
      </pc:sldChg>
      <pc:sldChg chg="modSp add del">
        <pc:chgData name="Isis Greenspan" userId="464bb143-1349-4605-a567-29b98f388ffb" providerId="ADAL" clId="{BEA52A43-9644-464E-A091-302B5C1BADEB}" dt="2024-01-06T17:25:45.817" v="4457" actId="47"/>
        <pc:sldMkLst>
          <pc:docMk/>
          <pc:sldMk cId="1153566999" sldId="4858"/>
        </pc:sldMkLst>
      </pc:sldChg>
      <pc:sldChg chg="del mod modShow addCm">
        <pc:chgData name="Isis Greenspan" userId="464bb143-1349-4605-a567-29b98f388ffb" providerId="ADAL" clId="{BEA52A43-9644-464E-A091-302B5C1BADEB}" dt="2024-03-01T22:51:43.365" v="18747" actId="47"/>
        <pc:sldMkLst>
          <pc:docMk/>
          <pc:sldMk cId="2718965533" sldId="485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BEA52A43-9644-464E-A091-302B5C1BADEB}" dt="2024-03-01T19:26:16.167" v="13659"/>
              <pc2:cmMkLst xmlns:pc2="http://schemas.microsoft.com/office/powerpoint/2019/9/main/command">
                <pc:docMk/>
                <pc:sldMk cId="2718965533" sldId="4858"/>
                <pc2:cmMk id="{A699E5F8-F61D-4A34-87DE-1554F981AAF7}"/>
              </pc2:cmMkLst>
            </pc226:cmChg>
          </p:ext>
        </pc:extLst>
      </pc:sldChg>
      <pc:sldChg chg="add del">
        <pc:chgData name="Isis Greenspan" userId="464bb143-1349-4605-a567-29b98f388ffb" providerId="ADAL" clId="{BEA52A43-9644-464E-A091-302B5C1BADEB}" dt="2024-01-06T17:25:45.817" v="4457" actId="47"/>
        <pc:sldMkLst>
          <pc:docMk/>
          <pc:sldMk cId="3736783467" sldId="4859"/>
        </pc:sldMkLst>
      </pc:sldChg>
      <pc:sldChg chg="addSp delSp modSp mod modClrScheme modShow addCm chgLayout modNotesTx">
        <pc:chgData name="Isis Greenspan" userId="464bb143-1349-4605-a567-29b98f388ffb" providerId="ADAL" clId="{BEA52A43-9644-464E-A091-302B5C1BADEB}" dt="2024-03-04T23:40:08.441" v="20936" actId="20577"/>
        <pc:sldMkLst>
          <pc:docMk/>
          <pc:sldMk cId="824474547" sldId="486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BEA52A43-9644-464E-A091-302B5C1BADEB}" dt="2024-03-04T22:26:53.388" v="19944"/>
              <pc2:cmMkLst xmlns:pc2="http://schemas.microsoft.com/office/powerpoint/2019/9/main/command">
                <pc:docMk/>
                <pc:sldMk cId="824474547" sldId="4860"/>
                <pc2:cmMk id="{9B689A86-7183-4A79-AD1B-D95079E4FD70}"/>
              </pc2:cmMkLst>
            </pc226:cmChg>
          </p:ext>
        </pc:extLst>
      </pc:sldChg>
      <pc:sldChg chg="add del">
        <pc:chgData name="Isis Greenspan" userId="464bb143-1349-4605-a567-29b98f388ffb" providerId="ADAL" clId="{BEA52A43-9644-464E-A091-302B5C1BADEB}" dt="2024-01-06T17:25:45.817" v="4457" actId="47"/>
        <pc:sldMkLst>
          <pc:docMk/>
          <pc:sldMk cId="2361436726" sldId="4860"/>
        </pc:sldMkLst>
      </pc:sldChg>
      <pc:sldChg chg="modSp add del">
        <pc:chgData name="Isis Greenspan" userId="464bb143-1349-4605-a567-29b98f388ffb" providerId="ADAL" clId="{BEA52A43-9644-464E-A091-302B5C1BADEB}" dt="2024-01-06T17:25:45.817" v="4457" actId="47"/>
        <pc:sldMkLst>
          <pc:docMk/>
          <pc:sldMk cId="2555671229" sldId="4861"/>
        </pc:sldMkLst>
      </pc:sldChg>
      <pc:sldChg chg="modSp add del">
        <pc:chgData name="Isis Greenspan" userId="464bb143-1349-4605-a567-29b98f388ffb" providerId="ADAL" clId="{BEA52A43-9644-464E-A091-302B5C1BADEB}" dt="2024-01-06T17:25:45.817" v="4457" actId="47"/>
        <pc:sldMkLst>
          <pc:docMk/>
          <pc:sldMk cId="23965454" sldId="4862"/>
        </pc:sldMkLst>
      </pc:sldChg>
      <pc:sldChg chg="modSp add del">
        <pc:chgData name="Isis Greenspan" userId="464bb143-1349-4605-a567-29b98f388ffb" providerId="ADAL" clId="{BEA52A43-9644-464E-A091-302B5C1BADEB}" dt="2024-01-06T17:25:45.817" v="4457" actId="47"/>
        <pc:sldMkLst>
          <pc:docMk/>
          <pc:sldMk cId="2967566870" sldId="4863"/>
        </pc:sldMkLst>
      </pc:sldChg>
      <pc:sldChg chg="modSp add del">
        <pc:chgData name="Isis Greenspan" userId="464bb143-1349-4605-a567-29b98f388ffb" providerId="ADAL" clId="{BEA52A43-9644-464E-A091-302B5C1BADEB}" dt="2024-01-06T17:25:45.817" v="4457" actId="47"/>
        <pc:sldMkLst>
          <pc:docMk/>
          <pc:sldMk cId="851599122" sldId="4864"/>
        </pc:sldMkLst>
      </pc:sldChg>
      <pc:sldChg chg="modSp add del">
        <pc:chgData name="Isis Greenspan" userId="464bb143-1349-4605-a567-29b98f388ffb" providerId="ADAL" clId="{BEA52A43-9644-464E-A091-302B5C1BADEB}" dt="2024-01-06T17:25:45.817" v="4457" actId="47"/>
        <pc:sldMkLst>
          <pc:docMk/>
          <pc:sldMk cId="130668740" sldId="4865"/>
        </pc:sldMkLst>
      </pc:sldChg>
      <pc:sldChg chg="modSp add del">
        <pc:chgData name="Isis Greenspan" userId="464bb143-1349-4605-a567-29b98f388ffb" providerId="ADAL" clId="{BEA52A43-9644-464E-A091-302B5C1BADEB}" dt="2024-01-06T17:25:45.817" v="4457" actId="47"/>
        <pc:sldMkLst>
          <pc:docMk/>
          <pc:sldMk cId="1017929480" sldId="4866"/>
        </pc:sldMkLst>
      </pc:sldChg>
      <pc:sldChg chg="modSp add del">
        <pc:chgData name="Isis Greenspan" userId="464bb143-1349-4605-a567-29b98f388ffb" providerId="ADAL" clId="{BEA52A43-9644-464E-A091-302B5C1BADEB}" dt="2024-01-06T17:25:45.817" v="4457" actId="47"/>
        <pc:sldMkLst>
          <pc:docMk/>
          <pc:sldMk cId="2552670276" sldId="4867"/>
        </pc:sldMkLst>
      </pc:sldChg>
      <pc:sldChg chg="modSp add del">
        <pc:chgData name="Isis Greenspan" userId="464bb143-1349-4605-a567-29b98f388ffb" providerId="ADAL" clId="{BEA52A43-9644-464E-A091-302B5C1BADEB}" dt="2024-01-06T17:25:45.817" v="4457" actId="47"/>
        <pc:sldMkLst>
          <pc:docMk/>
          <pc:sldMk cId="4041908155" sldId="4868"/>
        </pc:sldMkLst>
      </pc:sldChg>
      <pc:sldChg chg="add del">
        <pc:chgData name="Isis Greenspan" userId="464bb143-1349-4605-a567-29b98f388ffb" providerId="ADAL" clId="{BEA52A43-9644-464E-A091-302B5C1BADEB}" dt="2024-01-06T17:25:45.817" v="4457" actId="47"/>
        <pc:sldMkLst>
          <pc:docMk/>
          <pc:sldMk cId="1839258858" sldId="4869"/>
        </pc:sldMkLst>
      </pc:sldChg>
      <pc:sldChg chg="modSp add del">
        <pc:chgData name="Isis Greenspan" userId="464bb143-1349-4605-a567-29b98f388ffb" providerId="ADAL" clId="{BEA52A43-9644-464E-A091-302B5C1BADEB}" dt="2024-01-06T17:25:45.817" v="4457" actId="47"/>
        <pc:sldMkLst>
          <pc:docMk/>
          <pc:sldMk cId="2571931516" sldId="4870"/>
        </pc:sldMkLst>
      </pc:sldChg>
      <pc:sldChg chg="add del">
        <pc:chgData name="Isis Greenspan" userId="464bb143-1349-4605-a567-29b98f388ffb" providerId="ADAL" clId="{BEA52A43-9644-464E-A091-302B5C1BADEB}" dt="2024-01-06T17:25:45.817" v="4457" actId="47"/>
        <pc:sldMkLst>
          <pc:docMk/>
          <pc:sldMk cId="2808723463" sldId="4871"/>
        </pc:sldMkLst>
      </pc:sldChg>
      <pc:sldChg chg="modSp add del">
        <pc:chgData name="Isis Greenspan" userId="464bb143-1349-4605-a567-29b98f388ffb" providerId="ADAL" clId="{BEA52A43-9644-464E-A091-302B5C1BADEB}" dt="2024-01-06T17:25:45.817" v="4457" actId="47"/>
        <pc:sldMkLst>
          <pc:docMk/>
          <pc:sldMk cId="1951318260" sldId="4872"/>
        </pc:sldMkLst>
      </pc:sldChg>
      <pc:sldChg chg="modSp add del">
        <pc:chgData name="Isis Greenspan" userId="464bb143-1349-4605-a567-29b98f388ffb" providerId="ADAL" clId="{BEA52A43-9644-464E-A091-302B5C1BADEB}" dt="2024-01-06T17:25:45.817" v="4457" actId="47"/>
        <pc:sldMkLst>
          <pc:docMk/>
          <pc:sldMk cId="2038514803" sldId="4873"/>
        </pc:sldMkLst>
      </pc:sldChg>
      <pc:sldChg chg="modSp add del">
        <pc:chgData name="Isis Greenspan" userId="464bb143-1349-4605-a567-29b98f388ffb" providerId="ADAL" clId="{BEA52A43-9644-464E-A091-302B5C1BADEB}" dt="2024-01-06T17:25:45.817" v="4457" actId="47"/>
        <pc:sldMkLst>
          <pc:docMk/>
          <pc:sldMk cId="47218119" sldId="4874"/>
        </pc:sldMkLst>
      </pc:sldChg>
      <pc:sldChg chg="add del">
        <pc:chgData name="Isis Greenspan" userId="464bb143-1349-4605-a567-29b98f388ffb" providerId="ADAL" clId="{BEA52A43-9644-464E-A091-302B5C1BADEB}" dt="2024-01-06T17:25:45.817" v="4457" actId="47"/>
        <pc:sldMkLst>
          <pc:docMk/>
          <pc:sldMk cId="2753713221" sldId="4875"/>
        </pc:sldMkLst>
      </pc:sldChg>
      <pc:sldChg chg="add del">
        <pc:chgData name="Isis Greenspan" userId="464bb143-1349-4605-a567-29b98f388ffb" providerId="ADAL" clId="{BEA52A43-9644-464E-A091-302B5C1BADEB}" dt="2024-01-06T17:25:45.817" v="4457" actId="47"/>
        <pc:sldMkLst>
          <pc:docMk/>
          <pc:sldMk cId="1712251695" sldId="4876"/>
        </pc:sldMkLst>
      </pc:sldChg>
      <pc:sldChg chg="add del">
        <pc:chgData name="Isis Greenspan" userId="464bb143-1349-4605-a567-29b98f388ffb" providerId="ADAL" clId="{BEA52A43-9644-464E-A091-302B5C1BADEB}" dt="2024-01-06T17:25:45.817" v="4457" actId="47"/>
        <pc:sldMkLst>
          <pc:docMk/>
          <pc:sldMk cId="1556062835" sldId="4877"/>
        </pc:sldMkLst>
      </pc:sldChg>
      <pc:sldChg chg="add del">
        <pc:chgData name="Isis Greenspan" userId="464bb143-1349-4605-a567-29b98f388ffb" providerId="ADAL" clId="{BEA52A43-9644-464E-A091-302B5C1BADEB}" dt="2024-01-06T17:25:45.817" v="4457" actId="47"/>
        <pc:sldMkLst>
          <pc:docMk/>
          <pc:sldMk cId="2537358949" sldId="4878"/>
        </pc:sldMkLst>
      </pc:sldChg>
      <pc:sldChg chg="modSp add del">
        <pc:chgData name="Isis Greenspan" userId="464bb143-1349-4605-a567-29b98f388ffb" providerId="ADAL" clId="{BEA52A43-9644-464E-A091-302B5C1BADEB}" dt="2024-01-06T17:25:45.817" v="4457" actId="47"/>
        <pc:sldMkLst>
          <pc:docMk/>
          <pc:sldMk cId="672970789" sldId="4879"/>
        </pc:sldMkLst>
      </pc:sldChg>
      <pc:sldChg chg="modSp add del">
        <pc:chgData name="Isis Greenspan" userId="464bb143-1349-4605-a567-29b98f388ffb" providerId="ADAL" clId="{BEA52A43-9644-464E-A091-302B5C1BADEB}" dt="2024-01-06T17:25:45.817" v="4457" actId="47"/>
        <pc:sldMkLst>
          <pc:docMk/>
          <pc:sldMk cId="620114939" sldId="4880"/>
        </pc:sldMkLst>
      </pc:sldChg>
      <pc:sldChg chg="modSp add del">
        <pc:chgData name="Isis Greenspan" userId="464bb143-1349-4605-a567-29b98f388ffb" providerId="ADAL" clId="{BEA52A43-9644-464E-A091-302B5C1BADEB}" dt="2024-01-06T17:25:45.817" v="4457" actId="47"/>
        <pc:sldMkLst>
          <pc:docMk/>
          <pc:sldMk cId="2126809809" sldId="4881"/>
        </pc:sldMkLst>
      </pc:sldChg>
      <pc:sldChg chg="add del">
        <pc:chgData name="Isis Greenspan" userId="464bb143-1349-4605-a567-29b98f388ffb" providerId="ADAL" clId="{BEA52A43-9644-464E-A091-302B5C1BADEB}" dt="2024-01-06T17:25:45.817" v="4457" actId="47"/>
        <pc:sldMkLst>
          <pc:docMk/>
          <pc:sldMk cId="4137781758" sldId="4882"/>
        </pc:sldMkLst>
      </pc:sldChg>
      <pc:sldChg chg="modSp add del">
        <pc:chgData name="Isis Greenspan" userId="464bb143-1349-4605-a567-29b98f388ffb" providerId="ADAL" clId="{BEA52A43-9644-464E-A091-302B5C1BADEB}" dt="2024-01-06T17:25:45.817" v="4457" actId="47"/>
        <pc:sldMkLst>
          <pc:docMk/>
          <pc:sldMk cId="818622734" sldId="4883"/>
        </pc:sldMkLst>
      </pc:sldChg>
      <pc:sldChg chg="add del">
        <pc:chgData name="Isis Greenspan" userId="464bb143-1349-4605-a567-29b98f388ffb" providerId="ADAL" clId="{BEA52A43-9644-464E-A091-302B5C1BADEB}" dt="2024-01-06T17:25:45.817" v="4457" actId="47"/>
        <pc:sldMkLst>
          <pc:docMk/>
          <pc:sldMk cId="3111410811" sldId="4884"/>
        </pc:sldMkLst>
      </pc:sldChg>
      <pc:sldChg chg="addSp delSp add del delDesignElem">
        <pc:chgData name="Isis Greenspan" userId="464bb143-1349-4605-a567-29b98f388ffb" providerId="ADAL" clId="{BEA52A43-9644-464E-A091-302B5C1BADEB}" dt="2024-01-06T17:25:45.817" v="4457" actId="47"/>
        <pc:sldMkLst>
          <pc:docMk/>
          <pc:sldMk cId="1570831877" sldId="4885"/>
        </pc:sldMkLst>
      </pc:sldChg>
      <pc:sldChg chg="modSp add del">
        <pc:chgData name="Isis Greenspan" userId="464bb143-1349-4605-a567-29b98f388ffb" providerId="ADAL" clId="{BEA52A43-9644-464E-A091-302B5C1BADEB}" dt="2024-01-06T17:25:45.817" v="4457" actId="47"/>
        <pc:sldMkLst>
          <pc:docMk/>
          <pc:sldMk cId="4063859370" sldId="4886"/>
        </pc:sldMkLst>
      </pc:sldChg>
      <pc:sldChg chg="modSp add del">
        <pc:chgData name="Isis Greenspan" userId="464bb143-1349-4605-a567-29b98f388ffb" providerId="ADAL" clId="{BEA52A43-9644-464E-A091-302B5C1BADEB}" dt="2024-01-06T17:25:45.817" v="4457" actId="47"/>
        <pc:sldMkLst>
          <pc:docMk/>
          <pc:sldMk cId="927041623" sldId="4887"/>
        </pc:sldMkLst>
      </pc:sldChg>
      <pc:sldChg chg="modSp add del">
        <pc:chgData name="Isis Greenspan" userId="464bb143-1349-4605-a567-29b98f388ffb" providerId="ADAL" clId="{BEA52A43-9644-464E-A091-302B5C1BADEB}" dt="2024-01-06T17:25:45.817" v="4457" actId="47"/>
        <pc:sldMkLst>
          <pc:docMk/>
          <pc:sldMk cId="65689994" sldId="4888"/>
        </pc:sldMkLst>
      </pc:sldChg>
      <pc:sldChg chg="modSp add del">
        <pc:chgData name="Isis Greenspan" userId="464bb143-1349-4605-a567-29b98f388ffb" providerId="ADAL" clId="{BEA52A43-9644-464E-A091-302B5C1BADEB}" dt="2024-01-06T17:25:45.817" v="4457" actId="47"/>
        <pc:sldMkLst>
          <pc:docMk/>
          <pc:sldMk cId="2220261104" sldId="4889"/>
        </pc:sldMkLst>
      </pc:sldChg>
      <pc:sldChg chg="modSp add del">
        <pc:chgData name="Isis Greenspan" userId="464bb143-1349-4605-a567-29b98f388ffb" providerId="ADAL" clId="{BEA52A43-9644-464E-A091-302B5C1BADEB}" dt="2024-01-06T17:25:45.817" v="4457" actId="47"/>
        <pc:sldMkLst>
          <pc:docMk/>
          <pc:sldMk cId="2848969656" sldId="4890"/>
        </pc:sldMkLst>
      </pc:sldChg>
      <pc:sldChg chg="add del">
        <pc:chgData name="Isis Greenspan" userId="464bb143-1349-4605-a567-29b98f388ffb" providerId="ADAL" clId="{BEA52A43-9644-464E-A091-302B5C1BADEB}" dt="2024-01-06T17:25:45.817" v="4457" actId="47"/>
        <pc:sldMkLst>
          <pc:docMk/>
          <pc:sldMk cId="4063119011" sldId="4891"/>
        </pc:sldMkLst>
      </pc:sldChg>
      <pc:sldChg chg="add del">
        <pc:chgData name="Isis Greenspan" userId="464bb143-1349-4605-a567-29b98f388ffb" providerId="ADAL" clId="{BEA52A43-9644-464E-A091-302B5C1BADEB}" dt="2024-01-06T17:25:45.817" v="4457" actId="47"/>
        <pc:sldMkLst>
          <pc:docMk/>
          <pc:sldMk cId="351370186" sldId="4892"/>
        </pc:sldMkLst>
      </pc:sldChg>
      <pc:sldChg chg="add del">
        <pc:chgData name="Isis Greenspan" userId="464bb143-1349-4605-a567-29b98f388ffb" providerId="ADAL" clId="{BEA52A43-9644-464E-A091-302B5C1BADEB}" dt="2024-01-06T17:25:45.817" v="4457" actId="47"/>
        <pc:sldMkLst>
          <pc:docMk/>
          <pc:sldMk cId="3799282250" sldId="4893"/>
        </pc:sldMkLst>
      </pc:sldChg>
      <pc:sldChg chg="add del">
        <pc:chgData name="Isis Greenspan" userId="464bb143-1349-4605-a567-29b98f388ffb" providerId="ADAL" clId="{BEA52A43-9644-464E-A091-302B5C1BADEB}" dt="2024-01-06T17:25:45.817" v="4457" actId="47"/>
        <pc:sldMkLst>
          <pc:docMk/>
          <pc:sldMk cId="1059097255" sldId="4894"/>
        </pc:sldMkLst>
      </pc:sldChg>
      <pc:sldChg chg="modSp add del">
        <pc:chgData name="Isis Greenspan" userId="464bb143-1349-4605-a567-29b98f388ffb" providerId="ADAL" clId="{BEA52A43-9644-464E-A091-302B5C1BADEB}" dt="2024-01-06T17:25:45.817" v="4457" actId="47"/>
        <pc:sldMkLst>
          <pc:docMk/>
          <pc:sldMk cId="3841886373" sldId="4895"/>
        </pc:sldMkLst>
      </pc:sldChg>
      <pc:sldChg chg="add del">
        <pc:chgData name="Isis Greenspan" userId="464bb143-1349-4605-a567-29b98f388ffb" providerId="ADAL" clId="{BEA52A43-9644-464E-A091-302B5C1BADEB}" dt="2024-01-06T17:25:45.817" v="4457" actId="47"/>
        <pc:sldMkLst>
          <pc:docMk/>
          <pc:sldMk cId="3212756172" sldId="4896"/>
        </pc:sldMkLst>
      </pc:sldChg>
      <pc:sldChg chg="modSp add del">
        <pc:chgData name="Isis Greenspan" userId="464bb143-1349-4605-a567-29b98f388ffb" providerId="ADAL" clId="{BEA52A43-9644-464E-A091-302B5C1BADEB}" dt="2024-01-06T17:25:45.817" v="4457" actId="47"/>
        <pc:sldMkLst>
          <pc:docMk/>
          <pc:sldMk cId="2999505099" sldId="4897"/>
        </pc:sldMkLst>
      </pc:sldChg>
      <pc:sldChg chg="modSp add del">
        <pc:chgData name="Isis Greenspan" userId="464bb143-1349-4605-a567-29b98f388ffb" providerId="ADAL" clId="{BEA52A43-9644-464E-A091-302B5C1BADEB}" dt="2024-01-06T17:25:45.817" v="4457" actId="47"/>
        <pc:sldMkLst>
          <pc:docMk/>
          <pc:sldMk cId="2966558390" sldId="4898"/>
        </pc:sldMkLst>
      </pc:sldChg>
      <pc:sldChg chg="modSp add del">
        <pc:chgData name="Isis Greenspan" userId="464bb143-1349-4605-a567-29b98f388ffb" providerId="ADAL" clId="{BEA52A43-9644-464E-A091-302B5C1BADEB}" dt="2024-01-06T17:25:45.817" v="4457" actId="47"/>
        <pc:sldMkLst>
          <pc:docMk/>
          <pc:sldMk cId="2320346158" sldId="4899"/>
        </pc:sldMkLst>
      </pc:sldChg>
      <pc:sldChg chg="modSp add del">
        <pc:chgData name="Isis Greenspan" userId="464bb143-1349-4605-a567-29b98f388ffb" providerId="ADAL" clId="{BEA52A43-9644-464E-A091-302B5C1BADEB}" dt="2024-01-06T17:25:45.817" v="4457" actId="47"/>
        <pc:sldMkLst>
          <pc:docMk/>
          <pc:sldMk cId="719802235" sldId="4900"/>
        </pc:sldMkLst>
      </pc:sldChg>
      <pc:sldChg chg="modSp add del">
        <pc:chgData name="Isis Greenspan" userId="464bb143-1349-4605-a567-29b98f388ffb" providerId="ADAL" clId="{BEA52A43-9644-464E-A091-302B5C1BADEB}" dt="2024-01-06T17:25:45.817" v="4457" actId="47"/>
        <pc:sldMkLst>
          <pc:docMk/>
          <pc:sldMk cId="2337784863" sldId="4901"/>
        </pc:sldMkLst>
      </pc:sldChg>
      <pc:sldChg chg="modSp add del">
        <pc:chgData name="Isis Greenspan" userId="464bb143-1349-4605-a567-29b98f388ffb" providerId="ADAL" clId="{BEA52A43-9644-464E-A091-302B5C1BADEB}" dt="2024-01-06T17:25:45.817" v="4457" actId="47"/>
        <pc:sldMkLst>
          <pc:docMk/>
          <pc:sldMk cId="3320587973" sldId="4902"/>
        </pc:sldMkLst>
      </pc:sldChg>
      <pc:sldChg chg="modSp add del">
        <pc:chgData name="Isis Greenspan" userId="464bb143-1349-4605-a567-29b98f388ffb" providerId="ADAL" clId="{BEA52A43-9644-464E-A091-302B5C1BADEB}" dt="2024-01-06T17:25:45.817" v="4457" actId="47"/>
        <pc:sldMkLst>
          <pc:docMk/>
          <pc:sldMk cId="1512995075" sldId="4903"/>
        </pc:sldMkLst>
      </pc:sldChg>
      <pc:sldChg chg="modSp add del">
        <pc:chgData name="Isis Greenspan" userId="464bb143-1349-4605-a567-29b98f388ffb" providerId="ADAL" clId="{BEA52A43-9644-464E-A091-302B5C1BADEB}" dt="2024-01-06T17:25:45.817" v="4457" actId="47"/>
        <pc:sldMkLst>
          <pc:docMk/>
          <pc:sldMk cId="764672793" sldId="4904"/>
        </pc:sldMkLst>
      </pc:sldChg>
      <pc:sldChg chg="modSp add del">
        <pc:chgData name="Isis Greenspan" userId="464bb143-1349-4605-a567-29b98f388ffb" providerId="ADAL" clId="{BEA52A43-9644-464E-A091-302B5C1BADEB}" dt="2024-01-06T17:25:45.817" v="4457" actId="47"/>
        <pc:sldMkLst>
          <pc:docMk/>
          <pc:sldMk cId="3344395438" sldId="4905"/>
        </pc:sldMkLst>
      </pc:sldChg>
      <pc:sldChg chg="modSp add del">
        <pc:chgData name="Isis Greenspan" userId="464bb143-1349-4605-a567-29b98f388ffb" providerId="ADAL" clId="{BEA52A43-9644-464E-A091-302B5C1BADEB}" dt="2024-01-06T17:25:45.817" v="4457" actId="47"/>
        <pc:sldMkLst>
          <pc:docMk/>
          <pc:sldMk cId="2325773952" sldId="4906"/>
        </pc:sldMkLst>
      </pc:sldChg>
      <pc:sldChg chg="addSp delSp modSp add mod setBg chgLayout">
        <pc:chgData name="Isis Greenspan" userId="464bb143-1349-4605-a567-29b98f388ffb" providerId="ADAL" clId="{BEA52A43-9644-464E-A091-302B5C1BADEB}" dt="2024-01-06T16:17:13.973" v="3836"/>
        <pc:sldMkLst>
          <pc:docMk/>
          <pc:sldMk cId="4251288833" sldId="4907"/>
        </pc:sldMkLst>
      </pc:sldChg>
      <pc:sldChg chg="addSp delSp modSp add del mod addCm modCm modNotes modNotesTx">
        <pc:chgData name="Isis Greenspan" userId="464bb143-1349-4605-a567-29b98f388ffb" providerId="ADAL" clId="{BEA52A43-9644-464E-A091-302B5C1BADEB}" dt="2024-03-01T22:51:39.899" v="18746" actId="47"/>
        <pc:sldMkLst>
          <pc:docMk/>
          <pc:sldMk cId="528826951" sldId="4908"/>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2-02T19:32:05.188" v="12710"/>
              <pc2:cmMkLst xmlns:pc2="http://schemas.microsoft.com/office/powerpoint/2019/9/main/command">
                <pc:docMk/>
                <pc:sldMk cId="528826951" sldId="4908"/>
                <pc2:cmMk id="{2C2E153C-AF80-4B16-8093-AD4ECDDEC958}"/>
              </pc2:cmMkLst>
            </pc226:cmChg>
            <pc226:cmChg xmlns:pc226="http://schemas.microsoft.com/office/powerpoint/2022/06/main/command" chg="mod modRxn">
              <pc226:chgData name="Isis Greenspan" userId="464bb143-1349-4605-a567-29b98f388ffb" providerId="ADAL" clId="{BEA52A43-9644-464E-A091-302B5C1BADEB}" dt="2024-03-01T19:03:40.174" v="13650"/>
              <pc2:cmMkLst xmlns:pc2="http://schemas.microsoft.com/office/powerpoint/2019/9/main/command">
                <pc:docMk/>
                <pc:sldMk cId="528826951" sldId="4908"/>
                <pc2:cmMk id="{F2AB9C9D-54B0-4AC5-A917-2208C0EDF7F8}"/>
              </pc2:cmMkLst>
            </pc226:cmChg>
          </p:ext>
        </pc:extLst>
      </pc:sldChg>
      <pc:sldChg chg="add del">
        <pc:chgData name="Isis Greenspan" userId="464bb143-1349-4605-a567-29b98f388ffb" providerId="ADAL" clId="{BEA52A43-9644-464E-A091-302B5C1BADEB}" dt="2023-12-18T19:27:18.260" v="657" actId="27028"/>
        <pc:sldMkLst>
          <pc:docMk/>
          <pc:sldMk cId="2538120631" sldId="4909"/>
        </pc:sldMkLst>
      </pc:sldChg>
      <pc:sldChg chg="add del">
        <pc:chgData name="Isis Greenspan" userId="464bb143-1349-4605-a567-29b98f388ffb" providerId="ADAL" clId="{BEA52A43-9644-464E-A091-302B5C1BADEB}" dt="2023-12-18T19:24:40.803" v="638" actId="47"/>
        <pc:sldMkLst>
          <pc:docMk/>
          <pc:sldMk cId="2781924456" sldId="4909"/>
        </pc:sldMkLst>
      </pc:sldChg>
      <pc:sldChg chg="addSp delSp modSp add mod ord addCm modCm modNotes modNotesTx">
        <pc:chgData name="Isis Greenspan" userId="464bb143-1349-4605-a567-29b98f388ffb" providerId="ADAL" clId="{BEA52A43-9644-464E-A091-302B5C1BADEB}" dt="2024-03-04T22:44:07.825" v="19945" actId="1076"/>
        <pc:sldMkLst>
          <pc:docMk/>
          <pc:sldMk cId="3889828973" sldId="4909"/>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4T19:52:03.686" v="19545"/>
              <pc2:cmMkLst xmlns:pc2="http://schemas.microsoft.com/office/powerpoint/2019/9/main/command">
                <pc:docMk/>
                <pc:sldMk cId="3889828973" sldId="4909"/>
                <pc2:cmMk id="{FE63F546-5DE5-4A80-961F-0848FE496E74}"/>
              </pc2:cmMkLst>
              <pc226:cmRplyChg chg="add">
                <pc226:chgData name="Isis Greenspan" userId="464bb143-1349-4605-a567-29b98f388ffb" providerId="ADAL" clId="{BEA52A43-9644-464E-A091-302B5C1BADEB}" dt="2024-03-01T20:31:59.649" v="15513"/>
                <pc2:cmRplyMkLst xmlns:pc2="http://schemas.microsoft.com/office/powerpoint/2019/9/main/command">
                  <pc:docMk/>
                  <pc:sldMk cId="3889828973" sldId="4909"/>
                  <pc2:cmMk id="{FE63F546-5DE5-4A80-961F-0848FE496E74}"/>
                  <pc2:cmRplyMk id="{2F92B930-E751-499B-9076-0F72499DE8A4}"/>
                </pc2:cmRplyMkLst>
              </pc226:cmRplyChg>
              <pc226:cmRplyChg chg="mod modRxn">
                <pc226:chgData name="Isis Greenspan" userId="464bb143-1349-4605-a567-29b98f388ffb" providerId="ADAL" clId="{BEA52A43-9644-464E-A091-302B5C1BADEB}" dt="2024-03-04T19:51:29.570" v="19542"/>
                <pc2:cmRplyMkLst xmlns:pc2="http://schemas.microsoft.com/office/powerpoint/2019/9/main/command">
                  <pc:docMk/>
                  <pc:sldMk cId="3889828973" sldId="4909"/>
                  <pc2:cmMk id="{FE63F546-5DE5-4A80-961F-0848FE496E74}"/>
                  <pc2:cmRplyMk id="{2AD6DB61-C234-4699-AE33-F341A90BEEDA}"/>
                </pc2:cmRplyMkLst>
              </pc226:cmRplyChg>
            </pc226:cmChg>
            <pc226:cmChg xmlns:pc226="http://schemas.microsoft.com/office/powerpoint/2022/06/main/command" chg="add mod">
              <pc226:chgData name="Isis Greenspan" userId="464bb143-1349-4605-a567-29b98f388ffb" providerId="ADAL" clId="{BEA52A43-9644-464E-A091-302B5C1BADEB}" dt="2024-02-02T00:17:23.678" v="10752"/>
              <pc2:cmMkLst xmlns:pc2="http://schemas.microsoft.com/office/powerpoint/2019/9/main/command">
                <pc:docMk/>
                <pc:sldMk cId="3889828973" sldId="4909"/>
                <pc2:cmMk id="{842830DA-5A7D-4C1F-97CD-79BD4313795B}"/>
              </pc2:cmMkLst>
            </pc226:cmChg>
          </p:ext>
        </pc:extLst>
      </pc:sldChg>
      <pc:sldChg chg="add del ord">
        <pc:chgData name="Isis Greenspan" userId="464bb143-1349-4605-a567-29b98f388ffb" providerId="ADAL" clId="{BEA52A43-9644-464E-A091-302B5C1BADEB}" dt="2024-01-05T19:49:00.398" v="2328" actId="47"/>
        <pc:sldMkLst>
          <pc:docMk/>
          <pc:sldMk cId="341854105" sldId="4910"/>
        </pc:sldMkLst>
      </pc:sldChg>
      <pc:sldChg chg="add del mod modShow">
        <pc:chgData name="Isis Greenspan" userId="464bb143-1349-4605-a567-29b98f388ffb" providerId="ADAL" clId="{BEA52A43-9644-464E-A091-302B5C1BADEB}" dt="2023-12-18T19:49:43.712" v="946" actId="47"/>
        <pc:sldMkLst>
          <pc:docMk/>
          <pc:sldMk cId="3887649395" sldId="4910"/>
        </pc:sldMkLst>
      </pc:sldChg>
      <pc:sldChg chg="modSp add mod addCm modCm modNotes modNotesTx">
        <pc:chgData name="Isis Greenspan" userId="464bb143-1349-4605-a567-29b98f388ffb" providerId="ADAL" clId="{BEA52A43-9644-464E-A091-302B5C1BADEB}" dt="2024-03-05T00:00:37.689" v="21097" actId="20577"/>
        <pc:sldMkLst>
          <pc:docMk/>
          <pc:sldMk cId="1298655666" sldId="4911"/>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3-01T21:32:18.901" v="17059"/>
              <pc2:cmMkLst xmlns:pc2="http://schemas.microsoft.com/office/powerpoint/2019/9/main/command">
                <pc:docMk/>
                <pc:sldMk cId="1298655666" sldId="4911"/>
                <pc2:cmMk id="{3AE3CA18-2940-4198-B5E0-BC02899B49B7}"/>
              </pc2:cmMkLst>
            </pc226:cmChg>
            <pc226:cmChg xmlns:pc226="http://schemas.microsoft.com/office/powerpoint/2022/06/main/command" chg="add mod">
              <pc226:chgData name="Isis Greenspan" userId="464bb143-1349-4605-a567-29b98f388ffb" providerId="ADAL" clId="{BEA52A43-9644-464E-A091-302B5C1BADEB}" dt="2024-02-02T19:24:49.053" v="12648"/>
              <pc2:cmMkLst xmlns:pc2="http://schemas.microsoft.com/office/powerpoint/2019/9/main/command">
                <pc:docMk/>
                <pc:sldMk cId="1298655666" sldId="4911"/>
                <pc2:cmMk id="{35822938-8D31-4C31-BF16-2DE205837A61}"/>
              </pc2:cmMkLst>
            </pc226:cmChg>
          </p:ext>
        </pc:extLst>
      </pc:sldChg>
      <pc:sldChg chg="add del">
        <pc:chgData name="Isis Greenspan" userId="464bb143-1349-4605-a567-29b98f388ffb" providerId="ADAL" clId="{BEA52A43-9644-464E-A091-302B5C1BADEB}" dt="2024-01-05T19:50:56.229" v="2344" actId="47"/>
        <pc:sldMkLst>
          <pc:docMk/>
          <pc:sldMk cId="15392770" sldId="4912"/>
        </pc:sldMkLst>
      </pc:sldChg>
      <pc:sldChg chg="modSp add mod addCm modCm modNotes modNotesTx">
        <pc:chgData name="Isis Greenspan" userId="464bb143-1349-4605-a567-29b98f388ffb" providerId="ADAL" clId="{BEA52A43-9644-464E-A091-302B5C1BADEB}" dt="2024-03-05T00:00:52.473" v="21113" actId="20577"/>
        <pc:sldMkLst>
          <pc:docMk/>
          <pc:sldMk cId="3018257635" sldId="4913"/>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2-02T19:32:46.840" v="12713"/>
              <pc2:cmMkLst xmlns:pc2="http://schemas.microsoft.com/office/powerpoint/2019/9/main/command">
                <pc:docMk/>
                <pc:sldMk cId="3018257635" sldId="4913"/>
                <pc2:cmMk id="{9DE157B0-D0E1-43C2-BE99-9F290294D9AB}"/>
              </pc2:cmMkLst>
            </pc226:cmChg>
          </p:ext>
        </pc:extLst>
      </pc:sldChg>
      <pc:sldChg chg="modSp add mod addCm modCm modNotes modNotesTx">
        <pc:chgData name="Isis Greenspan" userId="464bb143-1349-4605-a567-29b98f388ffb" providerId="ADAL" clId="{BEA52A43-9644-464E-A091-302B5C1BADEB}" dt="2024-03-05T00:01:00.733" v="21129" actId="20577"/>
        <pc:sldMkLst>
          <pc:docMk/>
          <pc:sldMk cId="2944713994" sldId="491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2-02T19:32:51.141" v="12714"/>
              <pc2:cmMkLst xmlns:pc2="http://schemas.microsoft.com/office/powerpoint/2019/9/main/command">
                <pc:docMk/>
                <pc:sldMk cId="2944713994" sldId="4914"/>
                <pc2:cmMk id="{52121065-0A1E-4384-A5A9-E00C40B57E09}"/>
              </pc2:cmMkLst>
            </pc226:cmChg>
          </p:ext>
        </pc:extLst>
      </pc:sldChg>
      <pc:sldChg chg="addSp delSp modSp add mod ord setBg modClrScheme setClrOvrMap modCm chgLayout modNotes modNotesTx">
        <pc:chgData name="Isis Greenspan" userId="464bb143-1349-4605-a567-29b98f388ffb" providerId="ADAL" clId="{BEA52A43-9644-464E-A091-302B5C1BADEB}" dt="2024-03-01T21:21:41.793" v="16886"/>
        <pc:sldMkLst>
          <pc:docMk/>
          <pc:sldMk cId="272252769" sldId="4915"/>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3-01T21:21:41.793" v="16886"/>
              <pc2:cmMkLst xmlns:pc2="http://schemas.microsoft.com/office/powerpoint/2019/9/main/command">
                <pc:docMk/>
                <pc:sldMk cId="272252769" sldId="4915"/>
                <pc2:cmMk id="{1E500E40-5BEA-4681-8C59-8DAFFAC0B3CC}"/>
              </pc2:cmMkLst>
            </pc226:cmChg>
          </p:ext>
        </pc:extLst>
      </pc:sldChg>
      <pc:sldChg chg="addSp modSp add mod ord setBg addAnim modAnim setClrOvrMap modCm modNotes modNotesTx">
        <pc:chgData name="Isis Greenspan" userId="464bb143-1349-4605-a567-29b98f388ffb" providerId="ADAL" clId="{BEA52A43-9644-464E-A091-302B5C1BADEB}" dt="2024-03-04T23:37:51.365" v="20928" actId="20577"/>
        <pc:sldMkLst>
          <pc:docMk/>
          <pc:sldMk cId="93277602" sldId="491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1T21:35:33.072" v="17084"/>
              <pc2:cmMkLst xmlns:pc2="http://schemas.microsoft.com/office/powerpoint/2019/9/main/command">
                <pc:docMk/>
                <pc:sldMk cId="93277602" sldId="4916"/>
                <pc2:cmMk id="{68EB3A6B-B614-48C5-99A7-7C1A60BA8018}"/>
              </pc2:cmMkLst>
            </pc226:cmChg>
          </p:ext>
        </pc:extLst>
      </pc:sldChg>
      <pc:sldChg chg="add modNotesTx">
        <pc:chgData name="Isis Greenspan" userId="464bb143-1349-4605-a567-29b98f388ffb" providerId="ADAL" clId="{BEA52A43-9644-464E-A091-302B5C1BADEB}" dt="2024-02-22T21:11:10.775" v="13292" actId="20577"/>
        <pc:sldMkLst>
          <pc:docMk/>
          <pc:sldMk cId="2920216371" sldId="4917"/>
        </pc:sldMkLst>
      </pc:sldChg>
      <pc:sldChg chg="modSp add mod modNotes modNotesTx">
        <pc:chgData name="Isis Greenspan" userId="464bb143-1349-4605-a567-29b98f388ffb" providerId="ADAL" clId="{BEA52A43-9644-464E-A091-302B5C1BADEB}" dt="2024-02-22T21:12:47.222" v="13346" actId="20577"/>
        <pc:sldMkLst>
          <pc:docMk/>
          <pc:sldMk cId="75311936" sldId="4918"/>
        </pc:sldMkLst>
      </pc:sldChg>
      <pc:sldChg chg="addSp modSp add mod ord setBg addAnim modAnim setClrOvrMap modCm modNotes modNotesTx">
        <pc:chgData name="Isis Greenspan" userId="464bb143-1349-4605-a567-29b98f388ffb" providerId="ADAL" clId="{BEA52A43-9644-464E-A091-302B5C1BADEB}" dt="2024-03-04T23:49:47.868" v="21001" actId="20577"/>
        <pc:sldMkLst>
          <pc:docMk/>
          <pc:sldMk cId="1344477376" sldId="4919"/>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3-01T21:59:18.529" v="17694"/>
              <pc2:cmMkLst xmlns:pc2="http://schemas.microsoft.com/office/powerpoint/2019/9/main/command">
                <pc:docMk/>
                <pc:sldMk cId="1344477376" sldId="4919"/>
                <pc2:cmMk id="{FA1E1F86-208E-44A6-9915-3E29D92270E9}"/>
              </pc2:cmMkLst>
            </pc226:cmChg>
          </p:ext>
        </pc:extLst>
      </pc:sldChg>
      <pc:sldChg chg="addSp modSp add mod ord setBg addAnim modAnim setClrOvrMap modCm modNotes modNotesTx">
        <pc:chgData name="Isis Greenspan" userId="464bb143-1349-4605-a567-29b98f388ffb" providerId="ADAL" clId="{BEA52A43-9644-464E-A091-302B5C1BADEB}" dt="2024-03-05T00:20:22.466" v="21223" actId="20577"/>
        <pc:sldMkLst>
          <pc:docMk/>
          <pc:sldMk cId="48416119" sldId="4920"/>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1T19:01:21.809" v="13630"/>
              <pc2:cmMkLst xmlns:pc2="http://schemas.microsoft.com/office/powerpoint/2019/9/main/command">
                <pc:docMk/>
                <pc:sldMk cId="48416119" sldId="4920"/>
                <pc2:cmMk id="{F56A102E-59FC-49B0-AC46-4A780F687E9D}"/>
              </pc2:cmMkLst>
            </pc226:cmChg>
          </p:ext>
        </pc:extLst>
      </pc:sldChg>
      <pc:sldChg chg="addSp modSp add mod modCm modNotes modNotesTx">
        <pc:chgData name="Isis Greenspan" userId="464bb143-1349-4605-a567-29b98f388ffb" providerId="ADAL" clId="{BEA52A43-9644-464E-A091-302B5C1BADEB}" dt="2024-03-04T18:14:29.872" v="19522" actId="313"/>
        <pc:sldMkLst>
          <pc:docMk/>
          <pc:sldMk cId="3638247852" sldId="4921"/>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1T22:24:04.142" v="18166"/>
              <pc2:cmMkLst xmlns:pc2="http://schemas.microsoft.com/office/powerpoint/2019/9/main/command">
                <pc:docMk/>
                <pc:sldMk cId="3638247852" sldId="4921"/>
                <pc2:cmMk id="{6125F5CC-ED54-4347-9B5B-2E24DCD1AC79}"/>
              </pc2:cmMkLst>
              <pc226:cmRplyChg chg="add">
                <pc226:chgData name="Isis Greenspan" userId="464bb143-1349-4605-a567-29b98f388ffb" providerId="ADAL" clId="{BEA52A43-9644-464E-A091-302B5C1BADEB}" dt="2024-03-01T22:24:04.142" v="18166"/>
                <pc2:cmRplyMkLst xmlns:pc2="http://schemas.microsoft.com/office/powerpoint/2019/9/main/command">
                  <pc:docMk/>
                  <pc:sldMk cId="3638247852" sldId="4921"/>
                  <pc2:cmMk id="{6125F5CC-ED54-4347-9B5B-2E24DCD1AC79}"/>
                  <pc2:cmRplyMk id="{25A66E7B-EA7C-4109-8DD6-ED9EE93B9ADD}"/>
                </pc2:cmRplyMkLst>
              </pc226:cmRplyChg>
            </pc226:cmChg>
          </p:ext>
        </pc:extLst>
      </pc:sldChg>
      <pc:sldChg chg="addSp modSp add mod ord setBg addAnim modAnim setClrOvrMap modCm modNotes modNotesTx">
        <pc:chgData name="Isis Greenspan" userId="464bb143-1349-4605-a567-29b98f388ffb" providerId="ADAL" clId="{BEA52A43-9644-464E-A091-302B5C1BADEB}" dt="2024-03-04T21:17:36.341" v="19617" actId="20577"/>
        <pc:sldMkLst>
          <pc:docMk/>
          <pc:sldMk cId="2234416679" sldId="492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3-01T22:25:07.080" v="18179"/>
              <pc2:cmMkLst xmlns:pc2="http://schemas.microsoft.com/office/powerpoint/2019/9/main/command">
                <pc:docMk/>
                <pc:sldMk cId="2234416679" sldId="4922"/>
                <pc2:cmMk id="{E0988B89-368D-439E-8990-B71583FDA369}"/>
              </pc2:cmMkLst>
            </pc226:cmChg>
          </p:ext>
        </pc:extLst>
      </pc:sldChg>
      <pc:sldChg chg="addSp modSp add mod ord modCm modNotes modNotesTx">
        <pc:chgData name="Isis Greenspan" userId="464bb143-1349-4605-a567-29b98f388ffb" providerId="ADAL" clId="{BEA52A43-9644-464E-A091-302B5C1BADEB}" dt="2024-03-05T00:24:54.895" v="21226" actId="552"/>
        <pc:sldMkLst>
          <pc:docMk/>
          <pc:sldMk cId="3220123190" sldId="4923"/>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1T22:26:09.230" v="18189"/>
              <pc2:cmMkLst xmlns:pc2="http://schemas.microsoft.com/office/powerpoint/2019/9/main/command">
                <pc:docMk/>
                <pc:sldMk cId="3220123190" sldId="4923"/>
                <pc2:cmMk id="{D9EB7B8A-594C-4267-80F3-B17CD01C62FD}"/>
              </pc2:cmMkLst>
            </pc226:cmChg>
          </p:ext>
        </pc:extLst>
      </pc:sldChg>
      <pc:sldChg chg="addSp modSp add mod ord setBg addAnim modAnim setClrOvrMap modCm modNotes modNotesTx">
        <pc:chgData name="Isis Greenspan" userId="464bb143-1349-4605-a567-29b98f388ffb" providerId="ADAL" clId="{BEA52A43-9644-464E-A091-302B5C1BADEB}" dt="2024-03-04T21:44:18.324" v="19669" actId="14100"/>
        <pc:sldMkLst>
          <pc:docMk/>
          <pc:sldMk cId="2991429596" sldId="4924"/>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BEA52A43-9644-464E-A091-302B5C1BADEB}" dt="2024-03-01T22:27:43.226" v="18201"/>
              <pc2:cmMkLst xmlns:pc2="http://schemas.microsoft.com/office/powerpoint/2019/9/main/command">
                <pc:docMk/>
                <pc:sldMk cId="2991429596" sldId="4924"/>
                <pc2:cmMk id="{5C36282B-A5F7-4D00-8687-D76FACCCD58B}"/>
              </pc2:cmMkLst>
              <pc226:cmRplyChg chg="add">
                <pc226:chgData name="Isis Greenspan" userId="464bb143-1349-4605-a567-29b98f388ffb" providerId="ADAL" clId="{BEA52A43-9644-464E-A091-302B5C1BADEB}" dt="2024-03-01T22:27:43.226" v="18201"/>
                <pc2:cmRplyMkLst xmlns:pc2="http://schemas.microsoft.com/office/powerpoint/2019/9/main/command">
                  <pc:docMk/>
                  <pc:sldMk cId="2991429596" sldId="4924"/>
                  <pc2:cmMk id="{5C36282B-A5F7-4D00-8687-D76FACCCD58B}"/>
                  <pc2:cmRplyMk id="{6AB83ACC-D799-4F45-A5F3-E546CE19A4F5}"/>
                </pc2:cmRplyMkLst>
              </pc226:cmRplyChg>
            </pc226:cmChg>
          </p:ext>
        </pc:extLst>
      </pc:sldChg>
      <pc:sldChg chg="modSp add del mod">
        <pc:chgData name="Isis Greenspan" userId="464bb143-1349-4605-a567-29b98f388ffb" providerId="ADAL" clId="{BEA52A43-9644-464E-A091-302B5C1BADEB}" dt="2024-01-06T16:47:49.084" v="4187" actId="2696"/>
        <pc:sldMkLst>
          <pc:docMk/>
          <pc:sldMk cId="2300801148" sldId="4925"/>
        </pc:sldMkLst>
      </pc:sldChg>
      <pc:sldChg chg="addSp delSp modSp new mod addCm modCm modNotes modNotesTx">
        <pc:chgData name="Isis Greenspan" userId="464bb143-1349-4605-a567-29b98f388ffb" providerId="ADAL" clId="{BEA52A43-9644-464E-A091-302B5C1BADEB}" dt="2024-03-04T18:14:30.681" v="19523" actId="313"/>
        <pc:sldMkLst>
          <pc:docMk/>
          <pc:sldMk cId="3791518361" sldId="492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3-01T22:33:04.754" v="18280"/>
              <pc2:cmMkLst xmlns:pc2="http://schemas.microsoft.com/office/powerpoint/2019/9/main/command">
                <pc:docMk/>
                <pc:sldMk cId="3791518361" sldId="4925"/>
                <pc2:cmMk id="{64BEC785-5035-40E1-B2E1-CEB949A1D3C5}"/>
              </pc2:cmMkLst>
              <pc226:cmRplyChg chg="add">
                <pc226:chgData name="Isis Greenspan" userId="464bb143-1349-4605-a567-29b98f388ffb" providerId="ADAL" clId="{BEA52A43-9644-464E-A091-302B5C1BADEB}" dt="2024-02-02T17:49:54.561" v="12325"/>
                <pc2:cmRplyMkLst xmlns:pc2="http://schemas.microsoft.com/office/powerpoint/2019/9/main/command">
                  <pc:docMk/>
                  <pc:sldMk cId="3791518361" sldId="4925"/>
                  <pc2:cmMk id="{64BEC785-5035-40E1-B2E1-CEB949A1D3C5}"/>
                  <pc2:cmRplyMk id="{76A46875-1F06-447B-991F-EDC12B9DD6D5}"/>
                </pc2:cmRplyMkLst>
              </pc226:cmRplyChg>
              <pc226:cmRplyChg chg="add">
                <pc226:chgData name="Isis Greenspan" userId="464bb143-1349-4605-a567-29b98f388ffb" providerId="ADAL" clId="{BEA52A43-9644-464E-A091-302B5C1BADEB}" dt="2024-02-02T19:09:12.289" v="12478"/>
                <pc2:cmRplyMkLst xmlns:pc2="http://schemas.microsoft.com/office/powerpoint/2019/9/main/command">
                  <pc:docMk/>
                  <pc:sldMk cId="3791518361" sldId="4925"/>
                  <pc2:cmMk id="{64BEC785-5035-40E1-B2E1-CEB949A1D3C5}"/>
                  <pc2:cmRplyMk id="{B6B8B0A4-054A-4764-B42A-B8299C7C9944}"/>
                </pc2:cmRplyMkLst>
              </pc226:cmRplyChg>
              <pc226:cmRplyChg chg="add del">
                <pc226:chgData name="Isis Greenspan" userId="464bb143-1349-4605-a567-29b98f388ffb" providerId="ADAL" clId="{BEA52A43-9644-464E-A091-302B5C1BADEB}" dt="2024-02-02T19:09:16.295" v="12479"/>
                <pc2:cmRplyMkLst xmlns:pc2="http://schemas.microsoft.com/office/powerpoint/2019/9/main/command">
                  <pc:docMk/>
                  <pc:sldMk cId="3791518361" sldId="4925"/>
                  <pc2:cmMk id="{64BEC785-5035-40E1-B2E1-CEB949A1D3C5}"/>
                  <pc2:cmRplyMk id="{0158F2F5-3BF1-4E7A-90FD-32449EAB8E8E}"/>
                </pc2:cmRplyMkLst>
              </pc226:cmRplyChg>
              <pc226:cmRplyChg chg="add">
                <pc226:chgData name="Isis Greenspan" userId="464bb143-1349-4605-a567-29b98f388ffb" providerId="ADAL" clId="{BEA52A43-9644-464E-A091-302B5C1BADEB}" dt="2024-02-02T19:06:33.980" v="12476"/>
                <pc2:cmRplyMkLst xmlns:pc2="http://schemas.microsoft.com/office/powerpoint/2019/9/main/command">
                  <pc:docMk/>
                  <pc:sldMk cId="3791518361" sldId="4925"/>
                  <pc2:cmMk id="{64BEC785-5035-40E1-B2E1-CEB949A1D3C5}"/>
                  <pc2:cmRplyMk id="{1AC711F6-7DA4-4709-8DE9-F70B3814726D}"/>
                </pc2:cmRplyMkLst>
              </pc226:cmRplyChg>
              <pc226:cmRplyChg chg="mod modRxn">
                <pc226:chgData name="Isis Greenspan" userId="464bb143-1349-4605-a567-29b98f388ffb" providerId="ADAL" clId="{BEA52A43-9644-464E-A091-302B5C1BADEB}" dt="2024-03-01T22:30:19.095" v="18216"/>
                <pc2:cmRplyMkLst xmlns:pc2="http://schemas.microsoft.com/office/powerpoint/2019/9/main/command">
                  <pc:docMk/>
                  <pc:sldMk cId="3791518361" sldId="4925"/>
                  <pc2:cmMk id="{64BEC785-5035-40E1-B2E1-CEB949A1D3C5}"/>
                  <pc2:cmRplyMk id="{F1D9DEFD-A71B-4542-9352-AEDA5943DA01}"/>
                </pc2:cmRplyMkLst>
              </pc226:cmRplyChg>
            </pc226:cmChg>
          </p:ext>
        </pc:extLst>
      </pc:sldChg>
      <pc:sldChg chg="modSp add mod ord modNotes modNotesTx">
        <pc:chgData name="Isis Greenspan" userId="464bb143-1349-4605-a567-29b98f388ffb" providerId="ADAL" clId="{BEA52A43-9644-464E-A091-302B5C1BADEB}" dt="2024-02-22T21:17:00.953" v="13444" actId="20577"/>
        <pc:sldMkLst>
          <pc:docMk/>
          <pc:sldMk cId="199024360" sldId="4926"/>
        </pc:sldMkLst>
      </pc:sldChg>
      <pc:sldChg chg="addSp delSp modSp add mod ord modCm modNotes modNotesTx">
        <pc:chgData name="Isis Greenspan" userId="464bb143-1349-4605-a567-29b98f388ffb" providerId="ADAL" clId="{BEA52A43-9644-464E-A091-302B5C1BADEB}" dt="2024-03-04T22:04:30.860" v="19831" actId="113"/>
        <pc:sldMkLst>
          <pc:docMk/>
          <pc:sldMk cId="1230743335" sldId="492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3-01T22:33:55.600" v="18319"/>
              <pc2:cmMkLst xmlns:pc2="http://schemas.microsoft.com/office/powerpoint/2019/9/main/command">
                <pc:docMk/>
                <pc:sldMk cId="1230743335" sldId="4927"/>
                <pc2:cmMk id="{5D07788B-FA2A-4EBA-A367-57023C3B2F7C}"/>
              </pc2:cmMkLst>
            </pc226:cmChg>
          </p:ext>
        </pc:extLst>
      </pc:sldChg>
      <pc:sldChg chg="add addCm">
        <pc:chgData name="Isis Greenspan" userId="464bb143-1349-4605-a567-29b98f388ffb" providerId="ADAL" clId="{BEA52A43-9644-464E-A091-302B5C1BADEB}" dt="2024-03-04T22:10:30.730" v="19832"/>
        <pc:sldMkLst>
          <pc:docMk/>
          <pc:sldMk cId="2999505099" sldId="492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BEA52A43-9644-464E-A091-302B5C1BADEB}" dt="2024-03-04T22:10:30.730" v="19832"/>
              <pc2:cmMkLst xmlns:pc2="http://schemas.microsoft.com/office/powerpoint/2019/9/main/command">
                <pc:docMk/>
                <pc:sldMk cId="2999505099" sldId="4928"/>
                <pc2:cmMk id="{682673D8-212A-4D63-BC65-4B8A627D35D6}"/>
              </pc2:cmMkLst>
            </pc226:cmChg>
          </p:ext>
        </pc:extLst>
      </pc:sldChg>
      <pc:sldChg chg="add">
        <pc:chgData name="Isis Greenspan" userId="464bb143-1349-4605-a567-29b98f388ffb" providerId="ADAL" clId="{BEA52A43-9644-464E-A091-302B5C1BADEB}" dt="2024-01-06T17:39:39.160" v="4567"/>
        <pc:sldMkLst>
          <pc:docMk/>
          <pc:sldMk cId="2966558390" sldId="4929"/>
        </pc:sldMkLst>
      </pc:sldChg>
      <pc:sldChg chg="add">
        <pc:chgData name="Isis Greenspan" userId="464bb143-1349-4605-a567-29b98f388ffb" providerId="ADAL" clId="{BEA52A43-9644-464E-A091-302B5C1BADEB}" dt="2024-01-06T17:39:45.504" v="4569"/>
        <pc:sldMkLst>
          <pc:docMk/>
          <pc:sldMk cId="764672793" sldId="4930"/>
        </pc:sldMkLst>
      </pc:sldChg>
      <pc:sldChg chg="addSp delSp modSp add mod ord">
        <pc:chgData name="Isis Greenspan" userId="464bb143-1349-4605-a567-29b98f388ffb" providerId="ADAL" clId="{BEA52A43-9644-464E-A091-302B5C1BADEB}" dt="2024-03-01T23:08:02.631" v="19026" actId="255"/>
        <pc:sldMkLst>
          <pc:docMk/>
          <pc:sldMk cId="2320346158" sldId="4931"/>
        </pc:sldMkLst>
      </pc:sldChg>
      <pc:sldChg chg="modSp add del mod">
        <pc:chgData name="Isis Greenspan" userId="464bb143-1349-4605-a567-29b98f388ffb" providerId="ADAL" clId="{BEA52A43-9644-464E-A091-302B5C1BADEB}" dt="2024-01-06T17:41:16.875" v="4596" actId="47"/>
        <pc:sldMkLst>
          <pc:docMk/>
          <pc:sldMk cId="1731321888" sldId="4932"/>
        </pc:sldMkLst>
      </pc:sldChg>
      <pc:sldChg chg="modSp add mod modNotesTx">
        <pc:chgData name="Isis Greenspan" userId="464bb143-1349-4605-a567-29b98f388ffb" providerId="ADAL" clId="{BEA52A43-9644-464E-A091-302B5C1BADEB}" dt="2024-03-04T18:14:36.120" v="19526" actId="20577"/>
        <pc:sldMkLst>
          <pc:docMk/>
          <pc:sldMk cId="1647764039" sldId="4933"/>
        </pc:sldMkLst>
      </pc:sldChg>
      <pc:sldChg chg="modSp add mod ord">
        <pc:chgData name="Isis Greenspan" userId="464bb143-1349-4605-a567-29b98f388ffb" providerId="ADAL" clId="{BEA52A43-9644-464E-A091-302B5C1BADEB}" dt="2024-03-04T22:20:04.749" v="19843" actId="207"/>
        <pc:sldMkLst>
          <pc:docMk/>
          <pc:sldMk cId="972619485" sldId="4934"/>
        </pc:sldMkLst>
      </pc:sldChg>
      <pc:sldChg chg="add modNotes modNotesTx">
        <pc:chgData name="Isis Greenspan" userId="464bb143-1349-4605-a567-29b98f388ffb" providerId="ADAL" clId="{BEA52A43-9644-464E-A091-302B5C1BADEB}" dt="2024-02-22T21:17:12.419" v="13451" actId="20577"/>
        <pc:sldMkLst>
          <pc:docMk/>
          <pc:sldMk cId="4282161756" sldId="4935"/>
        </pc:sldMkLst>
      </pc:sldChg>
      <pc:sldChg chg="modSp add del mod modShow">
        <pc:chgData name="Isis Greenspan" userId="464bb143-1349-4605-a567-29b98f388ffb" providerId="ADAL" clId="{BEA52A43-9644-464E-A091-302B5C1BADEB}" dt="2024-01-08T19:33:24.853" v="8518" actId="47"/>
        <pc:sldMkLst>
          <pc:docMk/>
          <pc:sldMk cId="3401984023" sldId="4936"/>
        </pc:sldMkLst>
      </pc:sldChg>
      <pc:sldChg chg="delSp modSp add del mod">
        <pc:chgData name="Isis Greenspan" userId="464bb143-1349-4605-a567-29b98f388ffb" providerId="ADAL" clId="{BEA52A43-9644-464E-A091-302B5C1BADEB}" dt="2024-01-08T17:49:32.829" v="7704" actId="47"/>
        <pc:sldMkLst>
          <pc:docMk/>
          <pc:sldMk cId="1342582725" sldId="4937"/>
        </pc:sldMkLst>
      </pc:sldChg>
      <pc:sldChg chg="add del">
        <pc:chgData name="Isis Greenspan" userId="464bb143-1349-4605-a567-29b98f388ffb" providerId="ADAL" clId="{BEA52A43-9644-464E-A091-302B5C1BADEB}" dt="2024-01-08T20:45:43.412" v="9022" actId="47"/>
        <pc:sldMkLst>
          <pc:docMk/>
          <pc:sldMk cId="3427991124" sldId="4937"/>
        </pc:sldMkLst>
      </pc:sldChg>
      <pc:sldChg chg="addSp modSp add mod ord addCm modCm modNotes modNotesTx">
        <pc:chgData name="Isis Greenspan" userId="464bb143-1349-4605-a567-29b98f388ffb" providerId="ADAL" clId="{BEA52A43-9644-464E-A091-302B5C1BADEB}" dt="2024-03-05T00:23:24.883" v="21225" actId="11530"/>
        <pc:sldMkLst>
          <pc:docMk/>
          <pc:sldMk cId="721376381" sldId="4938"/>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3-04T17:33:18.527" v="19034"/>
              <pc2:cmMkLst xmlns:pc2="http://schemas.microsoft.com/office/powerpoint/2019/9/main/command">
                <pc:docMk/>
                <pc:sldMk cId="721376381" sldId="4938"/>
                <pc2:cmMk id="{561D3623-3DC6-4F68-B0D4-E19973B0808C}"/>
              </pc2:cmMkLst>
              <pc226:cmRplyChg chg="mod modRxn">
                <pc226:chgData name="Isis Greenspan" userId="464bb143-1349-4605-a567-29b98f388ffb" providerId="ADAL" clId="{BEA52A43-9644-464E-A091-302B5C1BADEB}" dt="2024-03-01T19:26:58.375" v="13678"/>
                <pc2:cmRplyMkLst xmlns:pc2="http://schemas.microsoft.com/office/powerpoint/2019/9/main/command">
                  <pc:docMk/>
                  <pc:sldMk cId="721376381" sldId="4938"/>
                  <pc2:cmMk id="{561D3623-3DC6-4F68-B0D4-E19973B0808C}"/>
                  <pc2:cmRplyMk id="{FF873A5A-658E-4B8A-9A0D-AF8C973961AA}"/>
                </pc2:cmRplyMkLst>
              </pc226:cmRplyChg>
              <pc226:cmRplyChg chg="add">
                <pc226:chgData name="Isis Greenspan" userId="464bb143-1349-4605-a567-29b98f388ffb" providerId="ADAL" clId="{BEA52A43-9644-464E-A091-302B5C1BADEB}" dt="2024-03-04T16:59:13.814" v="19030"/>
                <pc2:cmRplyMkLst xmlns:pc2="http://schemas.microsoft.com/office/powerpoint/2019/9/main/command">
                  <pc:docMk/>
                  <pc:sldMk cId="721376381" sldId="4938"/>
                  <pc2:cmMk id="{561D3623-3DC6-4F68-B0D4-E19973B0808C}"/>
                  <pc2:cmRplyMk id="{8023C7D6-33BA-4F4A-9DDB-336035510600}"/>
                </pc2:cmRplyMkLst>
              </pc226:cmRplyChg>
            </pc226:cmChg>
          </p:ext>
        </pc:extLst>
      </pc:sldChg>
      <pc:sldChg chg="add del">
        <pc:chgData name="Isis Greenspan" userId="464bb143-1349-4605-a567-29b98f388ffb" providerId="ADAL" clId="{BEA52A43-9644-464E-A091-302B5C1BADEB}" dt="2024-01-08T18:01:51.286" v="7955" actId="47"/>
        <pc:sldMkLst>
          <pc:docMk/>
          <pc:sldMk cId="1903513544" sldId="4938"/>
        </pc:sldMkLst>
      </pc:sldChg>
      <pc:sldChg chg="add del">
        <pc:chgData name="Isis Greenspan" userId="464bb143-1349-4605-a567-29b98f388ffb" providerId="ADAL" clId="{BEA52A43-9644-464E-A091-302B5C1BADEB}" dt="2024-01-08T18:02:05.172" v="7956" actId="47"/>
        <pc:sldMkLst>
          <pc:docMk/>
          <pc:sldMk cId="1510798047" sldId="4939"/>
        </pc:sldMkLst>
      </pc:sldChg>
      <pc:sldChg chg="modSp add mod addCm modCm">
        <pc:chgData name="Isis Greenspan" userId="464bb143-1349-4605-a567-29b98f388ffb" providerId="ADAL" clId="{BEA52A43-9644-464E-A091-302B5C1BADEB}" dt="2024-03-01T20:14:58.695" v="13829" actId="20577"/>
        <pc:sldMkLst>
          <pc:docMk/>
          <pc:sldMk cId="2370894049" sldId="4939"/>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3-01T20:14:58.695" v="13829" actId="20577"/>
              <pc2:cmMkLst xmlns:pc2="http://schemas.microsoft.com/office/powerpoint/2019/9/main/command">
                <pc:docMk/>
                <pc:sldMk cId="2370894049" sldId="4939"/>
                <pc2:cmMk id="{71B828B4-0C61-4CE6-BC76-E716BF9DD116}"/>
              </pc2:cmMkLst>
              <pc226:cmRplyChg chg="mod modRxn">
                <pc226:chgData name="Isis Greenspan" userId="464bb143-1349-4605-a567-29b98f388ffb" providerId="ADAL" clId="{BEA52A43-9644-464E-A091-302B5C1BADEB}" dt="2024-03-01T20:14:08.449" v="13820"/>
                <pc2:cmRplyMkLst xmlns:pc2="http://schemas.microsoft.com/office/powerpoint/2019/9/main/command">
                  <pc:docMk/>
                  <pc:sldMk cId="2370894049" sldId="4939"/>
                  <pc2:cmMk id="{71B828B4-0C61-4CE6-BC76-E716BF9DD116}"/>
                  <pc2:cmRplyMk id="{2EE18AE5-7A24-4E57-BF9D-A9E3077AF830}"/>
                </pc2:cmRplyMkLst>
              </pc226:cmRplyChg>
            </pc226:cmChg>
          </p:ext>
        </pc:extLst>
      </pc:sldChg>
      <pc:sldChg chg="addSp modSp add mod modShow addCm modCm">
        <pc:chgData name="Isis Greenspan" userId="464bb143-1349-4605-a567-29b98f388ffb" providerId="ADAL" clId="{BEA52A43-9644-464E-A091-302B5C1BADEB}" dt="2024-03-04T18:00:54.238" v="19497" actId="962"/>
        <pc:sldMkLst>
          <pc:docMk/>
          <pc:sldMk cId="3296319961" sldId="494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BEA52A43-9644-464E-A091-302B5C1BADEB}" dt="2024-03-01T22:51:30.201" v="18745"/>
              <pc2:cmMkLst xmlns:pc2="http://schemas.microsoft.com/office/powerpoint/2019/9/main/command">
                <pc:docMk/>
                <pc:sldMk cId="3296319961" sldId="4940"/>
                <pc2:cmMk id="{4FAF0A2F-56D9-4B13-B6CE-9E2CA03EAAA9}"/>
              </pc2:cmMkLst>
              <pc226:cmRplyChg chg="add">
                <pc226:chgData name="Isis Greenspan" userId="464bb143-1349-4605-a567-29b98f388ffb" providerId="ADAL" clId="{BEA52A43-9644-464E-A091-302B5C1BADEB}" dt="2024-03-01T22:51:30.201" v="18745"/>
                <pc2:cmRplyMkLst xmlns:pc2="http://schemas.microsoft.com/office/powerpoint/2019/9/main/command">
                  <pc:docMk/>
                  <pc:sldMk cId="3296319961" sldId="4940"/>
                  <pc2:cmMk id="{4FAF0A2F-56D9-4B13-B6CE-9E2CA03EAAA9}"/>
                  <pc2:cmRplyMk id="{F512FB82-EBD2-40AC-AFD3-731BFA584125}"/>
                </pc2:cmRplyMkLst>
              </pc226:cmRplyChg>
            </pc226:cmChg>
          </p:ext>
        </pc:extLst>
      </pc:sldChg>
      <pc:sldChg chg="modSp add mod modShow addCm modCm modNotesTx">
        <pc:chgData name="Isis Greenspan" userId="464bb143-1349-4605-a567-29b98f388ffb" providerId="ADAL" clId="{BEA52A43-9644-464E-A091-302B5C1BADEB}" dt="2024-03-04T23:57:24.068" v="21007" actId="339"/>
        <pc:sldMkLst>
          <pc:docMk/>
          <pc:sldMk cId="3873590807" sldId="494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3-01T22:52:08.998" v="18748"/>
              <pc2:cmMkLst xmlns:pc2="http://schemas.microsoft.com/office/powerpoint/2019/9/main/command">
                <pc:docMk/>
                <pc:sldMk cId="3873590807" sldId="4941"/>
                <pc2:cmMk id="{A0951A35-1C39-432A-94BA-CC2412D0D618}"/>
              </pc2:cmMkLst>
            </pc226:cmChg>
          </p:ext>
        </pc:extLst>
      </pc:sldChg>
      <pc:sldChg chg="modSp add del mod">
        <pc:chgData name="Isis Greenspan" userId="464bb143-1349-4605-a567-29b98f388ffb" providerId="ADAL" clId="{BEA52A43-9644-464E-A091-302B5C1BADEB}" dt="2024-03-01T20:37:59.425" v="15591" actId="47"/>
        <pc:sldMkLst>
          <pc:docMk/>
          <pc:sldMk cId="4225896600" sldId="4941"/>
        </pc:sldMkLst>
      </pc:sldChg>
      <pc:sldChg chg="modSp add del mod setBg chgLayout modNotesTx">
        <pc:chgData name="Isis Greenspan" userId="464bb143-1349-4605-a567-29b98f388ffb" providerId="ADAL" clId="{BEA52A43-9644-464E-A091-302B5C1BADEB}" dt="2024-03-01T21:28:49.194" v="16902" actId="47"/>
        <pc:sldMkLst>
          <pc:docMk/>
          <pc:sldMk cId="3805491479" sldId="4942"/>
        </pc:sldMkLst>
      </pc:sldChg>
      <pc:sldChg chg="addSp delSp modSp add mod setBg addCm modNotesTx">
        <pc:chgData name="Isis Greenspan" userId="464bb143-1349-4605-a567-29b98f388ffb" providerId="ADAL" clId="{BEA52A43-9644-464E-A091-302B5C1BADEB}" dt="2024-03-04T23:37:28.549" v="20927" actId="20577"/>
        <pc:sldMkLst>
          <pc:docMk/>
          <pc:sldMk cId="4152659528" sldId="494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BEA52A43-9644-464E-A091-302B5C1BADEB}" dt="2024-03-01T21:46:34.285" v="17375"/>
              <pc2:cmMkLst xmlns:pc2="http://schemas.microsoft.com/office/powerpoint/2019/9/main/command">
                <pc:docMk/>
                <pc:sldMk cId="4152659528" sldId="4942"/>
                <pc2:cmMk id="{FB3FA174-FE21-4D3A-8256-6AB64C7AA502}"/>
              </pc2:cmMkLst>
            </pc226:cmChg>
          </p:ext>
        </pc:extLst>
      </pc:sldChg>
      <pc:sldChg chg="addSp delSp modSp add mod">
        <pc:chgData name="Isis Greenspan" userId="464bb143-1349-4605-a567-29b98f388ffb" providerId="ADAL" clId="{BEA52A43-9644-464E-A091-302B5C1BADEB}" dt="2024-03-04T20:59:18.007" v="19601" actId="1037"/>
        <pc:sldMkLst>
          <pc:docMk/>
          <pc:sldMk cId="1529716865" sldId="4943"/>
        </pc:sldMkLst>
      </pc:sldChg>
      <pc:sldChg chg="addSp delSp modSp add mod ord addCm modCm modNotesTx">
        <pc:chgData name="Isis Greenspan" userId="464bb143-1349-4605-a567-29b98f388ffb" providerId="ADAL" clId="{BEA52A43-9644-464E-A091-302B5C1BADEB}" dt="2024-03-04T18:02:11.958" v="19517"/>
        <pc:sldMkLst>
          <pc:docMk/>
          <pc:sldMk cId="2397609229" sldId="494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BEA52A43-9644-464E-A091-302B5C1BADEB}" dt="2024-03-04T17:57:02.944" v="19454"/>
              <pc2:cmMkLst xmlns:pc2="http://schemas.microsoft.com/office/powerpoint/2019/9/main/command">
                <pc:docMk/>
                <pc:sldMk cId="2397609229" sldId="4944"/>
                <pc2:cmMk id="{FA233F28-6D3B-4214-87FC-DC1C615B13E0}"/>
              </pc2:cmMkLst>
              <pc226:cmRplyChg chg="mod modRxn">
                <pc226:chgData name="Isis Greenspan" userId="464bb143-1349-4605-a567-29b98f388ffb" providerId="ADAL" clId="{BEA52A43-9644-464E-A091-302B5C1BADEB}" dt="2024-03-04T17:53:57.920" v="19435"/>
                <pc2:cmRplyMkLst xmlns:pc2="http://schemas.microsoft.com/office/powerpoint/2019/9/main/command">
                  <pc:docMk/>
                  <pc:sldMk cId="2397609229" sldId="4944"/>
                  <pc2:cmMk id="{FA233F28-6D3B-4214-87FC-DC1C615B13E0}"/>
                  <pc2:cmRplyMk id="{7162B021-4FD0-439C-A65A-22802808D8AA}"/>
                </pc2:cmRplyMkLst>
              </pc226:cmRplyChg>
              <pc226:cmRplyChg chg="add">
                <pc226:chgData name="Isis Greenspan" userId="464bb143-1349-4605-a567-29b98f388ffb" providerId="ADAL" clId="{BEA52A43-9644-464E-A091-302B5C1BADEB}" dt="2024-03-04T17:57:02.944" v="19454"/>
                <pc2:cmRplyMkLst xmlns:pc2="http://schemas.microsoft.com/office/powerpoint/2019/9/main/command">
                  <pc:docMk/>
                  <pc:sldMk cId="2397609229" sldId="4944"/>
                  <pc2:cmMk id="{FA233F28-6D3B-4214-87FC-DC1C615B13E0}"/>
                  <pc2:cmRplyMk id="{2505BD2B-B6D1-44C1-AD59-960186CC3031}"/>
                </pc2:cmRplyMkLst>
              </pc226:cmRplyChg>
            </pc226:cmChg>
          </p:ext>
        </pc:extLst>
      </pc:sldChg>
      <pc:sldChg chg="addSp delSp modSp add mod addCm modCm modNotes modNotesTx">
        <pc:chgData name="Isis Greenspan" userId="464bb143-1349-4605-a567-29b98f388ffb" providerId="ADAL" clId="{BEA52A43-9644-464E-A091-302B5C1BADEB}" dt="2024-03-05T00:22:20.794" v="21224" actId="255"/>
        <pc:sldMkLst>
          <pc:docMk/>
          <pc:sldMk cId="466976764" sldId="494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3-04T17:43:36.083" v="19354"/>
              <pc2:cmMkLst xmlns:pc2="http://schemas.microsoft.com/office/powerpoint/2019/9/main/command">
                <pc:docMk/>
                <pc:sldMk cId="466976764" sldId="4945"/>
                <pc2:cmMk id="{2C7DF455-62A2-4F73-A2EA-F8A67A16AB5E}"/>
              </pc2:cmMkLst>
              <pc226:cmRplyChg chg="mod modRxn">
                <pc226:chgData name="Isis Greenspan" userId="464bb143-1349-4605-a567-29b98f388ffb" providerId="ADAL" clId="{BEA52A43-9644-464E-A091-302B5C1BADEB}" dt="2024-03-04T17:43:34.705" v="19353"/>
                <pc2:cmRplyMkLst xmlns:pc2="http://schemas.microsoft.com/office/powerpoint/2019/9/main/command">
                  <pc:docMk/>
                  <pc:sldMk cId="466976764" sldId="4945"/>
                  <pc2:cmMk id="{2C7DF455-62A2-4F73-A2EA-F8A67A16AB5E}"/>
                  <pc2:cmRplyMk id="{AD81455B-1B0D-4F06-AD6A-F4B5A0656E4F}"/>
                </pc2:cmRplyMkLst>
              </pc226:cmRplyChg>
            </pc226:cmChg>
          </p:ext>
        </pc:extLst>
      </pc:sldChg>
      <pc:sldChg chg="modSp add del mod">
        <pc:chgData name="Isis Greenspan" userId="464bb143-1349-4605-a567-29b98f388ffb" providerId="ADAL" clId="{BEA52A43-9644-464E-A091-302B5C1BADEB}" dt="2024-03-04T23:01:56.775" v="20091" actId="47"/>
        <pc:sldMkLst>
          <pc:docMk/>
          <pc:sldMk cId="3227932543" sldId="4946"/>
        </pc:sldMkLst>
      </pc:sldChg>
      <pc:sldMasterChg chg="add addSldLayout delSldLayout">
        <pc:chgData name="Isis Greenspan" userId="464bb143-1349-4605-a567-29b98f388ffb" providerId="ADAL" clId="{BEA52A43-9644-464E-A091-302B5C1BADEB}" dt="2024-03-01T22:54:51.858" v="18759" actId="27028"/>
        <pc:sldMasterMkLst>
          <pc:docMk/>
          <pc:sldMasterMk cId="2510464628" sldId="2147483648"/>
        </pc:sldMasterMkLst>
        <pc:sldLayoutChg chg="add del">
          <pc:chgData name="Isis Greenspan" userId="464bb143-1349-4605-a567-29b98f388ffb" providerId="ADAL" clId="{BEA52A43-9644-464E-A091-302B5C1BADEB}" dt="2023-12-18T19:27:18.260" v="657" actId="27028"/>
          <pc:sldLayoutMkLst>
            <pc:docMk/>
            <pc:sldMasterMk cId="2510464628" sldId="2147483648"/>
            <pc:sldLayoutMk cId="2370581450" sldId="2147483650"/>
          </pc:sldLayoutMkLst>
        </pc:sldLayoutChg>
        <pc:sldLayoutChg chg="add">
          <pc:chgData name="Isis Greenspan" userId="464bb143-1349-4605-a567-29b98f388ffb" providerId="ADAL" clId="{BEA52A43-9644-464E-A091-302B5C1BADEB}" dt="2023-12-18T19:23:11.764" v="602" actId="27028"/>
          <pc:sldLayoutMkLst>
            <pc:docMk/>
            <pc:sldMasterMk cId="2510464628" sldId="2147483648"/>
            <pc:sldLayoutMk cId="3455033868" sldId="2147483655"/>
          </pc:sldLayoutMkLst>
        </pc:sldLayoutChg>
        <pc:sldLayoutChg chg="add">
          <pc:chgData name="Isis Greenspan" userId="464bb143-1349-4605-a567-29b98f388ffb" providerId="ADAL" clId="{BEA52A43-9644-464E-A091-302B5C1BADEB}" dt="2024-03-01T22:54:51.858" v="18759" actId="27028"/>
          <pc:sldLayoutMkLst>
            <pc:docMk/>
            <pc:sldMasterMk cId="2510464628" sldId="2147483648"/>
            <pc:sldLayoutMk cId="1718097940" sldId="2147483704"/>
          </pc:sldLayoutMkLst>
        </pc:sldLayoutChg>
        <pc:sldLayoutChg chg="add">
          <pc:chgData name="Isis Greenspan" userId="464bb143-1349-4605-a567-29b98f388ffb" providerId="ADAL" clId="{BEA52A43-9644-464E-A091-302B5C1BADEB}" dt="2024-01-04T23:27:31.913" v="2250" actId="27028"/>
          <pc:sldLayoutMkLst>
            <pc:docMk/>
            <pc:sldMasterMk cId="2510464628" sldId="2147483648"/>
            <pc:sldLayoutMk cId="2903935730" sldId="2147483717"/>
          </pc:sldLayoutMkLst>
        </pc:sldLayoutChg>
        <pc:sldLayoutChg chg="add">
          <pc:chgData name="Isis Greenspan" userId="464bb143-1349-4605-a567-29b98f388ffb" providerId="ADAL" clId="{BEA52A43-9644-464E-A091-302B5C1BADEB}" dt="2023-12-18T18:42:02.118" v="248" actId="27028"/>
          <pc:sldLayoutMkLst>
            <pc:docMk/>
            <pc:sldMasterMk cId="2510464628" sldId="2147483648"/>
            <pc:sldLayoutMk cId="2866187564" sldId="2147483911"/>
          </pc:sldLayoutMkLst>
        </pc:sldLayoutChg>
        <pc:sldLayoutChg chg="add">
          <pc:chgData name="Isis Greenspan" userId="464bb143-1349-4605-a567-29b98f388ffb" providerId="ADAL" clId="{BEA52A43-9644-464E-A091-302B5C1BADEB}" dt="2023-12-18T19:27:45.136" v="658" actId="27028"/>
          <pc:sldLayoutMkLst>
            <pc:docMk/>
            <pc:sldMasterMk cId="2510464628" sldId="2147483648"/>
            <pc:sldLayoutMk cId="2866187564" sldId="2147483913"/>
          </pc:sldLayoutMkLst>
        </pc:sldLayoutChg>
        <pc:sldLayoutChg chg="add">
          <pc:chgData name="Isis Greenspan" userId="464bb143-1349-4605-a567-29b98f388ffb" providerId="ADAL" clId="{BEA52A43-9644-464E-A091-302B5C1BADEB}" dt="2023-12-18T19:45:52.896" v="918" actId="27028"/>
          <pc:sldLayoutMkLst>
            <pc:docMk/>
            <pc:sldMasterMk cId="2510464628" sldId="2147483648"/>
            <pc:sldLayoutMk cId="2808313000" sldId="2147483914"/>
          </pc:sldLayoutMkLst>
        </pc:sldLayoutChg>
        <pc:sldLayoutChg chg="add">
          <pc:chgData name="Isis Greenspan" userId="464bb143-1349-4605-a567-29b98f388ffb" providerId="ADAL" clId="{BEA52A43-9644-464E-A091-302B5C1BADEB}" dt="2024-03-01T21:36:53.230" v="17085" actId="27028"/>
          <pc:sldLayoutMkLst>
            <pc:docMk/>
            <pc:sldMasterMk cId="2510464628" sldId="2147483648"/>
            <pc:sldLayoutMk cId="1718097940" sldId="2147484199"/>
          </pc:sldLayoutMkLst>
        </pc:sldLayoutChg>
      </pc:sldMasterChg>
      <pc:sldMasterChg chg="add del addSldLayout delSldLayout">
        <pc:chgData name="Isis Greenspan" userId="464bb143-1349-4605-a567-29b98f388ffb" providerId="ADAL" clId="{BEA52A43-9644-464E-A091-302B5C1BADEB}" dt="2024-03-01T21:28:49.194" v="16902" actId="47"/>
        <pc:sldMasterMkLst>
          <pc:docMk/>
          <pc:sldMasterMk cId="2237489305" sldId="2147483672"/>
        </pc:sldMasterMkLst>
        <pc:sldLayoutChg chg="add del">
          <pc:chgData name="Isis Greenspan" userId="464bb143-1349-4605-a567-29b98f388ffb" providerId="ADAL" clId="{BEA52A43-9644-464E-A091-302B5C1BADEB}" dt="2024-03-01T21:28:49.194" v="16902" actId="47"/>
          <pc:sldLayoutMkLst>
            <pc:docMk/>
            <pc:sldMasterMk cId="2237489305" sldId="2147483672"/>
            <pc:sldLayoutMk cId="3610695763" sldId="2147483679"/>
          </pc:sldLayoutMkLst>
        </pc:sldLayoutChg>
      </pc:sldMasterChg>
      <pc:sldMasterChg chg="add addSldLayout delSldLayout modSldLayout">
        <pc:chgData name="Isis Greenspan" userId="464bb143-1349-4605-a567-29b98f388ffb" providerId="ADAL" clId="{BEA52A43-9644-464E-A091-302B5C1BADEB}" dt="2024-03-01T21:26:48.540" v="16892" actId="27028"/>
        <pc:sldMasterMkLst>
          <pc:docMk/>
          <pc:sldMasterMk cId="2510464628" sldId="2147483698"/>
        </pc:sldMasterMkLst>
        <pc:sldLayoutChg chg="add">
          <pc:chgData name="Isis Greenspan" userId="464bb143-1349-4605-a567-29b98f388ffb" providerId="ADAL" clId="{BEA52A43-9644-464E-A091-302B5C1BADEB}" dt="2023-12-18T18:26:40.366" v="0" actId="27028"/>
          <pc:sldLayoutMkLst>
            <pc:docMk/>
            <pc:sldMasterMk cId="2510464628" sldId="2147483698"/>
            <pc:sldLayoutMk cId="3868038859" sldId="2147483649"/>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248864857" sldId="2147483651"/>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1924687741" sldId="2147483660"/>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2808313000" sldId="2147483661"/>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1114344780" sldId="2147483662"/>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75916514" sldId="2147483664"/>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1789779322" sldId="2147483665"/>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1943968656" sldId="2147483667"/>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1718097940" sldId="2147483668"/>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2007638152" sldId="2147483669"/>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2709028485" sldId="2147483671"/>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2866187564" sldId="2147483674"/>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1411252967" sldId="2147483677"/>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3223723980" sldId="2147483684"/>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3401665743" sldId="2147483687"/>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627272005" sldId="2147483688"/>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3672290863" sldId="2147483690"/>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3194122901" sldId="2147483692"/>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3185174887" sldId="2147483693"/>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2929739090" sldId="2147483694"/>
          </pc:sldLayoutMkLst>
        </pc:sldLayoutChg>
        <pc:sldLayoutChg chg="add del">
          <pc:chgData name="Isis Greenspan" userId="464bb143-1349-4605-a567-29b98f388ffb" providerId="ADAL" clId="{BEA52A43-9644-464E-A091-302B5C1BADEB}" dt="2024-01-06T17:25:45.817" v="4457" actId="47"/>
          <pc:sldLayoutMkLst>
            <pc:docMk/>
            <pc:sldMasterMk cId="2510464628" sldId="2147483698"/>
            <pc:sldLayoutMk cId="2332626681" sldId="2147483696"/>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448685910" sldId="2147483697"/>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3455033868" sldId="2147483699"/>
          </pc:sldLayoutMkLst>
        </pc:sldLayoutChg>
        <pc:sldLayoutChg chg="add replId">
          <pc:chgData name="Isis Greenspan" userId="464bb143-1349-4605-a567-29b98f388ffb" providerId="ADAL" clId="{BEA52A43-9644-464E-A091-302B5C1BADEB}" dt="2024-03-01T21:26:48.540" v="16892" actId="27028"/>
          <pc:sldLayoutMkLst>
            <pc:docMk/>
            <pc:sldMasterMk cId="2510464628" sldId="2147483698"/>
            <pc:sldLayoutMk cId="2092840076" sldId="2147484468"/>
          </pc:sldLayoutMkLst>
        </pc:sldLayoutChg>
      </pc:sldMasterChg>
      <pc:sldMasterChg chg="del delSldLayout modSldLayout">
        <pc:chgData name="Isis Greenspan" userId="464bb143-1349-4605-a567-29b98f388ffb" providerId="ADAL" clId="{BEA52A43-9644-464E-A091-302B5C1BADEB}" dt="2024-01-06T16:14:29.413" v="3825" actId="47"/>
        <pc:sldMasterMkLst>
          <pc:docMk/>
          <pc:sldMasterMk cId="3200240930" sldId="2147483708"/>
        </pc:sldMasterMkLst>
        <pc:sldLayoutChg chg="del">
          <pc:chgData name="Isis Greenspan" userId="464bb143-1349-4605-a567-29b98f388ffb" providerId="ADAL" clId="{BEA52A43-9644-464E-A091-302B5C1BADEB}" dt="2024-01-06T16:14:29.413" v="3825" actId="47"/>
          <pc:sldLayoutMkLst>
            <pc:docMk/>
            <pc:sldMasterMk cId="3200240930" sldId="2147483708"/>
            <pc:sldLayoutMk cId="1674168497" sldId="2147483709"/>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810144313" sldId="2147483710"/>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1617845149" sldId="2147483711"/>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3632871674" sldId="2147483712"/>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267303298" sldId="2147483713"/>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1522358130" sldId="2147483714"/>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1703142098" sldId="2147483715"/>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4083306640" sldId="2147483716"/>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4050508156" sldId="2147483718"/>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2880820221" sldId="2147483719"/>
          </pc:sldLayoutMkLst>
        </pc:sldLayoutChg>
        <pc:sldLayoutChg chg="del replId">
          <pc:chgData name="Isis Greenspan" userId="464bb143-1349-4605-a567-29b98f388ffb" providerId="ADAL" clId="{BEA52A43-9644-464E-A091-302B5C1BADEB}" dt="2024-01-06T16:14:29.413" v="3825" actId="47"/>
          <pc:sldLayoutMkLst>
            <pc:docMk/>
            <pc:sldMasterMk cId="3200240930" sldId="2147483708"/>
            <pc:sldLayoutMk cId="3873550614" sldId="2147483915"/>
          </pc:sldLayoutMkLst>
        </pc:sldLayoutChg>
      </pc:sldMasterChg>
      <pc:sldMasterChg chg="del delSldLayout">
        <pc:chgData name="Isis Greenspan" userId="464bb143-1349-4605-a567-29b98f388ffb" providerId="ADAL" clId="{BEA52A43-9644-464E-A091-302B5C1BADEB}" dt="2024-01-06T17:40:07.234" v="4574" actId="47"/>
        <pc:sldMasterMkLst>
          <pc:docMk/>
          <pc:sldMasterMk cId="4107178297" sldId="2147483720"/>
        </pc:sldMasterMkLst>
        <pc:sldLayoutChg chg="del">
          <pc:chgData name="Isis Greenspan" userId="464bb143-1349-4605-a567-29b98f388ffb" providerId="ADAL" clId="{BEA52A43-9644-464E-A091-302B5C1BADEB}" dt="2024-01-06T17:40:07.234" v="4574" actId="47"/>
          <pc:sldLayoutMkLst>
            <pc:docMk/>
            <pc:sldMasterMk cId="4107178297" sldId="2147483720"/>
            <pc:sldLayoutMk cId="587651595" sldId="2147483721"/>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2551716143" sldId="2147483722"/>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3396003609" sldId="2147483723"/>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875570588" sldId="2147483724"/>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3619287226" sldId="2147483725"/>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3013380080" sldId="2147483726"/>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2082105185" sldId="2147483727"/>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2735837201" sldId="2147483728"/>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3152774369" sldId="2147483729"/>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2549283545" sldId="2147483730"/>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1011217658" sldId="2147483731"/>
          </pc:sldLayoutMkLst>
        </pc:sldLayoutChg>
      </pc:sldMasterChg>
      <pc:sldMasterChg chg="del delSldLayout">
        <pc:chgData name="Isis Greenspan" userId="464bb143-1349-4605-a567-29b98f388ffb" providerId="ADAL" clId="{BEA52A43-9644-464E-A091-302B5C1BADEB}" dt="2024-01-05T21:00:04.720" v="2928" actId="47"/>
        <pc:sldMasterMkLst>
          <pc:docMk/>
          <pc:sldMasterMk cId="866214279" sldId="2147483873"/>
        </pc:sldMasterMkLst>
        <pc:sldLayoutChg chg="del">
          <pc:chgData name="Isis Greenspan" userId="464bb143-1349-4605-a567-29b98f388ffb" providerId="ADAL" clId="{BEA52A43-9644-464E-A091-302B5C1BADEB}" dt="2024-01-05T21:00:04.720" v="2928" actId="47"/>
          <pc:sldLayoutMkLst>
            <pc:docMk/>
            <pc:sldMasterMk cId="866214279" sldId="2147483873"/>
            <pc:sldLayoutMk cId="4262189646" sldId="2147483874"/>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772931434" sldId="2147483875"/>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3145315408" sldId="2147483876"/>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1621558909" sldId="2147483877"/>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177733593" sldId="2147483878"/>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427893471" sldId="2147483879"/>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2367503197" sldId="2147483880"/>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430324280" sldId="2147483881"/>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2980379190" sldId="2147483882"/>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1775725743" sldId="2147483883"/>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2477811183" sldId="2147483884"/>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3210030081" sldId="2147483885"/>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463033035" sldId="2147483886"/>
          </pc:sldLayoutMkLst>
        </pc:sldLayoutChg>
      </pc:sldMasterChg>
      <pc:sldMasterChg chg="del replId delSldLayout modSldLayout">
        <pc:chgData name="Isis Greenspan" userId="464bb143-1349-4605-a567-29b98f388ffb" providerId="ADAL" clId="{BEA52A43-9644-464E-A091-302B5C1BADEB}" dt="2024-03-04T22:26:44.524" v="19943" actId="47"/>
        <pc:sldMasterMkLst>
          <pc:docMk/>
          <pc:sldMasterMk cId="3115437264" sldId="2147483889"/>
        </pc:sldMasterMkLst>
        <pc:sldLayoutChg chg="del">
          <pc:chgData name="Isis Greenspan" userId="464bb143-1349-4605-a567-29b98f388ffb" providerId="ADAL" clId="{BEA52A43-9644-464E-A091-302B5C1BADEB}" dt="2024-03-04T22:26:44.524" v="19943" actId="47"/>
          <pc:sldLayoutMkLst>
            <pc:docMk/>
            <pc:sldMasterMk cId="3115437264" sldId="2147483889"/>
            <pc:sldLayoutMk cId="4291107907" sldId="2147483685"/>
          </pc:sldLayoutMkLst>
        </pc:sldLayoutChg>
        <pc:sldLayoutChg chg="del">
          <pc:chgData name="Isis Greenspan" userId="464bb143-1349-4605-a567-29b98f388ffb" providerId="ADAL" clId="{BEA52A43-9644-464E-A091-302B5C1BADEB}" dt="2024-03-04T22:26:44.524" v="19943" actId="47"/>
          <pc:sldLayoutMkLst>
            <pc:docMk/>
            <pc:sldMasterMk cId="3115437264" sldId="2147483889"/>
            <pc:sldLayoutMk cId="3204956976" sldId="2147483686"/>
          </pc:sldLayoutMkLst>
        </pc:sldLayoutChg>
        <pc:sldLayoutChg chg="del">
          <pc:chgData name="Isis Greenspan" userId="464bb143-1349-4605-a567-29b98f388ffb" providerId="ADAL" clId="{BEA52A43-9644-464E-A091-302B5C1BADEB}" dt="2024-03-04T22:26:44.524" v="19943" actId="47"/>
          <pc:sldLayoutMkLst>
            <pc:docMk/>
            <pc:sldMasterMk cId="3115437264" sldId="2147483889"/>
            <pc:sldLayoutMk cId="3507459560" sldId="2147483689"/>
          </pc:sldLayoutMkLst>
        </pc:sldLayoutChg>
        <pc:sldLayoutChg chg="del">
          <pc:chgData name="Isis Greenspan" userId="464bb143-1349-4605-a567-29b98f388ffb" providerId="ADAL" clId="{BEA52A43-9644-464E-A091-302B5C1BADEB}" dt="2024-03-04T22:26:44.524" v="19943" actId="47"/>
          <pc:sldLayoutMkLst>
            <pc:docMk/>
            <pc:sldMasterMk cId="3115437264" sldId="2147483889"/>
            <pc:sldLayoutMk cId="1570250283" sldId="2147483691"/>
          </pc:sldLayoutMkLst>
        </pc:sldLayoutChg>
        <pc:sldLayoutChg chg="del">
          <pc:chgData name="Isis Greenspan" userId="464bb143-1349-4605-a567-29b98f388ffb" providerId="ADAL" clId="{BEA52A43-9644-464E-A091-302B5C1BADEB}" dt="2024-03-04T22:26:44.524" v="19943" actId="47"/>
          <pc:sldLayoutMkLst>
            <pc:docMk/>
            <pc:sldMasterMk cId="3115437264" sldId="2147483889"/>
            <pc:sldLayoutMk cId="1408837568" sldId="2147483695"/>
          </pc:sldLayoutMkLst>
        </pc:sldLayoutChg>
        <pc:sldLayoutChg chg="del replId">
          <pc:chgData name="Isis Greenspan" userId="464bb143-1349-4605-a567-29b98f388ffb" providerId="ADAL" clId="{BEA52A43-9644-464E-A091-302B5C1BADEB}" dt="2024-03-04T22:26:44.524" v="19943" actId="47"/>
          <pc:sldLayoutMkLst>
            <pc:docMk/>
            <pc:sldMasterMk cId="3115437264" sldId="2147483889"/>
            <pc:sldLayoutMk cId="2529336844" sldId="2147483900"/>
          </pc:sldLayoutMkLst>
        </pc:sldLayoutChg>
        <pc:sldLayoutChg chg="del replId">
          <pc:chgData name="Isis Greenspan" userId="464bb143-1349-4605-a567-29b98f388ffb" providerId="ADAL" clId="{BEA52A43-9644-464E-A091-302B5C1BADEB}" dt="2024-03-04T22:26:44.524" v="19943" actId="47"/>
          <pc:sldLayoutMkLst>
            <pc:docMk/>
            <pc:sldMasterMk cId="3115437264" sldId="2147483889"/>
            <pc:sldLayoutMk cId="3105687060" sldId="2147483902"/>
          </pc:sldLayoutMkLst>
        </pc:sldLayoutChg>
        <pc:sldLayoutChg chg="del replId">
          <pc:chgData name="Isis Greenspan" userId="464bb143-1349-4605-a567-29b98f388ffb" providerId="ADAL" clId="{BEA52A43-9644-464E-A091-302B5C1BADEB}" dt="2024-03-04T22:26:44.524" v="19943" actId="47"/>
          <pc:sldLayoutMkLst>
            <pc:docMk/>
            <pc:sldMasterMk cId="3115437264" sldId="2147483889"/>
            <pc:sldLayoutMk cId="2104798362" sldId="2147483904"/>
          </pc:sldLayoutMkLst>
        </pc:sldLayoutChg>
        <pc:sldLayoutChg chg="del replId">
          <pc:chgData name="Isis Greenspan" userId="464bb143-1349-4605-a567-29b98f388ffb" providerId="ADAL" clId="{BEA52A43-9644-464E-A091-302B5C1BADEB}" dt="2024-03-04T22:26:44.524" v="19943" actId="47"/>
          <pc:sldLayoutMkLst>
            <pc:docMk/>
            <pc:sldMasterMk cId="3115437264" sldId="2147483889"/>
            <pc:sldLayoutMk cId="801627553" sldId="2147483907"/>
          </pc:sldLayoutMkLst>
        </pc:sldLayoutChg>
        <pc:sldLayoutChg chg="del replId">
          <pc:chgData name="Isis Greenspan" userId="464bb143-1349-4605-a567-29b98f388ffb" providerId="ADAL" clId="{BEA52A43-9644-464E-A091-302B5C1BADEB}" dt="2024-03-04T22:26:44.524" v="19943" actId="47"/>
          <pc:sldLayoutMkLst>
            <pc:docMk/>
            <pc:sldMasterMk cId="3115437264" sldId="2147483889"/>
            <pc:sldLayoutMk cId="2905584671" sldId="2147483908"/>
          </pc:sldLayoutMkLst>
        </pc:sldLayoutChg>
        <pc:sldLayoutChg chg="del replId">
          <pc:chgData name="Isis Greenspan" userId="464bb143-1349-4605-a567-29b98f388ffb" providerId="ADAL" clId="{BEA52A43-9644-464E-A091-302B5C1BADEB}" dt="2024-03-04T22:26:44.524" v="19943" actId="47"/>
          <pc:sldLayoutMkLst>
            <pc:docMk/>
            <pc:sldMasterMk cId="3115437264" sldId="2147483889"/>
            <pc:sldLayoutMk cId="1703726661" sldId="2147483909"/>
          </pc:sldLayoutMkLst>
        </pc:sldLayoutChg>
      </pc:sldMasterChg>
      <pc:sldMasterChg chg="del replId delSldLayout modSldLayout">
        <pc:chgData name="Isis Greenspan" userId="464bb143-1349-4605-a567-29b98f388ffb" providerId="ADAL" clId="{BEA52A43-9644-464E-A091-302B5C1BADEB}" dt="2024-01-06T17:31:04.492" v="4487" actId="700"/>
        <pc:sldMasterMkLst>
          <pc:docMk/>
          <pc:sldMasterMk cId="2892604982" sldId="2147483890"/>
        </pc:sldMasterMkLst>
        <pc:sldLayoutChg chg="del">
          <pc:chgData name="Isis Greenspan" userId="464bb143-1349-4605-a567-29b98f388ffb" providerId="ADAL" clId="{BEA52A43-9644-464E-A091-302B5C1BADEB}" dt="2024-01-06T17:31:04.492" v="4487" actId="700"/>
          <pc:sldLayoutMkLst>
            <pc:docMk/>
            <pc:sldMasterMk cId="2892604982" sldId="2147483890"/>
            <pc:sldLayoutMk cId="3688635003" sldId="2147483663"/>
          </pc:sldLayoutMkLst>
        </pc:sldLayoutChg>
        <pc:sldLayoutChg chg="del">
          <pc:chgData name="Isis Greenspan" userId="464bb143-1349-4605-a567-29b98f388ffb" providerId="ADAL" clId="{BEA52A43-9644-464E-A091-302B5C1BADEB}" dt="2024-01-06T17:31:04.492" v="4487" actId="700"/>
          <pc:sldLayoutMkLst>
            <pc:docMk/>
            <pc:sldMasterMk cId="2892604982" sldId="2147483890"/>
            <pc:sldLayoutMk cId="1165149818" sldId="2147483666"/>
          </pc:sldLayoutMkLst>
        </pc:sldLayoutChg>
        <pc:sldLayoutChg chg="del">
          <pc:chgData name="Isis Greenspan" userId="464bb143-1349-4605-a567-29b98f388ffb" providerId="ADAL" clId="{BEA52A43-9644-464E-A091-302B5C1BADEB}" dt="2024-01-06T17:31:04.492" v="4487" actId="700"/>
          <pc:sldLayoutMkLst>
            <pc:docMk/>
            <pc:sldMasterMk cId="2892604982" sldId="2147483890"/>
            <pc:sldLayoutMk cId="311635003" sldId="2147483670"/>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195573452" sldId="2147483893"/>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4250623727" sldId="2147483894"/>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3191854295" sldId="2147483896"/>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2009200300" sldId="2147483897"/>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3673074411" sldId="2147483901"/>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2770745869" sldId="2147483903"/>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783475054" sldId="2147483905"/>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1380630797" sldId="2147483906"/>
          </pc:sldLayoutMkLst>
        </pc:sldLayoutChg>
      </pc:sldMasterChg>
      <pc:sldMasterChg chg="del replId delSldLayout modSldLayout">
        <pc:chgData name="Isis Greenspan" userId="464bb143-1349-4605-a567-29b98f388ffb" providerId="ADAL" clId="{BEA52A43-9644-464E-A091-302B5C1BADEB}" dt="2024-01-04T23:14:51.476" v="1948" actId="700"/>
        <pc:sldMasterMkLst>
          <pc:docMk/>
          <pc:sldMasterMk cId="2237489305" sldId="2147483899"/>
        </pc:sldMasterMkLst>
        <pc:sldLayoutChg chg="del">
          <pc:chgData name="Isis Greenspan" userId="464bb143-1349-4605-a567-29b98f388ffb" providerId="ADAL" clId="{BEA52A43-9644-464E-A091-302B5C1BADEB}" dt="2024-01-04T23:14:51.476" v="1948" actId="700"/>
          <pc:sldLayoutMkLst>
            <pc:docMk/>
            <pc:sldMasterMk cId="2237489305" sldId="2147483899"/>
            <pc:sldLayoutMk cId="1207528729" sldId="2147483673"/>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2023499017" sldId="2147483675"/>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2403125108" sldId="2147483676"/>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536558713" sldId="2147483678"/>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3610695763" sldId="2147483679"/>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2789713077" sldId="2147483680"/>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2139752116" sldId="2147483681"/>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2659504380" sldId="2147483682"/>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69516068" sldId="2147483683"/>
          </pc:sldLayoutMkLst>
        </pc:sldLayoutChg>
        <pc:sldLayoutChg chg="del replId">
          <pc:chgData name="Isis Greenspan" userId="464bb143-1349-4605-a567-29b98f388ffb" providerId="ADAL" clId="{BEA52A43-9644-464E-A091-302B5C1BADEB}" dt="2024-01-04T23:14:51.476" v="1948" actId="700"/>
          <pc:sldLayoutMkLst>
            <pc:docMk/>
            <pc:sldMasterMk cId="2237489305" sldId="2147483899"/>
            <pc:sldLayoutMk cId="3553914103" sldId="2147483891"/>
          </pc:sldLayoutMkLst>
        </pc:sldLayoutChg>
        <pc:sldLayoutChg chg="del replId">
          <pc:chgData name="Isis Greenspan" userId="464bb143-1349-4605-a567-29b98f388ffb" providerId="ADAL" clId="{BEA52A43-9644-464E-A091-302B5C1BADEB}" dt="2024-01-04T23:14:51.476" v="1948" actId="700"/>
          <pc:sldLayoutMkLst>
            <pc:docMk/>
            <pc:sldMasterMk cId="2237489305" sldId="2147483899"/>
            <pc:sldLayoutMk cId="3699448495" sldId="2147483895"/>
          </pc:sldLayoutMkLst>
        </pc:sldLayoutChg>
      </pc:sldMasterChg>
      <pc:sldMasterChg chg="del replId delSldLayout modSldLayout">
        <pc:chgData name="Isis Greenspan" userId="464bb143-1349-4605-a567-29b98f388ffb" providerId="ADAL" clId="{BEA52A43-9644-464E-A091-302B5C1BADEB}" dt="2023-12-18T18:27:29.605" v="6" actId="47"/>
        <pc:sldMasterMkLst>
          <pc:docMk/>
          <pc:sldMasterMk cId="249860016" sldId="2147483910"/>
        </pc:sldMasterMkLst>
        <pc:sldLayoutChg chg="del">
          <pc:chgData name="Isis Greenspan" userId="464bb143-1349-4605-a567-29b98f388ffb" providerId="ADAL" clId="{BEA52A43-9644-464E-A091-302B5C1BADEB}" dt="2023-12-18T18:27:29.605" v="6" actId="47"/>
          <pc:sldLayoutMkLst>
            <pc:docMk/>
            <pc:sldMasterMk cId="249860016" sldId="2147483910"/>
            <pc:sldLayoutMk cId="4205036646" sldId="2147483700"/>
          </pc:sldLayoutMkLst>
        </pc:sldLayoutChg>
        <pc:sldLayoutChg chg="del">
          <pc:chgData name="Isis Greenspan" userId="464bb143-1349-4605-a567-29b98f388ffb" providerId="ADAL" clId="{BEA52A43-9644-464E-A091-302B5C1BADEB}" dt="2023-12-18T18:27:29.605" v="6" actId="47"/>
          <pc:sldLayoutMkLst>
            <pc:docMk/>
            <pc:sldMasterMk cId="249860016" sldId="2147483910"/>
            <pc:sldLayoutMk cId="2340843190" sldId="2147483701"/>
          </pc:sldLayoutMkLst>
        </pc:sldLayoutChg>
        <pc:sldLayoutChg chg="del">
          <pc:chgData name="Isis Greenspan" userId="464bb143-1349-4605-a567-29b98f388ffb" providerId="ADAL" clId="{BEA52A43-9644-464E-A091-302B5C1BADEB}" dt="2023-12-18T18:27:29.605" v="6" actId="47"/>
          <pc:sldLayoutMkLst>
            <pc:docMk/>
            <pc:sldMasterMk cId="249860016" sldId="2147483910"/>
            <pc:sldLayoutMk cId="3040982606" sldId="2147483702"/>
          </pc:sldLayoutMkLst>
        </pc:sldLayoutChg>
        <pc:sldLayoutChg chg="del">
          <pc:chgData name="Isis Greenspan" userId="464bb143-1349-4605-a567-29b98f388ffb" providerId="ADAL" clId="{BEA52A43-9644-464E-A091-302B5C1BADEB}" dt="2023-12-18T18:27:29.605" v="6" actId="47"/>
          <pc:sldLayoutMkLst>
            <pc:docMk/>
            <pc:sldMasterMk cId="249860016" sldId="2147483910"/>
            <pc:sldLayoutMk cId="1031293341" sldId="2147483703"/>
          </pc:sldLayoutMkLst>
        </pc:sldLayoutChg>
        <pc:sldLayoutChg chg="del">
          <pc:chgData name="Isis Greenspan" userId="464bb143-1349-4605-a567-29b98f388ffb" providerId="ADAL" clId="{BEA52A43-9644-464E-A091-302B5C1BADEB}" dt="2023-12-18T18:27:29.605" v="6" actId="47"/>
          <pc:sldLayoutMkLst>
            <pc:docMk/>
            <pc:sldMasterMk cId="249860016" sldId="2147483910"/>
            <pc:sldLayoutMk cId="1227622452" sldId="2147483704"/>
          </pc:sldLayoutMkLst>
        </pc:sldLayoutChg>
        <pc:sldLayoutChg chg="del">
          <pc:chgData name="Isis Greenspan" userId="464bb143-1349-4605-a567-29b98f388ffb" providerId="ADAL" clId="{BEA52A43-9644-464E-A091-302B5C1BADEB}" dt="2023-12-18T18:27:29.605" v="6" actId="47"/>
          <pc:sldLayoutMkLst>
            <pc:docMk/>
            <pc:sldMasterMk cId="249860016" sldId="2147483910"/>
            <pc:sldLayoutMk cId="2344043912" sldId="2147483705"/>
          </pc:sldLayoutMkLst>
        </pc:sldLayoutChg>
        <pc:sldLayoutChg chg="del">
          <pc:chgData name="Isis Greenspan" userId="464bb143-1349-4605-a567-29b98f388ffb" providerId="ADAL" clId="{BEA52A43-9644-464E-A091-302B5C1BADEB}" dt="2023-12-18T18:27:29.605" v="6" actId="47"/>
          <pc:sldLayoutMkLst>
            <pc:docMk/>
            <pc:sldMasterMk cId="249860016" sldId="2147483910"/>
            <pc:sldLayoutMk cId="202753891" sldId="2147483706"/>
          </pc:sldLayoutMkLst>
        </pc:sldLayoutChg>
        <pc:sldLayoutChg chg="del">
          <pc:chgData name="Isis Greenspan" userId="464bb143-1349-4605-a567-29b98f388ffb" providerId="ADAL" clId="{BEA52A43-9644-464E-A091-302B5C1BADEB}" dt="2023-12-18T18:27:29.605" v="6" actId="47"/>
          <pc:sldLayoutMkLst>
            <pc:docMk/>
            <pc:sldMasterMk cId="249860016" sldId="2147483910"/>
            <pc:sldLayoutMk cId="672851784" sldId="2147483707"/>
          </pc:sldLayoutMkLst>
        </pc:sldLayoutChg>
        <pc:sldLayoutChg chg="del replId">
          <pc:chgData name="Isis Greenspan" userId="464bb143-1349-4605-a567-29b98f388ffb" providerId="ADAL" clId="{BEA52A43-9644-464E-A091-302B5C1BADEB}" dt="2023-12-18T18:27:29.605" v="6" actId="47"/>
          <pc:sldLayoutMkLst>
            <pc:docMk/>
            <pc:sldMasterMk cId="249860016" sldId="2147483910"/>
            <pc:sldLayoutMk cId="1477985467" sldId="2147483887"/>
          </pc:sldLayoutMkLst>
        </pc:sldLayoutChg>
        <pc:sldLayoutChg chg="del replId">
          <pc:chgData name="Isis Greenspan" userId="464bb143-1349-4605-a567-29b98f388ffb" providerId="ADAL" clId="{BEA52A43-9644-464E-A091-302B5C1BADEB}" dt="2023-12-18T18:27:29.605" v="6" actId="47"/>
          <pc:sldLayoutMkLst>
            <pc:docMk/>
            <pc:sldMasterMk cId="249860016" sldId="2147483910"/>
            <pc:sldLayoutMk cId="2052425736" sldId="2147483892"/>
          </pc:sldLayoutMkLst>
        </pc:sldLayoutChg>
        <pc:sldLayoutChg chg="del replId">
          <pc:chgData name="Isis Greenspan" userId="464bb143-1349-4605-a567-29b98f388ffb" providerId="ADAL" clId="{BEA52A43-9644-464E-A091-302B5C1BADEB}" dt="2023-12-18T18:27:29.605" v="6" actId="47"/>
          <pc:sldLayoutMkLst>
            <pc:docMk/>
            <pc:sldMasterMk cId="249860016" sldId="2147483910"/>
            <pc:sldLayoutMk cId="2216256169" sldId="2147483911"/>
          </pc:sldLayoutMkLst>
        </pc:sldLayoutChg>
      </pc:sldMasterChg>
      <pc:sldMasterChg chg="replId modSldLayout">
        <pc:chgData name="Isis Greenspan" userId="464bb143-1349-4605-a567-29b98f388ffb" providerId="ADAL" clId="{BEA52A43-9644-464E-A091-302B5C1BADEB}" dt="2023-12-18T19:27:18.260" v="657" actId="27028"/>
        <pc:sldMasterMkLst>
          <pc:docMk/>
          <pc:sldMasterMk cId="1529108617" sldId="2147483910"/>
        </pc:sldMasterMkLst>
        <pc:sldLayoutChg chg="replId">
          <pc:chgData name="Isis Greenspan" userId="464bb143-1349-4605-a567-29b98f388ffb" providerId="ADAL" clId="{BEA52A43-9644-464E-A091-302B5C1BADEB}" dt="2023-12-18T19:27:18.260" v="657" actId="27028"/>
          <pc:sldLayoutMkLst>
            <pc:docMk/>
            <pc:sldMasterMk cId="1529108617" sldId="2147483910"/>
            <pc:sldLayoutMk cId="4269027920" sldId="2147483650"/>
          </pc:sldLayoutMkLst>
        </pc:sldLayoutChg>
        <pc:sldLayoutChg chg="replId">
          <pc:chgData name="Isis Greenspan" userId="464bb143-1349-4605-a567-29b98f388ffb" providerId="ADAL" clId="{BEA52A43-9644-464E-A091-302B5C1BADEB}" dt="2023-12-18T18:26:40.366" v="0" actId="27028"/>
          <pc:sldLayoutMkLst>
            <pc:docMk/>
            <pc:sldMasterMk cId="1529108617" sldId="2147483910"/>
            <pc:sldLayoutMk cId="357787442" sldId="2147483888"/>
          </pc:sldLayoutMkLst>
        </pc:sldLayoutChg>
        <pc:sldLayoutChg chg="replId">
          <pc:chgData name="Isis Greenspan" userId="464bb143-1349-4605-a567-29b98f388ffb" providerId="ADAL" clId="{BEA52A43-9644-464E-A091-302B5C1BADEB}" dt="2023-12-18T18:26:40.366" v="0" actId="27028"/>
          <pc:sldLayoutMkLst>
            <pc:docMk/>
            <pc:sldMasterMk cId="1529108617" sldId="2147483910"/>
            <pc:sldLayoutMk cId="1626152888" sldId="2147483898"/>
          </pc:sldLayoutMkLst>
        </pc:sldLayoutChg>
        <pc:sldLayoutChg chg="replId">
          <pc:chgData name="Isis Greenspan" userId="464bb143-1349-4605-a567-29b98f388ffb" providerId="ADAL" clId="{BEA52A43-9644-464E-A091-302B5C1BADEB}" dt="2023-12-18T19:23:11.764" v="602" actId="27028"/>
          <pc:sldLayoutMkLst>
            <pc:docMk/>
            <pc:sldMasterMk cId="1529108617" sldId="2147483910"/>
            <pc:sldLayoutMk cId="1941044038" sldId="2147483912"/>
          </pc:sldLayoutMkLst>
        </pc:sldLayoutChg>
      </pc:sldMasterChg>
      <pc:sldMasterChg chg="add addSldLayout">
        <pc:chgData name="Isis Greenspan" userId="464bb143-1349-4605-a567-29b98f388ffb" providerId="ADAL" clId="{BEA52A43-9644-464E-A091-302B5C1BADEB}" dt="2024-01-06T17:39:57.657" v="4572" actId="27028"/>
        <pc:sldMasterMkLst>
          <pc:docMk/>
          <pc:sldMasterMk cId="755576834" sldId="2147484466"/>
        </pc:sldMasterMkLst>
        <pc:sldLayoutChg chg="add">
          <pc:chgData name="Isis Greenspan" userId="464bb143-1349-4605-a567-29b98f388ffb" providerId="ADAL" clId="{BEA52A43-9644-464E-A091-302B5C1BADEB}" dt="2024-01-06T17:39:57.657" v="4572" actId="27028"/>
          <pc:sldLayoutMkLst>
            <pc:docMk/>
            <pc:sldMasterMk cId="755576834" sldId="2147484466"/>
            <pc:sldLayoutMk cId="2547570264" sldId="2147484467"/>
          </pc:sldLayoutMkLst>
        </pc:sldLayoutChg>
      </pc:sldMasterChg>
    </pc:docChg>
  </pc:docChgLst>
  <pc:docChgLst>
    <pc:chgData name="Renee Luque" userId="S::rluque@cffutures.net::24b01a1d-1c91-492f-b0ec-f8dd3574c772" providerId="AD" clId="Web-{D6F39C43-9716-4733-9012-CDC989412EFA}"/>
    <pc:docChg chg="addSld modSld">
      <pc:chgData name="Renee Luque" userId="S::rluque@cffutures.net::24b01a1d-1c91-492f-b0ec-f8dd3574c772" providerId="AD" clId="Web-{D6F39C43-9716-4733-9012-CDC989412EFA}" dt="2024-06-20T22:01:16.033" v="255" actId="14100"/>
      <pc:docMkLst>
        <pc:docMk/>
      </pc:docMkLst>
      <pc:sldChg chg="addSp modSp add replId">
        <pc:chgData name="Renee Luque" userId="S::rluque@cffutures.net::24b01a1d-1c91-492f-b0ec-f8dd3574c772" providerId="AD" clId="Web-{D6F39C43-9716-4733-9012-CDC989412EFA}" dt="2024-06-20T22:01:16.033" v="255" actId="14100"/>
        <pc:sldMkLst>
          <pc:docMk/>
          <pc:sldMk cId="3690235844" sldId="49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9B221-DD21-4FCB-ACDB-2B44C1BD75C6}" type="datetimeFigureOut">
              <a:rPr lang="en-US" smtClean="0"/>
              <a:t>8/22/2025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54DBC4-6E43-423D-BDB5-AE842242A093}" type="slidenum">
              <a:rPr lang="en-US" smtClean="0"/>
              <a:t>‹#›</a:t>
            </a:fld>
            <a:endParaRPr lang="en-US"/>
          </a:p>
        </p:txBody>
      </p:sp>
    </p:spTree>
    <p:extLst>
      <p:ext uri="{BB962C8B-B14F-4D97-AF65-F5344CB8AC3E}">
        <p14:creationId xmlns:p14="http://schemas.microsoft.com/office/powerpoint/2010/main" val="1558324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c.gov/reproductivehealth/maternalinfanthealth/severematernalmorbidity.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yalemedicine.org/news/maternal-mortality-on-the-rise" TargetMode="External"/><Relationship Id="rId4" Type="http://schemas.openxmlformats.org/officeDocument/2006/relationships/hyperlink" Target="https://www.nichd.nih.gov/health/topics/maternal-morbidity-mortality/conditioninfo/cause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infullhealth.org/wp-content/uploads/2023/12/ORWH22_Maternal-Morbidity-Mortality_Info_Factsheet_508.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c.gov/reproductivehealth/maternalinfanthealth/severematernalmorbidity.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infullhealth.org/wp-content/uploads/2023/12/ORWH22_Maternal-Morbidity-Mortality_Info_Factsheet_508.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cup-us.ahrq.gov/reports/statbriefs/HCUP-SB312-508.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x.doi.org/10.15620/cdc:124678"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infullhealth.org/wp-content/uploads/2023/12/ORWH22_Maternal-Morbidity-Mortality_Info_Factsheet_508.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i.org/10.1097/AOG.000000000000464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i.org/10.1097/AOG.0000000000004649"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c.gov/nchs/pressroom/sosmap/infant_mortality_rates/infant_mortality.ht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c.gov/nchs/pressroom/sosmap/infant_mortality_rates/infant_mortality.ht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dc.gov/nchs/pressroom/sosmap/infant_mortality_rates/infant_mortality.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dc.gov/nchs/pressroom/sosmap/infant_mortality_rates/infant_mortality.ht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x.doi.org/10.15620/cdc:112078"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c.gov/sids/data.htm"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dx.doi.org/10.15620/cdc:112078" TargetMode="External"/><Relationship Id="rId4" Type="http://schemas.openxmlformats.org/officeDocument/2006/relationships/hyperlink" Target="https://www.cdc.gov/reproductivehealth/maternalinfanthealth/pretermbirth.ht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mchb.hrsa.gov/programs-impact/programs/home-visiting/maternal-infant-early-childhood-home-visiting-miechv-progra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mchb.hrsa.gov/programs-impact/programs/home-visiting/maternal-infant-early-childhood-home-visiting-miechv-progra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mchb.hrsa.gov/programs-impact/programs/home-visiting/maternal-infant-early-childhood-home-visiting-miechv-progra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homevisitingtraining.umbc.edu/curriculum/developmental-effect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s4czNas998c"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sites.ed.gov/idea/about-idea/"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hildwelfare.gov/resources/about-capta-legislative-history/"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ncsacw.acf.hhs.gov/files/preparing-for-your-baby-tipsheet.pdf"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nam10.safelinks.protection.outlook.com/?url=https%3A%2F%2Fwww.youtube.com%2Fwatch%3Fv%3Dur9MUkBqIUo%26list%3DPLypiJrod4Dehur29A1ynDg2s_DsV8XoTC%26index%3D11&amp;data=05%7C01%7Cesvoboda%40cffutures.org%7Ca70fd75e600f49b07a9608dafe433513%7C651eb30ffce946399a2d9a47e1f7ceea%7C1%7C0%7C638101861860835590%7CUnknown%7CTWFpbGZsb3d8eyJWIjoiMC4wLjAwMDAiLCJQIjoiV2luMzIiLCJBTiI6Ik1haWwiLCJXVCI6Mn0%3D%7C3000%7C%7C%7C&amp;sdata=393IOrSeUVN8piiK8UCTkbdvV%2FP%2F%2BFff2%2Bm2w42pbXk%3D&amp;reserved=0"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ncsacw.acf.hhs.gov/files/resources-professionals-pregnant-parenting-sud.pdf"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ncsacw.acf.hhs.gov/files/ncsacw-resources-professionals-pregnant-parenting-sud.pd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mmwr/volumes/69/wr/pdfs/mm6928a1-H.pdf"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samhsa.gov/data/report/2022-nsduh-annual-national-report" TargetMode="External"/><Relationship Id="rId4" Type="http://schemas.openxmlformats.org/officeDocument/2006/relationships/hyperlink" Target="https://dx.doi.org/10.15620/cdc:112078"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csacw.acf.hhs.gov/files/cannabis-tipsheet2.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acog.org/clinical/clinical-guidance/committee-opinion/articles/2021/02/breastfeeding-challenge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097/AOG.0000000000002235"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youtube.com/watch?v=U-D8VX_I9cc" TargetMode="External"/><Relationship Id="rId5" Type="http://schemas.openxmlformats.org/officeDocument/2006/relationships/hyperlink" Target="https://doi.org/10.1001/jamanetworkopen.2021.45653" TargetMode="External"/><Relationship Id="rId4" Type="http://schemas.openxmlformats.org/officeDocument/2006/relationships/hyperlink" Target="https://doi.org/10.1542/peds.2018-188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Hello and welcome! Thank you for creating time in your schedule for today’s training discussion. The next three hours were carefully designed to be a robust learning experience. We encourage your active participation in the various adult learning exercises leading to a more in-depth understanding about care coordination considerations for children and families affected by prenatal substance exposure.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827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Facilitator Script:</a:t>
            </a:r>
          </a:p>
          <a:p>
            <a:endParaRPr lang="en-US" dirty="0">
              <a:latin typeface="Arial" panose="020B0604020202020204" pitchFamily="34" charset="0"/>
              <a:cs typeface="Arial" panose="020B0604020202020204" pitchFamily="34" charset="0"/>
            </a:endParaRPr>
          </a:p>
          <a:p>
            <a:r>
              <a:rPr lang="en-US" dirty="0">
                <a:latin typeface="Arial"/>
                <a:cs typeface="Arial"/>
              </a:rPr>
              <a:t>Under the large umbrella of maternal health, we also have the stark reality of perinatal or postpartum complications that can increase a pregnant or parenting woman’s risk for chronic disease. </a:t>
            </a:r>
          </a:p>
          <a:p>
            <a:endParaRPr lang="en-US" dirty="0">
              <a:latin typeface="Arial"/>
              <a:cs typeface="Arial"/>
            </a:endParaRPr>
          </a:p>
          <a:p>
            <a:r>
              <a:rPr lang="en-US" dirty="0">
                <a:latin typeface="Arial"/>
                <a:cs typeface="Arial"/>
              </a:rPr>
              <a:t>The World Health Organization (or the WHO) defines maternal morbidity as “any health condition attributed to and/or aggravated by pregnancy and childbirth that has a negative impact on the [pregnant or parenting woman’s] well-being.” </a:t>
            </a:r>
          </a:p>
          <a:p>
            <a:endParaRPr lang="en-US" dirty="0">
              <a:latin typeface="Arial"/>
              <a:cs typeface="Arial"/>
            </a:endParaRPr>
          </a:p>
          <a:p>
            <a:r>
              <a:rPr lang="en-US" dirty="0">
                <a:latin typeface="Arial"/>
                <a:cs typeface="Arial"/>
              </a:rPr>
              <a:t>Whereas the Centers for Disease Control and Prevention (CDC) defines severe maternal morbidity (SMM) as including any “unexpected outcomes of labor and delivery that result in significant short-or long-term consequences to a [pregnant or parenting woman’s] health."  </a:t>
            </a:r>
          </a:p>
          <a:p>
            <a:endParaRPr lang="en-US" dirty="0">
              <a:latin typeface="Arial"/>
              <a:cs typeface="Arial"/>
            </a:endParaRPr>
          </a:p>
          <a:p>
            <a:r>
              <a:rPr lang="en-US" dirty="0">
                <a:latin typeface="Arial"/>
                <a:cs typeface="Arial"/>
              </a:rPr>
              <a:t>And as such, severe maternal morbidity becomes a predictive risk factor for maternal mortality—“a term used to describe when a woman dies from a pregnancy-related health issue or an existing health condition exacerbated during pregnancy or within 42 days of giving birth." </a:t>
            </a:r>
          </a:p>
          <a:p>
            <a:endParaRPr lang="en-US" dirty="0">
              <a:latin typeface="Arial"/>
              <a:cs typeface="Arial"/>
            </a:endParaRPr>
          </a:p>
          <a:p>
            <a:r>
              <a:rPr lang="en-US" dirty="0">
                <a:latin typeface="Arial"/>
                <a:cs typeface="Arial"/>
              </a:rPr>
              <a:t>Let’s break this important topic down and its relation to our role in supporting life saving coordinated care together in this next section of slides…</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a:cs typeface="Arial"/>
              </a:rPr>
              <a:t>N/A</a:t>
            </a:r>
            <a:endParaRPr lang="en-US" sz="1200" kern="1000" dirty="0">
              <a:solidFill>
                <a:srgbClr val="000000"/>
              </a:solidFill>
              <a:effectLst/>
              <a:latin typeface="Arial"/>
              <a:ea typeface="Segoe UI" panose="020B0502040204020203" pitchFamily="34" charset="0"/>
              <a:cs typeface="Arial"/>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sz="1200" dirty="0">
                <a:solidFill>
                  <a:srgbClr val="000000"/>
                </a:solidFill>
                <a:effectLst/>
                <a:latin typeface="Arial"/>
                <a:ea typeface="Arial" panose="020B0604020202020204" pitchFamily="34" charset="0"/>
                <a:cs typeface="Arial"/>
              </a:rPr>
              <a:t>N/A</a:t>
            </a:r>
            <a:endParaRPr kumimoji="0" lang="en-US" b="0" i="0" u="none" strike="noStrike" kern="1200" cap="none" spc="0" normalizeH="0" baseline="0" noProof="0" dirty="0">
              <a:ln>
                <a:noFill/>
              </a:ln>
              <a:solidFill>
                <a:srgbClr val="000000"/>
              </a:solidFill>
              <a:effectLst/>
              <a:uLnTx/>
              <a:uFillTx/>
              <a:latin typeface="Arial"/>
              <a:cs typeface="Arial"/>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Script Citations:</a:t>
            </a:r>
            <a:r>
              <a:rPr lang="en-US" u="sng" kern="100" dirty="0">
                <a:latin typeface="Arial"/>
                <a:ea typeface="Calibri" panose="020F0502020204030204" pitchFamily="34" charset="0"/>
                <a:cs typeface="Arial"/>
              </a:rPr>
              <a:t>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i="0" dirty="0">
                <a:latin typeface="Arial"/>
                <a:cs typeface="Arial"/>
              </a:rPr>
              <a:t>(Centers for Disease Control and Prevention, </a:t>
            </a:r>
            <a:r>
              <a:rPr lang="en-US" i="0" dirty="0" err="1">
                <a:latin typeface="Arial"/>
                <a:cs typeface="Arial"/>
              </a:rPr>
              <a:t>2023d</a:t>
            </a:r>
            <a:r>
              <a:rPr lang="en-US" i="0" dirty="0">
                <a:latin typeface="Arial"/>
                <a:cs typeface="Arial"/>
              </a:rPr>
              <a:t>; National Institute of Child Health and Human Development, 2020; Katella, 2023)</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Full Citations:</a:t>
            </a:r>
            <a:endParaRPr lang="en-US" u="sng" kern="100" dirty="0">
              <a:solidFill>
                <a:srgbClr val="000000"/>
              </a:solidFill>
              <a:latin typeface="Arial"/>
              <a:ea typeface="Calibri" panose="020F0502020204030204" pitchFamily="34" charset="0"/>
              <a:cs typeface="Arial"/>
            </a:endParaRPr>
          </a:p>
          <a:p>
            <a:endParaRPr lang="en-US" dirty="0">
              <a:latin typeface="Arial" panose="020B0604020202020204" pitchFamily="34" charset="0"/>
              <a:cs typeface="Arial" panose="020B0604020202020204" pitchFamily="34" charset="0"/>
            </a:endParaRPr>
          </a:p>
          <a:p>
            <a:r>
              <a:rPr lang="en-US" dirty="0">
                <a:solidFill>
                  <a:srgbClr val="000000"/>
                </a:solidFill>
                <a:effectLst/>
                <a:latin typeface="Arial"/>
                <a:ea typeface="Arial" panose="020B0604020202020204" pitchFamily="34" charset="0"/>
                <a:cs typeface="Arial"/>
              </a:rPr>
              <a:t>Centers for Disease Control and Prevention. (</a:t>
            </a:r>
            <a:r>
              <a:rPr lang="en-US" dirty="0" err="1">
                <a:solidFill>
                  <a:srgbClr val="000000"/>
                </a:solidFill>
                <a:effectLst/>
                <a:latin typeface="Arial"/>
                <a:ea typeface="Arial" panose="020B0604020202020204" pitchFamily="34" charset="0"/>
                <a:cs typeface="Arial"/>
              </a:rPr>
              <a:t>2023d</a:t>
            </a:r>
            <a:r>
              <a:rPr lang="en-US" dirty="0">
                <a:solidFill>
                  <a:srgbClr val="000000"/>
                </a:solidFill>
                <a:effectLst/>
                <a:latin typeface="Arial"/>
                <a:ea typeface="Arial" panose="020B0604020202020204" pitchFamily="34" charset="0"/>
                <a:cs typeface="Arial"/>
              </a:rPr>
              <a:t>). </a:t>
            </a:r>
            <a:r>
              <a:rPr lang="en-US" i="1" dirty="0">
                <a:solidFill>
                  <a:srgbClr val="000000"/>
                </a:solidFill>
                <a:effectLst/>
                <a:latin typeface="Arial"/>
                <a:ea typeface="Arial" panose="020B0604020202020204" pitchFamily="34" charset="0"/>
                <a:cs typeface="Arial"/>
              </a:rPr>
              <a:t>Severe maternal morbidity in the United States</a:t>
            </a:r>
            <a:r>
              <a:rPr lang="en-US" dirty="0">
                <a:solidFill>
                  <a:srgbClr val="000000"/>
                </a:solidFill>
                <a:effectLst/>
                <a:latin typeface="Arial"/>
                <a:ea typeface="Arial" panose="020B0604020202020204" pitchFamily="34" charset="0"/>
                <a:cs typeface="Arial"/>
              </a:rPr>
              <a:t>. Division of Reproductive Health, National Center for Chronic Disease Prevention and Health Promotion. </a:t>
            </a:r>
            <a:r>
              <a:rPr lang="en-US" u="sng" dirty="0">
                <a:solidFill>
                  <a:srgbClr val="0563C1"/>
                </a:solidFill>
                <a:effectLst/>
                <a:latin typeface="Arial"/>
                <a:ea typeface="Arial" panose="020B0604020202020204" pitchFamily="34" charset="0"/>
                <a:cs typeface="Arial"/>
                <a:hlinkClick r:id="rId3"/>
              </a:rPr>
              <a:t>https://www.cdc.gov/reproductivehealth/maternalinfanthealth/severematernalmorbidity.html</a:t>
            </a:r>
            <a:r>
              <a:rPr lang="en-US" dirty="0">
                <a:solidFill>
                  <a:srgbClr val="000000"/>
                </a:solidFill>
                <a:latin typeface="Arial"/>
                <a:ea typeface="Arial" panose="020B0604020202020204" pitchFamily="34" charset="0"/>
                <a:cs typeface="Arial"/>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r>
              <a:rPr lang="en-US" dirty="0">
                <a:solidFill>
                  <a:srgbClr val="000000"/>
                </a:solidFill>
                <a:effectLst/>
                <a:latin typeface="Arial"/>
                <a:ea typeface="Arial" panose="020B0604020202020204" pitchFamily="34" charset="0"/>
                <a:cs typeface="Arial"/>
              </a:rPr>
              <a:t>National Institute of Child Health and Human Development. (2020). </a:t>
            </a:r>
            <a:r>
              <a:rPr lang="en-US" i="1" dirty="0">
                <a:solidFill>
                  <a:srgbClr val="000000"/>
                </a:solidFill>
                <a:effectLst/>
                <a:latin typeface="Arial"/>
                <a:ea typeface="Arial" panose="020B0604020202020204" pitchFamily="34" charset="0"/>
                <a:cs typeface="Arial"/>
              </a:rPr>
              <a:t>What are examples and causes of maternal morbidity and mortality? </a:t>
            </a:r>
            <a:r>
              <a:rPr lang="en-US" dirty="0">
                <a:solidFill>
                  <a:srgbClr val="000000"/>
                </a:solidFill>
                <a:effectLst/>
                <a:latin typeface="Arial"/>
                <a:ea typeface="Arial" panose="020B0604020202020204" pitchFamily="34" charset="0"/>
                <a:cs typeface="Arial"/>
              </a:rPr>
              <a:t>Office of Communications,</a:t>
            </a:r>
            <a:r>
              <a:rPr lang="en-US" i="1" dirty="0">
                <a:solidFill>
                  <a:srgbClr val="000000"/>
                </a:solidFill>
                <a:effectLst/>
                <a:latin typeface="Arial"/>
                <a:ea typeface="Arial" panose="020B0604020202020204" pitchFamily="34" charset="0"/>
                <a:cs typeface="Arial"/>
              </a:rPr>
              <a:t> </a:t>
            </a:r>
            <a:r>
              <a:rPr lang="en-US" dirty="0">
                <a:solidFill>
                  <a:srgbClr val="000000"/>
                </a:solidFill>
                <a:effectLst/>
                <a:latin typeface="Arial"/>
                <a:ea typeface="Arial" panose="020B0604020202020204" pitchFamily="34" charset="0"/>
                <a:cs typeface="Arial"/>
              </a:rPr>
              <a:t>National Institutes of Health. </a:t>
            </a:r>
            <a:r>
              <a:rPr lang="en-US" u="sng" dirty="0">
                <a:solidFill>
                  <a:srgbClr val="000000"/>
                </a:solidFill>
                <a:effectLst/>
                <a:latin typeface="Arial"/>
                <a:ea typeface="Arial" panose="020B0604020202020204" pitchFamily="34" charset="0"/>
                <a:cs typeface="Arial"/>
                <a:hlinkClick r:id="rId4"/>
              </a:rPr>
              <a:t>https://www.nichd.nih.gov/health/topics/maternal-morbidity-mortality/conditioninfo/causes</a:t>
            </a:r>
            <a:r>
              <a:rPr lang="en-US" dirty="0">
                <a:solidFill>
                  <a:srgbClr val="000000"/>
                </a:solidFill>
                <a:latin typeface="Arial"/>
                <a:ea typeface="Arial" panose="020B0604020202020204" pitchFamily="34" charset="0"/>
                <a:cs typeface="Arial"/>
              </a:rPr>
              <a:t> </a:t>
            </a:r>
            <a:endPar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dirty="0">
                <a:solidFill>
                  <a:srgbClr val="000000"/>
                </a:solidFill>
                <a:effectLst/>
                <a:latin typeface="Arial"/>
                <a:ea typeface="Arial" panose="020B0604020202020204" pitchFamily="34" charset="0"/>
                <a:cs typeface="Arial"/>
              </a:rPr>
              <a:t>Katella, K. (2023). </a:t>
            </a:r>
            <a:r>
              <a:rPr lang="en-US" i="1" dirty="0">
                <a:solidFill>
                  <a:srgbClr val="000000"/>
                </a:solidFill>
                <a:effectLst/>
                <a:latin typeface="Arial"/>
                <a:ea typeface="Arial" panose="020B0604020202020204" pitchFamily="34" charset="0"/>
                <a:cs typeface="Arial"/>
              </a:rPr>
              <a:t>Maternal mortality is on the rise: 8 things to know.</a:t>
            </a:r>
            <a:r>
              <a:rPr lang="en-US" dirty="0">
                <a:solidFill>
                  <a:srgbClr val="000000"/>
                </a:solidFill>
                <a:effectLst/>
                <a:latin typeface="Arial"/>
                <a:ea typeface="Arial" panose="020B0604020202020204" pitchFamily="34" charset="0"/>
                <a:cs typeface="Arial"/>
              </a:rPr>
              <a:t> Yale Medicine. </a:t>
            </a:r>
            <a:r>
              <a:rPr lang="en-US" u="sng" dirty="0">
                <a:solidFill>
                  <a:srgbClr val="000000"/>
                </a:solidFill>
                <a:effectLst/>
                <a:latin typeface="Arial"/>
                <a:ea typeface="Arial" panose="020B0604020202020204" pitchFamily="34" charset="0"/>
                <a:cs typeface="Arial"/>
                <a:hlinkClick r:id="rId5"/>
              </a:rPr>
              <a:t>https://www.yalemedicine.org/news/maternal-mortality-on-the-rise</a:t>
            </a:r>
            <a:r>
              <a:rPr lang="en-US" dirty="0">
                <a:solidFill>
                  <a:srgbClr val="000000"/>
                </a:solidFill>
                <a:latin typeface="Arial"/>
                <a:ea typeface="Arial" panose="020B0604020202020204" pitchFamily="34" charset="0"/>
                <a:cs typeface="Arial"/>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endParaRPr lang="en-US" i="1" dirty="0">
              <a:cs typeface="Calibri"/>
            </a:endParaRPr>
          </a:p>
          <a:p>
            <a:endParaRPr lang="en-US" i="1" dirty="0">
              <a:cs typeface="Calibri"/>
            </a:endParaRPr>
          </a:p>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10</a:t>
            </a:fld>
            <a:endParaRPr lang="en-US"/>
          </a:p>
        </p:txBody>
      </p:sp>
    </p:spTree>
    <p:extLst>
      <p:ext uri="{BB962C8B-B14F-4D97-AF65-F5344CB8AC3E}">
        <p14:creationId xmlns:p14="http://schemas.microsoft.com/office/powerpoint/2010/main" val="2712236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Let’s start with gaining a better understanding of risk factors influencing maternal morbidity and mortality in our country…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Did you know that pregnant and parenting women who do not receive prenatal care are 3-</a:t>
            </a:r>
            <a:r>
              <a:rPr lang="en-US" dirty="0" err="1">
                <a:latin typeface="Arial" panose="020B0604020202020204" pitchFamily="34" charset="0"/>
                <a:cs typeface="Arial" panose="020B0604020202020204" pitchFamily="34" charset="0"/>
              </a:rPr>
              <a:t>4x</a:t>
            </a:r>
            <a:r>
              <a:rPr lang="en-US" dirty="0">
                <a:latin typeface="Arial" panose="020B0604020202020204" pitchFamily="34" charset="0"/>
                <a:cs typeface="Arial" panose="020B0604020202020204" pitchFamily="34" charset="0"/>
              </a:rPr>
              <a:t> more likely to die from pregnancy-related health complications? </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This predictive risk factor can be greatly compounded by a pregnant or parenting woman’s pre-pregnancy health. Data from the National Institutes for Health (or NIH) show a marked increase in the prevalence of pre-existing health conditions prior to pregnancy for women between the ages of 18-44; most notable among the data included a 31% increase in hypertension, 28% increase in type 2 diabetes, and a nearly 50% increase in obesity. </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Similarly, the data highlighted a 35% increase in perinatal and postpartum depression with nearly 1 in 8 pregnant or parenting women experiencing symptoms at time of delivery. </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And last but certainly not least, we have the predictive risk factor involving substance use. Data on maternal substance use at time of delivery included a 133% increase for opioid use disorders. Further, substance use and co-occurring mental disorders (including accidental overdose or death by suicide) were noted as the leading cause of pregnancy-related deaths for white pregnant or parenting women.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a:defRPr/>
            </a:pPr>
            <a:r>
              <a:rPr lang="en-US" i="0" dirty="0">
                <a:latin typeface="Arial" panose="020B0604020202020204" pitchFamily="34" charset="0"/>
                <a:cs typeface="Arial" panose="020B0604020202020204" pitchFamily="34" charset="0"/>
              </a:rPr>
              <a:t>(National Institutes of Health, n.d.)</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a:p>
            <a:pPr>
              <a:defRPr/>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National Institutes of Health. (n.d.). </a:t>
            </a:r>
            <a:r>
              <a:rPr lang="en-US" i="1" dirty="0">
                <a:solidFill>
                  <a:srgbClr val="000000"/>
                </a:solidFill>
                <a:effectLst/>
                <a:latin typeface="Arial" panose="020B0604020202020204" pitchFamily="34" charset="0"/>
                <a:ea typeface="Arial" panose="020B0604020202020204" pitchFamily="34" charset="0"/>
                <a:cs typeface="Arial" panose="020B0604020202020204" pitchFamily="34" charset="0"/>
              </a:rPr>
              <a:t>Maternal morbidity and mortality: What do we know? How are we addressing it</a:t>
            </a: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 Office of Research on Women’s Health, U.S. Department of Health and Human Services. </a:t>
            </a:r>
            <a:r>
              <a:rPr lang="en-US" u="sng" dirty="0">
                <a:latin typeface="Arial" panose="020B0604020202020204" pitchFamily="34" charset="0"/>
                <a:cs typeface="Arial" panose="020B0604020202020204" pitchFamily="34" charset="0"/>
                <a:hlinkClick r:id="rId3"/>
              </a:rPr>
              <a:t>https://infullhealth.org/wp-content/uploads/2023/12/ORWH22_Maternal-Morbidity-Mortality_Info_Factsheet_508.pdf</a:t>
            </a:r>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627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2727B-7B14-65C1-D7C8-2DE2183BF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06071-9375-00BF-A650-17A047AD5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511E6-16BA-3368-5B67-EB64F3E94C36}"/>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we know that severe maternal morbidity is a predictive risk factor for maternal mortality—but do we know more specifically the type of pregnancy-related health complications that are placing this population at greater risk for long-term health consequences (including death)?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 we have the leading indicators of severe maternal morbidity in the United States. According to the National Institutes for Health (or NIH), nearly 74% of severe maternal morbidity complications occur within the first two weeks following the birthing event and hospital discharge. This data point speaks poignantly to the importance of routine follow-up obstetric care in the weeks and months following the birthing event for pregnant and parenting woman—particularly for those who we know are most affected by severe maternal morbidity…</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(Centers for Disease Control and Prevention, </a:t>
            </a:r>
            <a:r>
              <a:rPr lang="en-US" i="0" dirty="0" err="1">
                <a:latin typeface="Arial" panose="020B0604020202020204" pitchFamily="34" charset="0"/>
                <a:cs typeface="Arial" panose="020B0604020202020204" pitchFamily="34" charset="0"/>
              </a:rPr>
              <a:t>2023d</a:t>
            </a:r>
            <a:r>
              <a:rPr lang="en-US" i="0" dirty="0">
                <a:latin typeface="Arial" panose="020B0604020202020204" pitchFamily="34" charset="0"/>
                <a:cs typeface="Arial" panose="020B0604020202020204" pitchFamily="34" charset="0"/>
              </a:rPr>
              <a:t>; National Institutes of Health, n.d.)</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a:t>
            </a:r>
            <a:r>
              <a:rPr lang="en-US" dirty="0" err="1">
                <a:solidFill>
                  <a:srgbClr val="000000"/>
                </a:solidFill>
                <a:effectLst/>
                <a:latin typeface="Arial" panose="020B0604020202020204" pitchFamily="34" charset="0"/>
                <a:ea typeface="Arial" panose="020B0604020202020204" pitchFamily="34" charset="0"/>
                <a:cs typeface="Arial" panose="020B0604020202020204" pitchFamily="34" charset="0"/>
              </a:rPr>
              <a:t>2023d</a:t>
            </a: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i="1" dirty="0">
                <a:solidFill>
                  <a:srgbClr val="000000"/>
                </a:solidFill>
                <a:effectLst/>
                <a:latin typeface="Arial" panose="020B0604020202020204" pitchFamily="34" charset="0"/>
                <a:ea typeface="Arial" panose="020B0604020202020204" pitchFamily="34" charset="0"/>
                <a:cs typeface="Arial" panose="020B0604020202020204" pitchFamily="34" charset="0"/>
              </a:rPr>
              <a:t>Severe maternal morbidity in the United States</a:t>
            </a: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 Division of Reproductive Health, National Center for Chronic Disease Prevention and Health Promotion. </a:t>
            </a:r>
            <a:r>
              <a:rPr lang="en-US" u="sng" dirty="0">
                <a:solidFill>
                  <a:srgbClr val="0563C1"/>
                </a:solidFill>
                <a:effectLst/>
                <a:latin typeface="Arial" panose="020B0604020202020204" pitchFamily="34" charset="0"/>
                <a:ea typeface="Arial" panose="020B0604020202020204" pitchFamily="34" charset="0"/>
                <a:cs typeface="Arial" panose="020B0604020202020204" pitchFamily="34" charset="0"/>
                <a:hlinkClick r:id="rId3"/>
              </a:rPr>
              <a:t>https://www.cdc.gov/reproductivehealth/maternalinfanthealth/severematernalmorbidity.html</a:t>
            </a: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defRPr/>
            </a:pPr>
            <a:r>
              <a:rPr lang="en-US" dirty="0">
                <a:solidFill>
                  <a:srgbClr val="000000"/>
                </a:solidFill>
                <a:latin typeface="Arial" panose="020B0604020202020204" pitchFamily="34" charset="0"/>
                <a:ea typeface="Arial" panose="020B0604020202020204" pitchFamily="34" charset="0"/>
                <a:cs typeface="Arial" panose="020B0604020202020204" pitchFamily="34" charset="0"/>
              </a:rPr>
              <a:t>National Institutes of Health. (n.d.). </a:t>
            </a:r>
            <a:r>
              <a:rPr lang="en-US" i="1" dirty="0">
                <a:solidFill>
                  <a:srgbClr val="000000"/>
                </a:solidFill>
                <a:latin typeface="Arial" panose="020B0604020202020204" pitchFamily="34" charset="0"/>
                <a:ea typeface="Arial" panose="020B0604020202020204" pitchFamily="34" charset="0"/>
                <a:cs typeface="Arial" panose="020B0604020202020204" pitchFamily="34" charset="0"/>
              </a:rPr>
              <a:t>Maternal morbidity and mortality: What do we know? How are we addressing it</a:t>
            </a:r>
            <a:r>
              <a:rPr lang="en-US" dirty="0">
                <a:solidFill>
                  <a:srgbClr val="000000"/>
                </a:solidFill>
                <a:latin typeface="Arial" panose="020B0604020202020204" pitchFamily="34" charset="0"/>
                <a:ea typeface="Arial" panose="020B0604020202020204" pitchFamily="34" charset="0"/>
                <a:cs typeface="Arial" panose="020B0604020202020204" pitchFamily="34" charset="0"/>
              </a:rPr>
              <a:t>? Office of Research on Women’s Health, U.S. Department of Health and Human Services. </a:t>
            </a:r>
            <a:r>
              <a:rPr lang="en-US" u="sng" dirty="0">
                <a:latin typeface="Arial" panose="020B0604020202020204" pitchFamily="34" charset="0"/>
                <a:cs typeface="Arial" panose="020B0604020202020204" pitchFamily="34" charset="0"/>
                <a:hlinkClick r:id="rId4"/>
              </a:rPr>
              <a:t>https://infullhealth.org/wp-content/uploads/2023/12/ORWH22_Maternal-Morbidity-Mortality_Info_Factsheet_508.pdf</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C2BF5E3C-B727-3AE1-9D67-2E094F725ED9}"/>
              </a:ext>
            </a:extLst>
          </p:cNvPr>
          <p:cNvSpPr>
            <a:spLocks noGrp="1"/>
          </p:cNvSpPr>
          <p:nvPr>
            <p:ph type="sldNum" sz="quarter" idx="5"/>
          </p:nvPr>
        </p:nvSpPr>
        <p:spPr/>
        <p:txBody>
          <a:bodyPr/>
          <a:lstStyle/>
          <a:p>
            <a:fld id="{5B7C4503-4A42-4DD1-9385-6E49EBCEAC67}" type="slidenum">
              <a:rPr lang="en-US" smtClean="0"/>
              <a:t>12</a:t>
            </a:fld>
            <a:endParaRPr lang="en-US"/>
          </a:p>
        </p:txBody>
      </p:sp>
    </p:spTree>
    <p:extLst>
      <p:ext uri="{BB962C8B-B14F-4D97-AF65-F5344CB8AC3E}">
        <p14:creationId xmlns:p14="http://schemas.microsoft.com/office/powerpoint/2010/main" val="161696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rate at which pregnant and parenting women in our country face serious health consequences due to unexpected outcomes of pregnancy or childbirth is concerning. Here we have data from the Agency for Healthcare Research and Quality (or AHRQ) highlighting just how significant of a problem our country is facing in terms of the health and well-being of pregnant and parenting women.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annual rate for severe maternal morbidity (inclusive of COVID) in 2021 was:</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82.9 for White Women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102.4 for Hispanic Women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108.9 for Other (Non-Hispanic) Women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119.8 for Asian Pacific Islander Women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And 158.4 for Black Women</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Additionally, the overall rate of severe maternal morbidity increased 40% between the years 2016 and 2021 from 72.0 to 101.1 per 10,000 delivery stays. </a:t>
            </a:r>
          </a:p>
          <a:p>
            <a:pPr marL="0" indent="0">
              <a:buFontTx/>
              <a:buNone/>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a:lnSpc>
                <a:spcPct val="107000"/>
              </a:lnSpc>
            </a:pPr>
            <a:endParaRPr lang="en-US" u="sng"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latin typeface="Arial" panose="020B0604020202020204" pitchFamily="34" charset="0"/>
                <a:ea typeface="Calibri" panose="020F0502020204030204" pitchFamily="34" charset="0"/>
                <a:cs typeface="Arial" panose="020B0604020202020204" pitchFamily="34" charset="0"/>
              </a:rPr>
              <a:t>(Reid, 2024)</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u="sng" kern="10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(Reid, 2024)</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latin typeface="Arial" panose="020B0604020202020204" pitchFamily="34" charset="0"/>
                <a:cs typeface="Arial" panose="020B0604020202020204" pitchFamily="34" charset="0"/>
              </a:rPr>
              <a:t>Reid, L. D. (2024). </a:t>
            </a:r>
            <a:r>
              <a:rPr lang="en-US" i="1" dirty="0">
                <a:latin typeface="Arial" panose="020B0604020202020204" pitchFamily="34" charset="0"/>
                <a:cs typeface="Arial" panose="020B0604020202020204" pitchFamily="34" charset="0"/>
              </a:rPr>
              <a:t>Trends in severe maternal morbidity complications by patient characteristics, 2016–2021</a:t>
            </a:r>
            <a:r>
              <a:rPr lang="en-US" dirty="0">
                <a:latin typeface="Arial" panose="020B0604020202020204" pitchFamily="34" charset="0"/>
                <a:cs typeface="Arial" panose="020B0604020202020204" pitchFamily="34" charset="0"/>
              </a:rPr>
              <a:t> (Statistical Brief #312). Agency for Healthcare Research and Quality. </a:t>
            </a:r>
            <a:r>
              <a:rPr lang="en-US" u="sng" dirty="0">
                <a:latin typeface="Arial" panose="020B0604020202020204" pitchFamily="34" charset="0"/>
                <a:cs typeface="Arial" panose="020B0604020202020204" pitchFamily="34" charset="0"/>
                <a:hlinkClick r:id="rId3"/>
              </a:rPr>
              <a:t>https://hcup-us.ahrq.gov/reports/statbriefs/HCUP-SB312-508.pdf</a:t>
            </a:r>
            <a:r>
              <a:rPr lang="en-US" dirty="0">
                <a:latin typeface="Arial" panose="020B0604020202020204" pitchFamily="34" charset="0"/>
                <a:cs typeface="Arial" panose="020B0604020202020204" pitchFamily="34" charset="0"/>
              </a:rPr>
              <a:t> </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473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Facilitator script: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Let’s now examine our country’s maternal mortality data within that same lens across different groups of mothers. According to data from the National Institutes for Health (or NIH), Black women are 3-4 times more likely to die from pregnancy-related complications translating to a maternal mortality ratio of 69.9 deaths per 100,000 live births (in the year 2021).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As depicted here, that is nearly triple the ratio for white or Hispanic maternal deaths. To put this figure in perspective, the risk for maternal mortality for Black pregnant and parenting women in US is comparable to that of pregnancy-related deaths in some of the world’s most developing countries. The US has one the highest maternal mortality rates across the globe at 32.9 per 100,000 live births for year 2021 (and for context this rate has only been increasing up from 23.8 in 2020, 20.1 in 2019, and 17.4 in 2018).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And it doesn’t have to be this way, because pregnancy-related deaths are PREVENTABLE—approximately 3 out of 5 to be exact according to the research. Yet, Black pregnant and parenting women continue to die at alarmingly higher rates than other groups of mothers. In reviewing the data for 2021, the 69.9 maternal mortality ratio for Black pregnant and parenting women equated to 362 lives lost in the perinatal or postpartum period alone.</a:t>
            </a:r>
            <a:r>
              <a:rPr lang="en-US"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endParaRPr lang="en-US" dirty="0">
              <a:cs typeface="Calibri"/>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a:t>
            </a:r>
            <a:r>
              <a:rPr lang="en-US" i="0" dirty="0" err="1">
                <a:latin typeface="Arial" panose="020B0604020202020204" pitchFamily="34" charset="0"/>
                <a:cs typeface="Arial" panose="020B0604020202020204" pitchFamily="34" charset="0"/>
              </a:rPr>
              <a:t>Hoyert</a:t>
            </a:r>
            <a:r>
              <a:rPr lang="en-US" i="0" dirty="0">
                <a:latin typeface="Arial" panose="020B0604020202020204" pitchFamily="34" charset="0"/>
                <a:cs typeface="Arial" panose="020B0604020202020204" pitchFamily="34" charset="0"/>
              </a:rPr>
              <a:t>, 2023; National Institutes of Health, n.d.)</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a:t>
            </a:r>
            <a:r>
              <a:rPr lang="en-US" i="0" dirty="0" err="1">
                <a:latin typeface="Arial" panose="020B0604020202020204" pitchFamily="34" charset="0"/>
                <a:cs typeface="Arial" panose="020B0604020202020204" pitchFamily="34" charset="0"/>
              </a:rPr>
              <a:t>Hoyert</a:t>
            </a:r>
            <a:r>
              <a:rPr lang="en-US" i="0" dirty="0">
                <a:latin typeface="Arial" panose="020B0604020202020204" pitchFamily="34" charset="0"/>
                <a:cs typeface="Arial" panose="020B0604020202020204" pitchFamily="34" charset="0"/>
              </a:rPr>
              <a:t>, 2023; National Institutes of Health, n.d.)</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r>
              <a:rPr lang="en-US" dirty="0" err="1">
                <a:solidFill>
                  <a:srgbClr val="000000"/>
                </a:solidFill>
                <a:latin typeface="Arial" panose="020B0604020202020204" pitchFamily="34" charset="0"/>
                <a:ea typeface="Arial" panose="020B0604020202020204" pitchFamily="34" charset="0"/>
                <a:cs typeface="Arial" panose="020B0604020202020204" pitchFamily="34" charset="0"/>
              </a:rPr>
              <a:t>Hoyert</a:t>
            </a:r>
            <a:r>
              <a:rPr lang="en-US" dirty="0">
                <a:solidFill>
                  <a:srgbClr val="000000"/>
                </a:solidFill>
                <a:latin typeface="Arial" panose="020B0604020202020204" pitchFamily="34" charset="0"/>
                <a:ea typeface="Arial" panose="020B0604020202020204" pitchFamily="34" charset="0"/>
                <a:cs typeface="Arial" panose="020B0604020202020204" pitchFamily="34" charset="0"/>
              </a:rPr>
              <a:t>, D.L. </a:t>
            </a:r>
            <a:r>
              <a:rPr lang="en-US" i="1" dirty="0">
                <a:solidFill>
                  <a:srgbClr val="000000"/>
                </a:solidFill>
                <a:latin typeface="Arial" panose="020B0604020202020204" pitchFamily="34" charset="0"/>
                <a:ea typeface="Arial" panose="020B0604020202020204" pitchFamily="34" charset="0"/>
                <a:cs typeface="Arial" panose="020B0604020202020204" pitchFamily="34" charset="0"/>
              </a:rPr>
              <a:t>Maternal mortality rates in the United States, 2021.</a:t>
            </a:r>
            <a:r>
              <a:rPr lang="en-US" dirty="0">
                <a:solidFill>
                  <a:srgbClr val="000000"/>
                </a:solidFill>
                <a:latin typeface="Arial" panose="020B0604020202020204" pitchFamily="34" charset="0"/>
                <a:ea typeface="Arial" panose="020B0604020202020204" pitchFamily="34" charset="0"/>
                <a:cs typeface="Arial" panose="020B0604020202020204" pitchFamily="34" charset="0"/>
              </a:rPr>
              <a:t> (2023). National Center for Health Statistics, E-Stats. 2023. </a:t>
            </a:r>
            <a:r>
              <a:rPr lang="en-US" u="sng" dirty="0">
                <a:solidFill>
                  <a:srgbClr val="000000"/>
                </a:solidFill>
                <a:latin typeface="Arial" panose="020B0604020202020204" pitchFamily="34" charset="0"/>
                <a:ea typeface="Arial" panose="020B0604020202020204" pitchFamily="34" charset="0"/>
                <a:cs typeface="Arial" panose="020B0604020202020204" pitchFamily="34" charset="0"/>
                <a:hlinkClick r:id="rId3"/>
              </a:rPr>
              <a:t>https://dx.doi.org/10.15620/cdc:124678</a:t>
            </a:r>
            <a:r>
              <a:rPr lang="en-US" dirty="0">
                <a:solidFill>
                  <a:srgbClr val="000000"/>
                </a:solidFill>
                <a:latin typeface="Arial" panose="020B0604020202020204" pitchFamily="34" charset="0"/>
                <a:ea typeface="Arial" panose="020B0604020202020204" pitchFamily="34" charset="0"/>
                <a:cs typeface="Arial" panose="020B0604020202020204" pitchFamily="34" charset="0"/>
              </a:rPr>
              <a:t> </a:t>
            </a:r>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defRPr/>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National Institutes of Health. (n.d.). </a:t>
            </a:r>
            <a:r>
              <a:rPr lang="en-US" i="1" dirty="0">
                <a:solidFill>
                  <a:srgbClr val="000000"/>
                </a:solidFill>
                <a:effectLst/>
                <a:latin typeface="Arial" panose="020B0604020202020204" pitchFamily="34" charset="0"/>
                <a:ea typeface="Arial" panose="020B0604020202020204" pitchFamily="34" charset="0"/>
                <a:cs typeface="Arial" panose="020B0604020202020204" pitchFamily="34" charset="0"/>
              </a:rPr>
              <a:t>Maternal morbidity and mortality: What do we know? How are we addressing it</a:t>
            </a: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 Office of Research on Women’s Health, U.S. Department of Health and Human Services. </a:t>
            </a:r>
            <a:r>
              <a:rPr lang="en-US" u="sng" dirty="0">
                <a:latin typeface="Arial" panose="020B0604020202020204" pitchFamily="34" charset="0"/>
                <a:cs typeface="Arial" panose="020B0604020202020204" pitchFamily="34" charset="0"/>
                <a:hlinkClick r:id="rId4"/>
              </a:rPr>
              <a:t>https://infullhealth.org/wp-content/uploads/2023/12/ORWH22_Maternal-Morbidity-Mortality_Info_Factsheet_508.pdf</a:t>
            </a:r>
            <a:endParaRPr lang="en-US" i="0" dirty="0">
              <a:latin typeface="Arial" panose="020B0604020202020204" pitchFamily="34" charset="0"/>
              <a:cs typeface="Arial" panose="020B0604020202020204" pitchFamily="34" charset="0"/>
            </a:endParaRPr>
          </a:p>
          <a:p>
            <a:endParaRPr lang="en-US" i="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588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Understanding differences in maternal health outcomes (both severe maternal morbidity and mortality) begins with our understanding of the root causes in our country. To begin with, it’s important to acknowledge the wide range of factors that influence people’s health and well-being. Characteristics such as age, income level, neighborhood, access to transportation, availability of nutritious and affordable food, type of insurance, and ease of accessing healthcare services all play a role in shaping health outcomes. These elements can lead to significant differences in quality of life and associated health risks across different communities.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Similarly, consistent and reliable access to high-quality healthcare plays a critical role in addressing this ongoing public health challenge. Many women who are pregnant and parenting face significant obstacles in receiving routine prenatal or postpartum care. For instance, it’s not unusual for those living in rural areas to report traveling long distances—sometimes several hours—to reach the nearest clinic or hospital that provides obstetrics and gynecological services. When combined with a range of other longstanding challenges rooted in the unique histories of these communities, these barriers contribute to higher rates of serious health complications and maternal deaths compared to other groups.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And finally, it’s essential to consider how various factors within our healthcare system influence the experiences of those who are pregnant and parenting. Consistent access to high-quality care involves more than just availability—it includes how healthcare professionals such as physicians and nurses interact with patients, make clinical decisions, and provide care in a respectful and consistent manner. It also involves holding systems accountable for practices that limit access to evidence-based care, such as restrictions based on insurance type, hospital policies, long wait times, and the frequent use of certain medical procedures like cesarean sections, among others.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ea typeface="Times New Roman" panose="02020603050405020304" pitchFamily="18"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fld id="{2554DBC4-6E43-423D-BDB5-AE842242A093}" type="slidenum">
              <a:rPr lang="en-US" smtClean="0"/>
              <a:t>15</a:t>
            </a:fld>
            <a:endParaRPr lang="en-US"/>
          </a:p>
        </p:txBody>
      </p:sp>
    </p:spTree>
    <p:extLst>
      <p:ext uri="{BB962C8B-B14F-4D97-AF65-F5344CB8AC3E}">
        <p14:creationId xmlns:p14="http://schemas.microsoft.com/office/powerpoint/2010/main" val="2925925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dirty="0">
                <a:latin typeface="Arial" panose="020B0604020202020204" pitchFamily="34" charset="0"/>
                <a:cs typeface="Arial" panose="020B0604020202020204" pitchFamily="34" charset="0"/>
              </a:rPr>
              <a:t>Facilitator Notes:</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Instruct learners to join their small groups for a discussion on how stigma and bias contribute to poor health outcomes for pregnant and parenting women with substance use disorders.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Discuss specific drivers of stigma and bias for pregnant and parenting women within the healthcare and social services settings.</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Identify one actionable step you can take to disrupt stigma and bias in your work supporting comprehensive coordinated care for children and families affected by substance use disorders.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449463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B0641-CCE7-485C-6E9E-2257143ABD4E}"/>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0D490E88-D916-67FE-49DD-887F5AF0EDC1}"/>
              </a:ext>
            </a:extLst>
          </p:cNvPr>
          <p:cNvSpPr>
            <a:spLocks noGrp="1"/>
          </p:cNvSpPr>
          <p:nvPr>
            <p:ph type="body" idx="1"/>
          </p:nvPr>
        </p:nvSpPr>
        <p:spPr/>
        <p:txBody>
          <a:bodyPr/>
          <a:lstStyle/>
          <a:p>
            <a:r>
              <a:rPr lang="en-US" b="0" i="1" dirty="0">
                <a:latin typeface="Arial" panose="020B0604020202020204" pitchFamily="34" charset="0"/>
                <a:cs typeface="Arial" panose="020B0604020202020204" pitchFamily="34" charset="0"/>
              </a:rPr>
              <a:t>Facilitator Notes:</a:t>
            </a:r>
          </a:p>
          <a:p>
            <a:endParaRPr lang="en-US" b="0" i="1" dirty="0">
              <a:latin typeface="Arial" panose="020B0604020202020204" pitchFamily="34" charset="0"/>
              <a:cs typeface="Arial" panose="020B0604020202020204" pitchFamily="34" charset="0"/>
            </a:endParaRPr>
          </a:p>
          <a:p>
            <a:r>
              <a:rPr lang="en-US" b="0" i="1" dirty="0">
                <a:latin typeface="Arial" panose="020B0604020202020204" pitchFamily="34" charset="0"/>
                <a:cs typeface="Arial" panose="020B0604020202020204" pitchFamily="34" charset="0"/>
              </a:rPr>
              <a:t>In-person training: ask learners to identify a scriber for their small group discussion to support readiness for large group debrief. After [x] minutes, bring the learners back for a large group debrief asking for volunteers to share highlights or key takeaways from their table discussions. </a:t>
            </a:r>
          </a:p>
          <a:p>
            <a:endParaRPr lang="en-US" b="0" i="1" dirty="0">
              <a:latin typeface="Arial" panose="020B0604020202020204" pitchFamily="34" charset="0"/>
              <a:cs typeface="Arial" panose="020B0604020202020204" pitchFamily="34" charset="0"/>
            </a:endParaRPr>
          </a:p>
          <a:p>
            <a:r>
              <a:rPr lang="en-US" b="0" i="1" dirty="0">
                <a:latin typeface="Arial" panose="020B0604020202020204" pitchFamily="34" charset="0"/>
                <a:cs typeface="Arial" panose="020B0604020202020204" pitchFamily="34" charset="0"/>
              </a:rPr>
              <a:t>Virtual training: proceed with facilitating a large group discussion.</a:t>
            </a:r>
          </a:p>
        </p:txBody>
      </p:sp>
      <p:sp>
        <p:nvSpPr>
          <p:cNvPr id="4" name="Slide Number Placeholder 3">
            <a:extLst>
              <a:ext uri="{FF2B5EF4-FFF2-40B4-BE49-F238E27FC236}">
                <a16:creationId xmlns:a16="http://schemas.microsoft.com/office/drawing/2014/main" id="{52895AAE-B69F-7BAD-E66C-8ED4DEF913D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a:extLst>
              <a:ext uri="{FF2B5EF4-FFF2-40B4-BE49-F238E27FC236}">
                <a16:creationId xmlns:a16="http://schemas.microsoft.com/office/drawing/2014/main" id="{89CACC8C-CF69-6195-64D5-25FE413DAFC0}"/>
              </a:ext>
            </a:extLst>
          </p:cNvPr>
          <p:cNvSpPr>
            <a:spLocks noGrp="1" noRot="1" noChangeAspect="1"/>
          </p:cNvSpPr>
          <p:nvPr>
            <p:ph type="sldImg"/>
          </p:nvPr>
        </p:nvSpPr>
        <p:spPr/>
      </p:sp>
    </p:spTree>
    <p:extLst>
      <p:ext uri="{BB962C8B-B14F-4D97-AF65-F5344CB8AC3E}">
        <p14:creationId xmlns:p14="http://schemas.microsoft.com/office/powerpoint/2010/main" val="2308960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we have mentioned throughout today’s discussion, the postpartum period is critical to the ongoing health, well-being, and recovery outcomes for the parent-infant dyad. A review of data from 2010-2019 further underscores this message as upwards of 70% of substance-related maternal deaths occurred during the period of birth up to one year. Let’s take a closer review of this data to better understand critical periods of intervention…</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(Margerison et al., 2022)</a:t>
            </a:r>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(Margerison et al., 2022)</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l" rtl="0" fontAlgn="base"/>
            <a:endParaRPr lang="en-US" b="0" i="0" u="none" strike="noStrike" dirty="0">
              <a:solidFill>
                <a:srgbClr val="000000"/>
              </a:solidFill>
              <a:effectLst/>
              <a:latin typeface="Arial" panose="020B0604020202020204" pitchFamily="34" charset="0"/>
              <a:cs typeface="Arial" panose="020B0604020202020204" pitchFamily="34" charset="0"/>
            </a:endParaRPr>
          </a:p>
          <a:p>
            <a:pPr fontAlgn="base"/>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Margerison, C. E., Roberts, M. H., Gemmill, A., &amp; Goldman-Mellor, S. (2022). Pregnancy-associated deaths due to drugs, suicide, and homicide in the United States, 2010-2019. </a:t>
            </a:r>
            <a:r>
              <a:rPr lang="en-US" i="1" dirty="0">
                <a:effectLst/>
                <a:latin typeface="Arial" panose="020B0604020202020204" pitchFamily="34" charset="0"/>
                <a:ea typeface="Calibri" panose="020F0502020204030204" pitchFamily="34" charset="0"/>
                <a:cs typeface="Arial" panose="020B0604020202020204" pitchFamily="34" charset="0"/>
              </a:rPr>
              <a:t>Obstetrics and Gynecology</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i="1" dirty="0">
                <a:effectLst/>
                <a:latin typeface="Arial" panose="020B0604020202020204" pitchFamily="34" charset="0"/>
                <a:ea typeface="Calibri" panose="020F0502020204030204" pitchFamily="34" charset="0"/>
                <a:cs typeface="Arial" panose="020B0604020202020204" pitchFamily="34" charset="0"/>
              </a:rPr>
              <a:t>139</a:t>
            </a:r>
            <a:r>
              <a:rPr lang="en-US" dirty="0">
                <a:effectLst/>
                <a:latin typeface="Arial" panose="020B0604020202020204" pitchFamily="34" charset="0"/>
                <a:ea typeface="Calibri" panose="020F0502020204030204" pitchFamily="34" charset="0"/>
                <a:cs typeface="Arial" panose="020B0604020202020204" pitchFamily="34" charset="0"/>
              </a:rPr>
              <a:t>(2), 172–180.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https://doi.org/10.1097/AOG.0000000000004649</a:t>
            </a:r>
            <a:endParaRPr lang="en-US" b="0" i="0" u="none" strike="noStrike"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554DBC4-6E43-423D-BDB5-AE842242A093}" type="slidenum">
              <a:rPr lang="en-US" smtClean="0"/>
              <a:t>18</a:t>
            </a:fld>
            <a:endParaRPr lang="en-US"/>
          </a:p>
        </p:txBody>
      </p:sp>
    </p:spTree>
    <p:extLst>
      <p:ext uri="{BB962C8B-B14F-4D97-AF65-F5344CB8AC3E}">
        <p14:creationId xmlns:p14="http://schemas.microsoft.com/office/powerpoint/2010/main" val="3448374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 we have a breakdown of the substance-related maternal deaths providing greater insight into possible trends in the data. As reflected here, 20% of the substance-related maternal deaths occurred within the first 6-weeks postpartum whereas 50% occurred between 6-weeks to 1-year postpartum.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So, what might this data be telling us about what is going on for pregnant and parenting women the first year postpartum? </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questions would you be asking pregnant or parenting women affected by substance use disorders during this critical postpartum period?</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Knowing what we know about risk factors for maternal morbidity and mortality, what strategies or techniques can we use to help ensure continuity in comprehensive services and supports?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(Margerison et al., 2022)</a:t>
            </a:r>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(Margerison et al., 2022)</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solidFill>
                <a:srgbClr val="FFFFFF"/>
              </a:solidFill>
              <a:latin typeface="Arial" panose="020B0604020202020204" pitchFamily="34" charset="0"/>
              <a:cs typeface="Arial" panose="020B0604020202020204" pitchFamily="34" charset="0"/>
            </a:endParaRPr>
          </a:p>
          <a:p>
            <a:pPr algn="l" rtl="0" fontAlgn="base"/>
            <a:endParaRPr lang="en-US" b="0" i="0" u="none" strike="noStrike" dirty="0">
              <a:solidFill>
                <a:srgbClr val="000000"/>
              </a:solidFill>
              <a:effectLst/>
              <a:latin typeface="Arial" panose="020B0604020202020204" pitchFamily="34" charset="0"/>
              <a:cs typeface="Arial" panose="020B0604020202020204" pitchFamily="34" charset="0"/>
            </a:endParaRPr>
          </a:p>
          <a:p>
            <a:pPr fontAlgn="base"/>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Margerison, C. E., Roberts, M. H., Gemmill, A., &amp; Goldman-Mellor, S. (2022). Pregnancy-associated deaths due to drugs, suicide, and homicide in the United States, 2010-2019. </a:t>
            </a:r>
            <a:r>
              <a:rPr lang="en-US" i="1" dirty="0">
                <a:effectLst/>
                <a:latin typeface="Arial" panose="020B0604020202020204" pitchFamily="34" charset="0"/>
                <a:ea typeface="Calibri" panose="020F0502020204030204" pitchFamily="34" charset="0"/>
                <a:cs typeface="Arial" panose="020B0604020202020204" pitchFamily="34" charset="0"/>
              </a:rPr>
              <a:t>Obstetrics and Gynecology</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i="1" dirty="0">
                <a:effectLst/>
                <a:latin typeface="Arial" panose="020B0604020202020204" pitchFamily="34" charset="0"/>
                <a:ea typeface="Calibri" panose="020F0502020204030204" pitchFamily="34" charset="0"/>
                <a:cs typeface="Arial" panose="020B0604020202020204" pitchFamily="34" charset="0"/>
              </a:rPr>
              <a:t>139</a:t>
            </a:r>
            <a:r>
              <a:rPr lang="en-US" dirty="0">
                <a:effectLst/>
                <a:latin typeface="Arial" panose="020B0604020202020204" pitchFamily="34" charset="0"/>
                <a:ea typeface="Calibri" panose="020F0502020204030204" pitchFamily="34" charset="0"/>
                <a:cs typeface="Arial" panose="020B0604020202020204" pitchFamily="34" charset="0"/>
              </a:rPr>
              <a:t>(2), 172–180.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https://doi.org/10.1097/AOG.0000000000004649</a:t>
            </a:r>
            <a:endParaRPr lang="en-US" b="0" i="0" u="none" strike="noStrike"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554DBC4-6E43-423D-BDB5-AE842242A093}" type="slidenum">
              <a:rPr lang="en-US" smtClean="0"/>
              <a:t>19</a:t>
            </a:fld>
            <a:endParaRPr lang="en-US"/>
          </a:p>
        </p:txBody>
      </p:sp>
    </p:spTree>
    <p:extLst>
      <p:ext uri="{BB962C8B-B14F-4D97-AF65-F5344CB8AC3E}">
        <p14:creationId xmlns:p14="http://schemas.microsoft.com/office/powerpoint/2010/main" val="1878147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200"/>
              </a:spcAft>
            </a:pPr>
            <a:r>
              <a:rPr lang="en-US" sz="1200" kern="1200" dirty="0">
                <a:solidFill>
                  <a:srgbClr val="000000"/>
                </a:solidFill>
                <a:effectLst/>
                <a:latin typeface="Arial" panose="020B0604020202020204" pitchFamily="34" charset="0"/>
                <a:ea typeface="Arial" panose="020B0604020202020204" pitchFamily="34" charset="0"/>
              </a:rPr>
              <a:t>Facilitator Script:</a:t>
            </a:r>
          </a:p>
          <a:p>
            <a:pPr marL="0" marR="0">
              <a:spcBef>
                <a:spcPts val="600"/>
              </a:spcBef>
              <a:spcAft>
                <a:spcPts val="200"/>
              </a:spcAft>
            </a:pPr>
            <a:endParaRPr lang="en-US" sz="1200" kern="12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600"/>
              </a:spcBef>
              <a:spcAft>
                <a:spcPts val="20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r>
              <a:rPr lang="en-US" sz="1200" b="0" i="0" dirty="0">
                <a:solidFill>
                  <a:srgbClr val="808080"/>
                </a:solidFill>
                <a:effectLst/>
                <a:latin typeface="Arial" panose="020B0604020202020204" pitchFamily="34" charset="0"/>
                <a:cs typeface="Arial" panose="020B0604020202020204" pitchFamily="34" charset="0"/>
              </a:rPr>
              <a:t>​</a:t>
            </a:r>
            <a:endParaRPr lang="en-US" sz="1200" b="0" i="0" dirty="0">
              <a:solidFill>
                <a:srgbClr val="444444"/>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005D-C1C4-DD5E-DFEA-392D7E3C0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03092-6B0D-6B18-07EF-6A4BB6FC9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336F3-9CF7-F1D6-91A9-E4E3C5151D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Note: slide is intended to be a segue or transition to detailed content on next slide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may have caught on to some specific language I have been using today when referring to the health, well-being, and recovery outcomes for the parent-infant dyad. This was intentional knowing that we would eventually land here discussing the difficult and highly sensitive topic of infant mortality. Let’s take a moment to center ourselves for this important dialogue together…</a:t>
            </a:r>
          </a:p>
        </p:txBody>
      </p:sp>
      <p:sp>
        <p:nvSpPr>
          <p:cNvPr id="4" name="Slide Number Placeholder 3">
            <a:extLst>
              <a:ext uri="{FF2B5EF4-FFF2-40B4-BE49-F238E27FC236}">
                <a16:creationId xmlns:a16="http://schemas.microsoft.com/office/drawing/2014/main" id="{D0C52FB6-9026-18BF-DA0A-7E70365A1A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DBC4-6E43-423D-BDB5-AE842242A0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058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ease into this discussion with a review of the data from the Centers for Disease Control and Prevention (or CDC). Here we have a heat map detailing infant mortality rates in the United States (number of infant deaths per 1,000 live births for the year 2021). To the right of the map, we have a legend breaking down the infant death rates by their respective heat map color. Light gray represents states with an infant death rate between 2.77- 4.09; dark gray represents states with an infant death rate between 4.09 – 5.42; the light blue represents states with an infant death rate between 5.42 – 6.74; the mid-range blue represents states with an infant death rate between 6.74 – 8.07; and finally, the dark blue represents states with an infant death rate between 8.07 – 9.39. Note, the state of Vermont is listed in white as no information on their death rate is available (only number of deaths which can be found on slide 24).</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help put this discussion into perspective, infant mortality refers to the death of an infant before their first birthday. In total, the United States had an infant mortality rate of 5.44 deaths in 2021. Sadly, this meant that we lost 19,928 infants in that one year alone.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(Centers for Disease Control and Prevention, </a:t>
            </a:r>
            <a:r>
              <a:rPr lang="en-US" i="0" dirty="0" err="1">
                <a:latin typeface="Arial" panose="020B0604020202020204" pitchFamily="34" charset="0"/>
                <a:cs typeface="Arial" panose="020B0604020202020204" pitchFamily="34" charset="0"/>
              </a:rPr>
              <a:t>2023b</a:t>
            </a:r>
            <a:r>
              <a:rPr lang="en-US" i="0" dirty="0">
                <a:latin typeface="Arial" panose="020B0604020202020204" pitchFamily="34" charset="0"/>
                <a:cs typeface="Arial" panose="020B0604020202020204" pitchFamily="34" charset="0"/>
              </a:rPr>
              <a:t>)</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(Centers for Disease Control and Prevention, </a:t>
            </a:r>
            <a:r>
              <a:rPr lang="en-US" i="0" dirty="0" err="1">
                <a:latin typeface="Arial" panose="020B0604020202020204" pitchFamily="34" charset="0"/>
                <a:cs typeface="Arial" panose="020B0604020202020204" pitchFamily="34" charset="0"/>
              </a:rPr>
              <a:t>2023b</a:t>
            </a:r>
            <a:r>
              <a:rPr lang="en-US" i="0" dirty="0">
                <a:latin typeface="Arial" panose="020B0604020202020204" pitchFamily="34" charset="0"/>
                <a:cs typeface="Arial" panose="020B0604020202020204" pitchFamily="34" charset="0"/>
              </a:rPr>
              <a:t>)</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u="none" dirty="0">
                <a:solidFill>
                  <a:schemeClr val="tx1"/>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a:t>
            </a:r>
            <a:r>
              <a:rPr lang="en-US" u="none" dirty="0" err="1">
                <a:solidFill>
                  <a:schemeClr val="tx1"/>
                </a:solidFill>
                <a:effectLst/>
                <a:latin typeface="Arial" panose="020B0604020202020204" pitchFamily="34" charset="0"/>
                <a:ea typeface="Arial" panose="020B0604020202020204" pitchFamily="34" charset="0"/>
                <a:cs typeface="Arial" panose="020B0604020202020204" pitchFamily="34" charset="0"/>
              </a:rPr>
              <a:t>2023b</a:t>
            </a:r>
            <a:r>
              <a:rPr lang="en-US" u="none"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i="1" u="none" dirty="0">
                <a:solidFill>
                  <a:schemeClr val="tx1"/>
                </a:solidFill>
                <a:effectLst/>
                <a:latin typeface="Arial" panose="020B0604020202020204" pitchFamily="34" charset="0"/>
                <a:ea typeface="Arial" panose="020B0604020202020204" pitchFamily="34" charset="0"/>
                <a:cs typeface="Arial" panose="020B0604020202020204" pitchFamily="34" charset="0"/>
              </a:rPr>
              <a:t>Infant mortality rates by state</a:t>
            </a:r>
            <a:r>
              <a:rPr lang="en-US" u="none" dirty="0">
                <a:solidFill>
                  <a:schemeClr val="tx1"/>
                </a:solidFill>
                <a:effectLst/>
                <a:latin typeface="Arial" panose="020B0604020202020204" pitchFamily="34" charset="0"/>
                <a:ea typeface="Arial" panose="020B0604020202020204" pitchFamily="34" charset="0"/>
                <a:cs typeface="Arial" panose="020B0604020202020204" pitchFamily="34" charset="0"/>
              </a:rPr>
              <a:t>. National Center for Health Statistics.</a:t>
            </a:r>
            <a:r>
              <a:rPr lang="en-US"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https://www.cdc.gov/nchs/pressroom/sosmap/infant_mortality_rates/infant_mortality.htm</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782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The next three slides detail state-specific infant mortality data (also from the CDC) organized alphabetically for the year 2021. Based on where you are training, this presents an opportunity to take a closer review of the data to help provide additional context and increased awareness of state and/or regional data trends. </a:t>
            </a:r>
          </a:p>
          <a:p>
            <a:endParaRPr lang="en-US" i="1">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(Centers for Disease Control and Prevention, </a:t>
            </a:r>
            <a:r>
              <a:rPr lang="en-US" i="0" err="1">
                <a:latin typeface="Arial" panose="020B0604020202020204" pitchFamily="34" charset="0"/>
                <a:cs typeface="Arial" panose="020B0604020202020204" pitchFamily="34" charset="0"/>
              </a:rPr>
              <a:t>2023b</a:t>
            </a:r>
            <a:r>
              <a:rPr lang="en-US" i="0">
                <a:latin typeface="Arial" panose="020B0604020202020204" pitchFamily="34" charset="0"/>
                <a:cs typeface="Arial" panose="020B0604020202020204" pitchFamily="34" charset="0"/>
              </a:rPr>
              <a:t>)</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(Centers for Disease Control and Prevention, </a:t>
            </a:r>
            <a:r>
              <a:rPr lang="en-US" i="0" err="1">
                <a:latin typeface="Arial" panose="020B0604020202020204" pitchFamily="34" charset="0"/>
                <a:cs typeface="Arial" panose="020B0604020202020204" pitchFamily="34" charset="0"/>
              </a:rPr>
              <a:t>2023b</a:t>
            </a:r>
            <a:r>
              <a:rPr lang="en-US" i="0">
                <a:latin typeface="Arial" panose="020B0604020202020204" pitchFamily="34" charset="0"/>
                <a:cs typeface="Arial" panose="020B0604020202020204" pitchFamily="34" charset="0"/>
              </a:rPr>
              <a:t>)</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u="none">
                <a:solidFill>
                  <a:schemeClr val="tx1"/>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a:t>
            </a:r>
            <a:r>
              <a:rPr lang="en-US" u="none" err="1">
                <a:solidFill>
                  <a:schemeClr val="tx1"/>
                </a:solidFill>
                <a:effectLst/>
                <a:latin typeface="Arial" panose="020B0604020202020204" pitchFamily="34" charset="0"/>
                <a:ea typeface="Arial" panose="020B0604020202020204" pitchFamily="34" charset="0"/>
                <a:cs typeface="Arial" panose="020B0604020202020204" pitchFamily="34" charset="0"/>
              </a:rPr>
              <a:t>2023b</a:t>
            </a:r>
            <a:r>
              <a:rPr lang="en-US" u="none">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i="1" u="none">
                <a:solidFill>
                  <a:schemeClr val="tx1"/>
                </a:solidFill>
                <a:effectLst/>
                <a:latin typeface="Arial" panose="020B0604020202020204" pitchFamily="34" charset="0"/>
                <a:ea typeface="Arial" panose="020B0604020202020204" pitchFamily="34" charset="0"/>
                <a:cs typeface="Arial" panose="020B0604020202020204" pitchFamily="34" charset="0"/>
              </a:rPr>
              <a:t>Infant mortality rates by state</a:t>
            </a:r>
            <a:r>
              <a:rPr lang="en-US" u="none">
                <a:solidFill>
                  <a:schemeClr val="tx1"/>
                </a:solidFill>
                <a:effectLst/>
                <a:latin typeface="Arial" panose="020B0604020202020204" pitchFamily="34" charset="0"/>
                <a:ea typeface="Arial" panose="020B0604020202020204" pitchFamily="34" charset="0"/>
                <a:cs typeface="Arial" panose="020B0604020202020204" pitchFamily="34" charset="0"/>
              </a:rPr>
              <a:t>. National Center for Health Statistics.</a:t>
            </a:r>
            <a:r>
              <a:rPr lang="en-US" u="none">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u="sng">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https://www.cdc.gov/nchs/pressroom/sosmap/infant_mortality_rates/infant_mortality.htm</a:t>
            </a:r>
            <a:endParaRPr lang="en-US" b="0" i="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532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This slide details state-specific infant mortality data (also from the CDC) organized alphabetically for the year 2021. Based on where you are training, this presents an opportunity to take a closer review of the data to help provide additional context and increased awareness of state and/or regional data trends. </a:t>
            </a:r>
          </a:p>
          <a:p>
            <a:endParaRPr lang="en-US" i="1">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(Centers for Disease Control and Prevention,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(Centers for Disease Control and Prevention,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u="none">
                <a:solidFill>
                  <a:schemeClr val="tx1"/>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(2023b). </a:t>
            </a:r>
            <a:r>
              <a:rPr lang="en-US" i="1" u="none">
                <a:solidFill>
                  <a:schemeClr val="tx1"/>
                </a:solidFill>
                <a:effectLst/>
                <a:latin typeface="Arial" panose="020B0604020202020204" pitchFamily="34" charset="0"/>
                <a:ea typeface="Arial" panose="020B0604020202020204" pitchFamily="34" charset="0"/>
                <a:cs typeface="Arial" panose="020B0604020202020204" pitchFamily="34" charset="0"/>
              </a:rPr>
              <a:t>Infant mortality rates by state</a:t>
            </a:r>
            <a:r>
              <a:rPr lang="en-US" u="none">
                <a:solidFill>
                  <a:schemeClr val="tx1"/>
                </a:solidFill>
                <a:effectLst/>
                <a:latin typeface="Arial" panose="020B0604020202020204" pitchFamily="34" charset="0"/>
                <a:ea typeface="Arial" panose="020B0604020202020204" pitchFamily="34" charset="0"/>
                <a:cs typeface="Arial" panose="020B0604020202020204" pitchFamily="34" charset="0"/>
              </a:rPr>
              <a:t>. National Center for Health Statistics.</a:t>
            </a:r>
            <a:r>
              <a:rPr lang="en-US" u="none">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u="sng">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https://www.cdc.gov/nchs/pressroom/sosmap/infant_mortality_rates/infant_mortality.htm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692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This slide details state-specific infant mortality data (also from the CDC) organized alphabetically for the year 2021. Based on where you are training, this presents an opportunity to take a closer review of the data to help provide additional context and increased awareness of state and/or regional data trends. </a:t>
            </a:r>
          </a:p>
          <a:p>
            <a:endParaRPr lang="en-US" i="1">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(Centers for Disease Control and Prevention,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(Centers for Disease Control and Prevention,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u="none">
                <a:solidFill>
                  <a:schemeClr val="tx1"/>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(2023b). </a:t>
            </a:r>
            <a:r>
              <a:rPr lang="en-US" i="1" u="none">
                <a:solidFill>
                  <a:schemeClr val="tx1"/>
                </a:solidFill>
                <a:effectLst/>
                <a:latin typeface="Arial" panose="020B0604020202020204" pitchFamily="34" charset="0"/>
                <a:ea typeface="Arial" panose="020B0604020202020204" pitchFamily="34" charset="0"/>
                <a:cs typeface="Arial" panose="020B0604020202020204" pitchFamily="34" charset="0"/>
              </a:rPr>
              <a:t>Infant mortality rates by state</a:t>
            </a:r>
            <a:r>
              <a:rPr lang="en-US" u="none">
                <a:solidFill>
                  <a:schemeClr val="tx1"/>
                </a:solidFill>
                <a:effectLst/>
                <a:latin typeface="Arial" panose="020B0604020202020204" pitchFamily="34" charset="0"/>
                <a:ea typeface="Arial" panose="020B0604020202020204" pitchFamily="34" charset="0"/>
                <a:cs typeface="Arial" panose="020B0604020202020204" pitchFamily="34" charset="0"/>
              </a:rPr>
              <a:t>. National Center for Health Statistics.</a:t>
            </a:r>
            <a:r>
              <a:rPr lang="en-US" u="none">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u="sng">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https://www.cdc.gov/nchs/pressroom/sosmap/infant_mortality_rates/infant_mortality.htm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010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Like earlier, let’s also examine mortality data </a:t>
            </a:r>
            <a:r>
              <a:rPr lang="en-US" sz="1200" dirty="0">
                <a:latin typeface="Arial" panose="020B0604020202020204" pitchFamily="34" charset="0"/>
                <a:cs typeface="Arial" panose="020B0604020202020204" pitchFamily="34" charset="0"/>
              </a:rPr>
              <a:t>within that same lens across different groups of infants</a:t>
            </a:r>
            <a:r>
              <a:rPr lang="en-US" dirty="0">
                <a:latin typeface="Arial" panose="020B0604020202020204" pitchFamily="34" charset="0"/>
                <a:cs typeface="Arial" panose="020B0604020202020204" pitchFamily="34" charset="0"/>
              </a:rPr>
              <a:t>. Here we have data from the Centers for Disease Control and Prevention (CDC) detailing infant death rates for the year 2021 broken down by race and ethnicity. Similar to maternal mortality data trends, Black infants are also dying at alarmingly higher rates than all other groups of infants with a death rate of 10.6 per 1,000 live births—more than twice that of infants born to white or Hispanic mothers and nearly three times the rate of infants born to Asian mothers.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it’s important to remember that maternal pregnancy complications (or severe maternal morbidity) are closely related to infant deaths which also further lays the context for understanding the drivers of infant health outcomes in our country. To recap, this means that social and economic factors, access to quality healthcare services, systemic policies and practices all play a role in the health trajectories of our infants. For 5,463 Black infants in 2021, this meant not making it past their first birthday.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Ely &amp; Driscoll</a:t>
            </a:r>
            <a:r>
              <a:rPr lang="en-US" i="0" dirty="0">
                <a:latin typeface="Arial" panose="020B0604020202020204" pitchFamily="34" charset="0"/>
                <a:cs typeface="Arial" panose="020B0604020202020204" pitchFamily="34" charset="0"/>
              </a:rPr>
              <a:t>, 2023)</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Ely &amp; Driscoll</a:t>
            </a:r>
            <a:r>
              <a:rPr lang="en-US" i="0" dirty="0">
                <a:latin typeface="Arial" panose="020B0604020202020204" pitchFamily="34" charset="0"/>
                <a:cs typeface="Arial" panose="020B0604020202020204" pitchFamily="34" charset="0"/>
              </a:rPr>
              <a:t>, 2023)</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ea typeface="Times New Roman" panose="02020603050405020304" pitchFamily="18" charset="0"/>
                <a:cs typeface="Arial" panose="020B0604020202020204" pitchFamily="34" charset="0"/>
              </a:rPr>
              <a:t>Ely, D. M., &amp; Driscoll, A. K. (2023). </a:t>
            </a:r>
            <a:r>
              <a:rPr lang="en-US" dirty="0">
                <a:latin typeface="Arial" panose="020B0604020202020204" pitchFamily="34" charset="0"/>
                <a:cs typeface="Arial" panose="020B0604020202020204" pitchFamily="34" charset="0"/>
              </a:rPr>
              <a:t>Infant Mortality in the United States, 2021: Data From the Period Linked Birth/Infant Death File. </a:t>
            </a:r>
            <a:r>
              <a:rPr lang="en-US" i="1" dirty="0">
                <a:effectLst/>
                <a:latin typeface="Arial" panose="020B0604020202020204" pitchFamily="34" charset="0"/>
                <a:ea typeface="Times New Roman" panose="02020603050405020304" pitchFamily="18" charset="0"/>
                <a:cs typeface="Arial" panose="020B0604020202020204" pitchFamily="34" charset="0"/>
              </a:rPr>
              <a:t>National Vital Statistics Reports, 72</a:t>
            </a:r>
            <a:r>
              <a:rPr lang="en-US" dirty="0">
                <a:effectLst/>
                <a:latin typeface="Arial" panose="020B0604020202020204" pitchFamily="34" charset="0"/>
                <a:ea typeface="Times New Roman" panose="02020603050405020304" pitchFamily="18" charset="0"/>
                <a:cs typeface="Arial" panose="020B0604020202020204" pitchFamily="34" charset="0"/>
              </a:rPr>
              <a:t>(11). </a:t>
            </a:r>
            <a:r>
              <a:rPr lang="en-US"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https://dx.doi.org/10.15620/cdc:112078</a:t>
            </a:r>
            <a:r>
              <a:rPr lang="en-US" dirty="0">
                <a:effectLst/>
                <a:latin typeface="Arial" panose="020B0604020202020204" pitchFamily="34" charset="0"/>
                <a:ea typeface="Times New Roman" panose="02020603050405020304" pitchFamily="18" charset="0"/>
                <a:cs typeface="Arial" panose="020B0604020202020204" pitchFamily="34" charset="0"/>
              </a:rPr>
              <a:t>   </a:t>
            </a:r>
          </a:p>
          <a:p>
            <a:endParaRPr lang="en-US" i="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58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A2F19-EC90-8817-8B96-AC9F55FF6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053DD-EB9D-B8D8-A03C-BD9931E8D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1AFC2-39CF-3013-84AF-2B2ED63B85B2}"/>
              </a:ext>
            </a:extLst>
          </p:cNvPr>
          <p:cNvSpPr>
            <a:spLocks noGrp="1"/>
          </p:cNvSpPr>
          <p:nvPr>
            <p:ph type="body" idx="1"/>
          </p:nvPr>
        </p:nvSpPr>
        <p:spPr/>
        <p:txBody>
          <a:bodyPr/>
          <a:lstStyle/>
          <a:p>
            <a:r>
              <a:rPr lang="en-US" dirty="0">
                <a:latin typeface="Arial"/>
                <a:cs typeface="Arial"/>
              </a:rPr>
              <a:t>Facilitator Script:</a:t>
            </a:r>
          </a:p>
          <a:p>
            <a:endParaRPr lang="en-US" dirty="0">
              <a:latin typeface="Arial" panose="020B0604020202020204" pitchFamily="34" charset="0"/>
              <a:cs typeface="Arial" panose="020B0604020202020204" pitchFamily="34" charset="0"/>
            </a:endParaRPr>
          </a:p>
          <a:p>
            <a:r>
              <a:rPr lang="en-US" dirty="0">
                <a:latin typeface="Arial"/>
                <a:cs typeface="Arial"/>
              </a:rPr>
              <a:t>Here we have a list of the leading causes of infant mortality in the United States. According to the Centers for Disease Control and Prevention (CDC), the five leading causes of infant deaths in year 2020 were birth defects, preterm birth and low birth weight, sudden infant death syndrome (or SIDS), injury from co-sleeping specifically suffocation, and other maternal pregnancy complications. Let’s spend some more time on a couple of these as they further illuminate differences in health outcomes in our country. </a:t>
            </a:r>
          </a:p>
          <a:p>
            <a:endParaRPr lang="en-US" dirty="0">
              <a:latin typeface="Arial" panose="020B0604020202020204" pitchFamily="34" charset="0"/>
              <a:cs typeface="Arial" panose="020B0604020202020204" pitchFamily="34" charset="0"/>
            </a:endParaRPr>
          </a:p>
          <a:p>
            <a:r>
              <a:rPr lang="en-US" dirty="0">
                <a:latin typeface="Arial"/>
                <a:cs typeface="Arial"/>
              </a:rPr>
              <a:t>For instance, preterm birth refers to when an infant is born too early (more specifically before the conclusion of 37 weeks gestation). Preterm birth affects approximately 1 in every 10 infants in the United States; however, differences in preterm birth rates across different groups of infants continue to persist at very concerning levels. In 2021 alone, the preterm birth rate for Black pregnant and parenting women was 14.8%; a rate nearly 50% higher than that of white or Hispanic pregnant or parenting women, at 9.5% and 10.2%, respectively. </a:t>
            </a:r>
          </a:p>
          <a:p>
            <a:endParaRPr lang="en-US" dirty="0">
              <a:latin typeface="Arial" panose="020B0604020202020204" pitchFamily="34" charset="0"/>
              <a:cs typeface="Arial" panose="020B0604020202020204" pitchFamily="34" charset="0"/>
            </a:endParaRPr>
          </a:p>
          <a:p>
            <a:r>
              <a:rPr lang="en-US" dirty="0">
                <a:latin typeface="Arial"/>
                <a:cs typeface="Arial"/>
              </a:rPr>
              <a:t>Next, let’s spend some time discussing the third and fourth bullet listed here. According to the Centers for Disease Control and Prevention (CDC) there are approximately 3,400 sudden unexpected infant deaths (also referred to as SUID) in the United States. Sudden unexpected infant deaths are deaths that occur before an infant’s first birthday and have no immediate obvious cause. Based on this classification, both sudden infant death syndrome and suffocation from co-sleeping fall under the umbrella of sudden unexpected infant deaths (along with those deaths of unknown cause). In the year 2020 alone, there were 1,389 deaths caused by SIDS and 905 deaths caused by accidental suffocation from co-sleeping (and another 1,062 deaths caused by unknown reasons). </a:t>
            </a:r>
          </a:p>
          <a:p>
            <a:endParaRPr lang="en-US" dirty="0">
              <a:latin typeface="Arial" panose="020B0604020202020204" pitchFamily="34" charset="0"/>
              <a:cs typeface="Arial" panose="020B0604020202020204" pitchFamily="34" charset="0"/>
            </a:endParaRPr>
          </a:p>
          <a:p>
            <a:r>
              <a:rPr lang="en-US" dirty="0">
                <a:latin typeface="Arial"/>
                <a:cs typeface="Arial"/>
              </a:rPr>
              <a:t>A review of SUID rates per 100,000 live births from 2016-2020 also further illuminated differences in health outcomes across infant groups with:</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a:cs typeface="Arial"/>
              </a:rPr>
              <a:t>American Indian or Alaska Native SUID rate of 213.5</a:t>
            </a:r>
          </a:p>
          <a:p>
            <a:pPr marL="171450" indent="-171450">
              <a:buFont typeface="Arial" panose="020B0604020202020204" pitchFamily="34" charset="0"/>
              <a:buChar char="•"/>
            </a:pPr>
            <a:r>
              <a:rPr lang="en-US" dirty="0">
                <a:latin typeface="Arial"/>
                <a:cs typeface="Arial"/>
              </a:rPr>
              <a:t>Black SUID rate of 191.4</a:t>
            </a:r>
          </a:p>
          <a:p>
            <a:pPr marL="171450" indent="-171450">
              <a:buFont typeface="Arial" panose="020B0604020202020204" pitchFamily="34" charset="0"/>
              <a:buChar char="•"/>
            </a:pPr>
            <a:r>
              <a:rPr lang="en-US" dirty="0">
                <a:latin typeface="Arial"/>
                <a:cs typeface="Arial"/>
              </a:rPr>
              <a:t>Native Hawaiian or Pacific Islander SUID rate 164.5</a:t>
            </a:r>
          </a:p>
          <a:p>
            <a:endParaRPr lang="en-US" dirty="0">
              <a:latin typeface="Arial" panose="020B0604020202020204" pitchFamily="34" charset="0"/>
              <a:cs typeface="Arial" panose="020B0604020202020204" pitchFamily="34" charset="0"/>
            </a:endParaRPr>
          </a:p>
          <a:p>
            <a:r>
              <a:rPr lang="en-US" dirty="0">
                <a:latin typeface="Arial"/>
                <a:cs typeface="Arial"/>
              </a:rPr>
              <a:t>To put these figures into perspective, the SUID rate for white, Hispanic, and Asian infants totaled 83.6, 56.4, and 22.6, respectively. </a:t>
            </a:r>
          </a:p>
          <a:p>
            <a:endParaRPr lang="en-US" dirty="0">
              <a:latin typeface="Arial" panose="020B0604020202020204" pitchFamily="34" charset="0"/>
              <a:cs typeface="Arial" panose="020B0604020202020204" pitchFamily="34" charset="0"/>
            </a:endParaRPr>
          </a:p>
          <a:p>
            <a:r>
              <a:rPr lang="en-US" b="1" dirty="0">
                <a:latin typeface="Arial"/>
                <a:cs typeface="Arial"/>
              </a:rPr>
              <a:t>Prompt for Participants:</a:t>
            </a:r>
          </a:p>
          <a:p>
            <a:endParaRPr lang="en-US" b="1" dirty="0">
              <a:latin typeface="Arial"/>
              <a:cs typeface="Arial"/>
            </a:endParaRPr>
          </a:p>
          <a:p>
            <a:pPr marL="171450" indent="-171450">
              <a:buFont typeface="Arial" panose="020B0604020202020204" pitchFamily="34" charset="0"/>
              <a:buChar char="•"/>
            </a:pPr>
            <a:r>
              <a:rPr lang="en-US" b="1" dirty="0">
                <a:latin typeface="Arial"/>
                <a:cs typeface="Arial"/>
              </a:rPr>
              <a:t>Knowing these figures and what we know about the neurodevelopmental effects of prenatal and postnatal substance exposure, what strategies are child welfare (or other family-serving agencies) employing to support the safety and well-being of infants during this critical postpartum period?</a:t>
            </a:r>
            <a:endParaRPr lang="en-US" dirty="0">
              <a:latin typeface="Arial"/>
              <a:cs typeface="Arial"/>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a:cs typeface="Arial"/>
              </a:rPr>
              <a:t>N/A</a:t>
            </a:r>
            <a:endParaRPr lang="en-US" sz="1200" kern="1000" dirty="0">
              <a:solidFill>
                <a:srgbClr val="000000"/>
              </a:solidFill>
              <a:effectLst/>
              <a:latin typeface="Arial"/>
              <a:ea typeface="Segoe UI" panose="020B0502040204020203" pitchFamily="34" charset="0"/>
              <a:cs typeface="Arial"/>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a:cs typeface="Arial"/>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Script Citations:</a:t>
            </a:r>
            <a:r>
              <a:rPr lang="en-US" u="sng" kern="100" dirty="0">
                <a:latin typeface="Arial"/>
                <a:ea typeface="Calibri" panose="020F0502020204030204" pitchFamily="34" charset="0"/>
                <a:cs typeface="Arial"/>
              </a:rPr>
              <a:t>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a:cs typeface="Arial"/>
              </a:rPr>
              <a:t>(Centers for Disease Control and Prevention, </a:t>
            </a:r>
            <a:r>
              <a:rPr lang="en-US" i="0" dirty="0" err="1">
                <a:latin typeface="Arial"/>
                <a:cs typeface="Arial"/>
              </a:rPr>
              <a:t>2023a</a:t>
            </a:r>
            <a:r>
              <a:rPr lang="en-US" i="0" dirty="0">
                <a:latin typeface="Arial"/>
                <a:cs typeface="Arial"/>
              </a:rPr>
              <a:t>; Centers for Disease Control and Prevention, </a:t>
            </a:r>
            <a:r>
              <a:rPr lang="en-US" i="0" dirty="0" err="1">
                <a:latin typeface="Arial"/>
                <a:cs typeface="Arial"/>
              </a:rPr>
              <a:t>2023c</a:t>
            </a:r>
            <a:r>
              <a:rPr lang="en-US" i="0" dirty="0">
                <a:latin typeface="Arial"/>
                <a:cs typeface="Arial"/>
              </a:rPr>
              <a:t>; </a:t>
            </a:r>
            <a:r>
              <a:rPr lang="en-US" dirty="0">
                <a:latin typeface="Arial"/>
                <a:cs typeface="Arial"/>
              </a:rPr>
              <a:t>Ely &amp; Driscoll</a:t>
            </a:r>
            <a:r>
              <a:rPr lang="en-US" i="0" dirty="0">
                <a:latin typeface="Arial"/>
                <a:cs typeface="Arial"/>
              </a:rPr>
              <a:t>, 2023)</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Full Citations:</a:t>
            </a:r>
            <a:endParaRPr lang="en-US" u="sng" kern="100" dirty="0">
              <a:solidFill>
                <a:srgbClr val="000000"/>
              </a:solidFill>
              <a:latin typeface="Arial"/>
              <a:ea typeface="Calibri" panose="020F0502020204030204" pitchFamily="34" charset="0"/>
              <a:cs typeface="Arial"/>
            </a:endParaRPr>
          </a:p>
          <a:p>
            <a:endParaRPr lang="en-US" i="0" dirty="0">
              <a:latin typeface="Arial" panose="020B0604020202020204" pitchFamily="34" charset="0"/>
              <a:cs typeface="Arial" panose="020B0604020202020204" pitchFamily="34" charset="0"/>
            </a:endParaRPr>
          </a:p>
          <a:p>
            <a:pPr>
              <a:defRPr/>
            </a:pPr>
            <a:r>
              <a:rPr lang="en-US" dirty="0">
                <a:solidFill>
                  <a:srgbClr val="000000"/>
                </a:solidFill>
                <a:effectLst/>
                <a:latin typeface="Arial"/>
                <a:ea typeface="Arial" panose="020B0604020202020204" pitchFamily="34" charset="0"/>
                <a:cs typeface="Arial"/>
              </a:rPr>
              <a:t>Centers for Disease Control and Prevention. (</a:t>
            </a:r>
            <a:r>
              <a:rPr lang="en-US" dirty="0" err="1">
                <a:solidFill>
                  <a:srgbClr val="000000"/>
                </a:solidFill>
                <a:effectLst/>
                <a:latin typeface="Arial"/>
                <a:ea typeface="Arial" panose="020B0604020202020204" pitchFamily="34" charset="0"/>
                <a:cs typeface="Arial"/>
              </a:rPr>
              <a:t>2023a</a:t>
            </a:r>
            <a:r>
              <a:rPr lang="en-US" dirty="0">
                <a:solidFill>
                  <a:srgbClr val="000000"/>
                </a:solidFill>
                <a:effectLst/>
                <a:latin typeface="Arial"/>
                <a:ea typeface="Arial" panose="020B0604020202020204" pitchFamily="34" charset="0"/>
                <a:cs typeface="Arial"/>
              </a:rPr>
              <a:t>). </a:t>
            </a:r>
            <a:r>
              <a:rPr lang="en-US" i="1" dirty="0">
                <a:solidFill>
                  <a:srgbClr val="000000"/>
                </a:solidFill>
                <a:effectLst/>
                <a:latin typeface="Arial"/>
                <a:ea typeface="Arial" panose="020B0604020202020204" pitchFamily="34" charset="0"/>
                <a:cs typeface="Arial"/>
              </a:rPr>
              <a:t>Data and statistics for sudden unexpected infant death and sudden infant death syndrome: Data and statistics. </a:t>
            </a:r>
            <a:r>
              <a:rPr lang="en-US" dirty="0">
                <a:solidFill>
                  <a:srgbClr val="000000"/>
                </a:solidFill>
                <a:effectLst/>
                <a:latin typeface="Arial"/>
                <a:ea typeface="Arial" panose="020B0604020202020204" pitchFamily="34" charset="0"/>
                <a:cs typeface="Arial"/>
              </a:rPr>
              <a:t>Division of Reproductive Health, National Center for Chronic Disease Prevention and Health Promotion. </a:t>
            </a:r>
            <a:r>
              <a:rPr lang="en-US" u="sng" dirty="0">
                <a:solidFill>
                  <a:srgbClr val="000000"/>
                </a:solidFill>
                <a:effectLst/>
                <a:latin typeface="Arial"/>
                <a:ea typeface="Arial" panose="020B0604020202020204" pitchFamily="34" charset="0"/>
                <a:cs typeface="Arial"/>
                <a:hlinkClick r:id="rId3"/>
              </a:rPr>
              <a:t>https://www.cdc.gov/sids/data.htm</a:t>
            </a:r>
            <a:r>
              <a:rPr lang="en-US" dirty="0">
                <a:solidFill>
                  <a:srgbClr val="000000"/>
                </a:solidFill>
                <a:latin typeface="Arial"/>
                <a:ea typeface="Arial" panose="020B0604020202020204" pitchFamily="34" charset="0"/>
                <a:cs typeface="Arial"/>
              </a:rPr>
              <a:t> </a:t>
            </a:r>
            <a:endPar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Bef>
                <a:spcPts val="600"/>
              </a:spcBef>
              <a:spcAft>
                <a:spcPts val="600"/>
              </a:spcAft>
            </a:pPr>
            <a:r>
              <a:rPr lang="en-US" dirty="0">
                <a:solidFill>
                  <a:srgbClr val="000000"/>
                </a:solidFill>
                <a:effectLst/>
                <a:latin typeface="Arial"/>
                <a:ea typeface="Arial" panose="020B0604020202020204" pitchFamily="34" charset="0"/>
                <a:cs typeface="Arial"/>
              </a:rPr>
              <a:t>Centers for Disease Control and Prevention. (</a:t>
            </a:r>
            <a:r>
              <a:rPr lang="en-US" dirty="0" err="1">
                <a:solidFill>
                  <a:srgbClr val="000000"/>
                </a:solidFill>
                <a:effectLst/>
                <a:latin typeface="Arial"/>
                <a:ea typeface="Arial" panose="020B0604020202020204" pitchFamily="34" charset="0"/>
                <a:cs typeface="Arial"/>
              </a:rPr>
              <a:t>2023c</a:t>
            </a:r>
            <a:r>
              <a:rPr lang="en-US" dirty="0">
                <a:solidFill>
                  <a:srgbClr val="000000"/>
                </a:solidFill>
                <a:effectLst/>
                <a:latin typeface="Arial"/>
                <a:ea typeface="Arial" panose="020B0604020202020204" pitchFamily="34" charset="0"/>
                <a:cs typeface="Arial"/>
              </a:rPr>
              <a:t>). </a:t>
            </a:r>
            <a:r>
              <a:rPr lang="en-US" i="1" dirty="0">
                <a:solidFill>
                  <a:srgbClr val="000000"/>
                </a:solidFill>
                <a:effectLst/>
                <a:latin typeface="Arial"/>
                <a:ea typeface="Arial" panose="020B0604020202020204" pitchFamily="34" charset="0"/>
                <a:cs typeface="Arial"/>
              </a:rPr>
              <a:t>Maternal and infant health: Preterm birth.</a:t>
            </a:r>
            <a:r>
              <a:rPr lang="en-US" dirty="0">
                <a:solidFill>
                  <a:srgbClr val="000000"/>
                </a:solidFill>
                <a:effectLst/>
                <a:latin typeface="Arial"/>
                <a:ea typeface="Arial" panose="020B0604020202020204" pitchFamily="34" charset="0"/>
                <a:cs typeface="Arial"/>
              </a:rPr>
              <a:t> Division of Reproductive Health, National Center for Chronic Disease Prevention and Health Promotion.</a:t>
            </a:r>
            <a:r>
              <a:rPr lang="en-US" u="sng" dirty="0">
                <a:solidFill>
                  <a:srgbClr val="000000"/>
                </a:solidFill>
                <a:effectLst/>
                <a:latin typeface="Arial"/>
                <a:ea typeface="Arial" panose="020B0604020202020204" pitchFamily="34" charset="0"/>
                <a:cs typeface="Arial"/>
              </a:rPr>
              <a:t> </a:t>
            </a:r>
            <a:r>
              <a:rPr lang="en-US" u="sng" dirty="0">
                <a:solidFill>
                  <a:srgbClr val="0563C1"/>
                </a:solidFill>
                <a:effectLst/>
                <a:latin typeface="Arial"/>
                <a:ea typeface="Arial" panose="020B0604020202020204" pitchFamily="34" charset="0"/>
                <a:cs typeface="Arial"/>
                <a:hlinkClick r:id="rId4"/>
              </a:rPr>
              <a:t>https://www.cdc.gov/reproductivehealth/maternalinfanthealth/pretermbirth.htm</a:t>
            </a:r>
            <a:r>
              <a:rPr lang="en-US" dirty="0">
                <a:solidFill>
                  <a:srgbClr val="000000"/>
                </a:solidFill>
                <a:latin typeface="Arial"/>
                <a:ea typeface="Arial" panose="020B0604020202020204" pitchFamily="34" charset="0"/>
                <a:cs typeface="Arial"/>
              </a:rPr>
              <a:t> </a:t>
            </a: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effectLst/>
                <a:latin typeface="Arial"/>
                <a:ea typeface="Times New Roman" panose="02020603050405020304" pitchFamily="18" charset="0"/>
                <a:cs typeface="Arial"/>
              </a:rPr>
              <a:t>Ely, D. M., &amp; Driscoll, A. K. (2023). </a:t>
            </a:r>
            <a:r>
              <a:rPr lang="en-US" dirty="0">
                <a:latin typeface="Arial"/>
                <a:cs typeface="Arial"/>
              </a:rPr>
              <a:t>Infant Mortality in the United States, 2021: Data From the Period Linked Birth/Infant Death File. </a:t>
            </a:r>
            <a:r>
              <a:rPr lang="en-US" i="1" dirty="0">
                <a:effectLst/>
                <a:latin typeface="Arial"/>
                <a:ea typeface="Times New Roman" panose="02020603050405020304" pitchFamily="18" charset="0"/>
                <a:cs typeface="Arial"/>
              </a:rPr>
              <a:t>National Vital Statistics Reports, 72</a:t>
            </a:r>
            <a:r>
              <a:rPr lang="en-US" dirty="0">
                <a:effectLst/>
                <a:latin typeface="Arial"/>
                <a:ea typeface="Times New Roman" panose="02020603050405020304" pitchFamily="18" charset="0"/>
                <a:cs typeface="Arial"/>
              </a:rPr>
              <a:t>(11). </a:t>
            </a:r>
            <a:r>
              <a:rPr lang="en-US" dirty="0">
                <a:solidFill>
                  <a:srgbClr val="0563C1"/>
                </a:solidFill>
                <a:effectLst/>
                <a:latin typeface="Arial"/>
                <a:ea typeface="Times New Roman" panose="02020603050405020304" pitchFamily="18" charset="0"/>
                <a:cs typeface="Arial"/>
                <a:hlinkClick r:id="rId5"/>
              </a:rPr>
              <a:t>https://dx.doi.org/10.15620/cdc:112078</a:t>
            </a:r>
            <a:r>
              <a:rPr lang="en-US" dirty="0">
                <a:effectLst/>
                <a:latin typeface="Arial"/>
                <a:ea typeface="Times New Roman" panose="02020603050405020304" pitchFamily="18" charset="0"/>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30713D1-0355-A6D9-A086-2D275414CEE8}"/>
              </a:ext>
            </a:extLst>
          </p:cNvPr>
          <p:cNvSpPr>
            <a:spLocks noGrp="1"/>
          </p:cNvSpPr>
          <p:nvPr>
            <p:ph type="sldNum" sz="quarter" idx="5"/>
          </p:nvPr>
        </p:nvSpPr>
        <p:spPr/>
        <p:txBody>
          <a:bodyPr/>
          <a:lstStyle/>
          <a:p>
            <a:fld id="{13C76930-8B51-7E46-B626-25E9D8E8494C}" type="slidenum">
              <a:rPr lang="en-US" smtClean="0"/>
              <a:t>26</a:t>
            </a:fld>
            <a:endParaRPr lang="en-US"/>
          </a:p>
        </p:txBody>
      </p:sp>
    </p:spTree>
    <p:extLst>
      <p:ext uri="{BB962C8B-B14F-4D97-AF65-F5344CB8AC3E}">
        <p14:creationId xmlns:p14="http://schemas.microsoft.com/office/powerpoint/2010/main" val="3925151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Note: slide is intended to be a segue or transition to detailed content on next slide.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[As you mentioned] </a:t>
            </a:r>
            <a:r>
              <a:rPr lang="en-US" dirty="0">
                <a:latin typeface="Arial" panose="020B0604020202020204" pitchFamily="34" charset="0"/>
                <a:cs typeface="Arial" panose="020B0604020202020204" pitchFamily="34" charset="0"/>
              </a:rPr>
              <a:t>one such strategy is ensuring pregnant and parenting women with substance use disorders have access to specialized care coordination to meet their family’s unique and individualized needs. Let’s spend this next section reviewing the 5 point of interventions with specific emphasis on the continuum of specialized care coordination…</a:t>
            </a:r>
          </a:p>
          <a:p>
            <a:endParaRPr lang="en-US" dirty="0"/>
          </a:p>
        </p:txBody>
      </p:sp>
      <p:sp>
        <p:nvSpPr>
          <p:cNvPr id="4" name="Slide Number Placeholder 3"/>
          <p:cNvSpPr>
            <a:spLocks noGrp="1"/>
          </p:cNvSpPr>
          <p:nvPr>
            <p:ph type="sldNum" sz="quarter" idx="5"/>
          </p:nvPr>
        </p:nvSpPr>
        <p:spPr/>
        <p:txBody>
          <a:bodyPr/>
          <a:lstStyle/>
          <a:p>
            <a:fld id="{2554DBC4-6E43-423D-BDB5-AE842242A093}" type="slidenum">
              <a:rPr lang="en-US" smtClean="0"/>
              <a:t>27</a:t>
            </a:fld>
            <a:endParaRPr lang="en-US"/>
          </a:p>
        </p:txBody>
      </p:sp>
    </p:spTree>
    <p:extLst>
      <p:ext uri="{BB962C8B-B14F-4D97-AF65-F5344CB8AC3E}">
        <p14:creationId xmlns:p14="http://schemas.microsoft.com/office/powerpoint/2010/main" val="977093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Let’s start with this visual reminder of the 5 points of intervention for families affected by substance use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Beginning with the pre-pregnancy stage—the focus is on prevention. Promoting awareness of the effects of substance use during pregnancy and encouraging access to appropriate substance use disorder treatment services.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the prenatal stage—the focus is on early identification through screening, assessment, and referral for effective treatment services including recovery-oriented supports for pregnant women.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During the birth stage—the focus is on screening and identification of prenatal substance exposure, access to non-pharmacological and pharmacological treatment to promote the health and well-being of both infant and parent.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the neonatal, infancy, and postpartum stage—the focus should remain on meeting the comprehensive needs of the infant, parent, and family to ensure a stable and supportive early care environment.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lastly, the childhood and adolescence stage—the focus is on early screening and identification of developmental needs and referral to indicated services and supports.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a:t>
            </a:r>
          </a:p>
        </p:txBody>
      </p:sp>
      <p:sp>
        <p:nvSpPr>
          <p:cNvPr id="4" name="Slide Number Placeholder 3"/>
          <p:cNvSpPr>
            <a:spLocks noGrp="1"/>
          </p:cNvSpPr>
          <p:nvPr>
            <p:ph type="sldNum" sz="quarter" idx="5"/>
          </p:nvPr>
        </p:nvSpPr>
        <p:spPr/>
        <p:txBody>
          <a:bodyPr/>
          <a:lstStyle/>
          <a:p>
            <a:fld id="{0A055F39-DBF2-4708-9D0C-92AF29BAD49E}" type="slidenum">
              <a:rPr lang="en-US" smtClean="0"/>
              <a:pPr/>
              <a:t>28</a:t>
            </a:fld>
            <a:endParaRPr lang="en-US"/>
          </a:p>
        </p:txBody>
      </p:sp>
    </p:spTree>
    <p:extLst>
      <p:ext uri="{BB962C8B-B14F-4D97-AF65-F5344CB8AC3E}">
        <p14:creationId xmlns:p14="http://schemas.microsoft.com/office/powerpoint/2010/main" val="3650904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9C857-D289-039B-BE41-0EFD68625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9298BE-FEF3-A6C6-9A60-312B304D4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08AD9-1FAE-7250-CDC5-712C8250D4DC}"/>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Regardless of the specific point of intervention, specialized care coordination for pregnant and parenting women with substance use disorders should consist of a full-service array spanning prevention, early intervention, family-centered treatment, and recovery-oriented supports and services. Let’s spend some time exploring evidenced-supported prevention and early intervention programs and models known to support our work with children and families affected by substance use disorders…</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01078A1-7890-D82A-D0C0-D31C91F704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676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latin typeface="Arial"/>
                <a:cs typeface="Arial"/>
              </a:rPr>
              <a:t>Facilitator Script:</a:t>
            </a:r>
          </a:p>
          <a:p>
            <a:endParaRPr lang="en-US" dirty="0">
              <a:latin typeface="Arial" panose="020B0604020202020204" pitchFamily="34" charset="0"/>
              <a:cs typeface="Arial" panose="020B0604020202020204" pitchFamily="34" charset="0"/>
            </a:endParaRPr>
          </a:p>
          <a:p>
            <a:pPr>
              <a:defRPr/>
            </a:pPr>
            <a:r>
              <a:rPr lang="en-US" sz="1200" kern="1200" dirty="0">
                <a:solidFill>
                  <a:schemeClr val="tx1"/>
                </a:solidFill>
                <a:effectLst/>
                <a:latin typeface="Arial"/>
                <a:cs typeface="Arial"/>
              </a:rPr>
              <a:t>The goal of module 10 is to provide in-depth knowledge and understanding about care coordination considerations for children and families affected by prenatal substance exposure. Child welfare workers will acquire knowledge specific to the consequences of prenatal and postnatal substance exposure and the associated risks and neurodevelopmental effects; will be able to identify the prevalence and effects of maternal morbidity and mortality including how outcomes vary across different groups of mothers; describe how stigma and bias negatively affect the experiences and care of pregnant and parenting women with substance use disorders; identify the prevalence and leading causes of infant mortality, including how outcomes vary across different groups of infants; recognize the benefits of home visiting models for children and families affected by prenatal substance exposure; and finally, understand the policy and practice components of plans of safe care and how </a:t>
            </a:r>
            <a:r>
              <a:rPr lang="en-US" dirty="0">
                <a:latin typeface="Arial"/>
                <a:cs typeface="Arial"/>
              </a:rPr>
              <a:t>these </a:t>
            </a:r>
            <a:r>
              <a:rPr lang="en-US" sz="1200" kern="1200" dirty="0">
                <a:solidFill>
                  <a:schemeClr val="tx1"/>
                </a:solidFill>
                <a:effectLst/>
                <a:latin typeface="Arial"/>
                <a:cs typeface="Arial"/>
              </a:rPr>
              <a:t>promote the safety, well-being, and recovery outcomes for infants, parents, and their families.</a:t>
            </a:r>
            <a:r>
              <a:rPr lang="en-US" dirty="0">
                <a:latin typeface="Arial"/>
                <a:cs typeface="Arial"/>
              </a:rPr>
              <a:t> </a:t>
            </a:r>
            <a:endParaRPr lang="en-US"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697545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Funded by the Health Research Services Administration (or HRSA), maternal, infant, early childhood home visiting programs (or MIECHV) provide pregnant and parenting women and their families with the “necessary resources and skills to raise children who are physically, socially, and emotionally healthy and ready to succeed.” The goals of these voluntary home visiting programs include:</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Improving maternal and infant health</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Preventing child abuse and neglect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Reducing crime and domestic violence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Increasing family education level and earning potential</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Promoting children’s development and school readiness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And connecting families to needed resources and supports</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0" dirty="0">
                <a:latin typeface="Arial" panose="020B0604020202020204" pitchFamily="34" charset="0"/>
                <a:cs typeface="Arial" panose="020B0604020202020204" pitchFamily="34" charset="0"/>
              </a:rPr>
              <a:t>(HRSA Maternal and Child Health, 2024)</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HRSA Maternal and Child Health. (2024). </a:t>
            </a:r>
            <a:r>
              <a:rPr lang="en-US" i="1" dirty="0">
                <a:solidFill>
                  <a:srgbClr val="000000"/>
                </a:solidFill>
                <a:effectLst/>
                <a:latin typeface="Arial" panose="020B0604020202020204" pitchFamily="34" charset="0"/>
                <a:ea typeface="Arial" panose="020B0604020202020204" pitchFamily="34" charset="0"/>
                <a:cs typeface="Arial" panose="020B0604020202020204" pitchFamily="34" charset="0"/>
              </a:rPr>
              <a:t>Maternal, infant, and early childhood home visiting (MIECHV) program. </a:t>
            </a: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Health Resources and Services Administration. </a:t>
            </a:r>
            <a:r>
              <a:rPr lang="en-US"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https://mchb.hrsa.gov/programs-impact/programs/home-visiting/maternal-infant-early-childhood-home-visiting-miechv-program</a:t>
            </a: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554DBC4-6E43-423D-BDB5-AE842242A093}" type="slidenum">
              <a:rPr lang="en-US" smtClean="0"/>
              <a:t>30</a:t>
            </a:fld>
            <a:endParaRPr lang="en-US"/>
          </a:p>
        </p:txBody>
      </p:sp>
    </p:spTree>
    <p:extLst>
      <p:ext uri="{BB962C8B-B14F-4D97-AF65-F5344CB8AC3E}">
        <p14:creationId xmlns:p14="http://schemas.microsoft.com/office/powerpoint/2010/main" val="4230564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3CD79-9887-E83F-D264-D1FD27B3E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1C636-CA0C-9619-9A4D-6D0AF35D6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28EFA4-7DD3-119A-A1E5-406FDDAE5D46}"/>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are many benefits to home visiting models, including services and supports targeting:</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Healthy pregnancy practices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Knowledge and awareness (about things like safe sleep practices and healthy nutritional habits)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Support with infant learning and language development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Coaching and support with positive parenting techniques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Help with family enrichment planning (things like setting goals, continuing education, or obtaining employment)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And referral and linkage to community supports and services</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0" dirty="0">
                <a:latin typeface="Arial" panose="020B0604020202020204" pitchFamily="34" charset="0"/>
                <a:cs typeface="Arial" panose="020B0604020202020204" pitchFamily="34" charset="0"/>
              </a:rPr>
              <a:t>(HRSA Maternal and Child Health, 2024)</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HRSA Maternal and Child Health. (2024). </a:t>
            </a:r>
            <a:r>
              <a:rPr lang="en-US" i="1" dirty="0">
                <a:solidFill>
                  <a:srgbClr val="000000"/>
                </a:solidFill>
                <a:effectLst/>
                <a:latin typeface="Arial" panose="020B0604020202020204" pitchFamily="34" charset="0"/>
                <a:ea typeface="Arial" panose="020B0604020202020204" pitchFamily="34" charset="0"/>
                <a:cs typeface="Arial" panose="020B0604020202020204" pitchFamily="34" charset="0"/>
              </a:rPr>
              <a:t>Maternal, infant, and early childhood home visiting (MIECHV) program. </a:t>
            </a: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Health Resources and Services Administration. </a:t>
            </a:r>
            <a:r>
              <a:rPr lang="en-US"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https://mchb.hrsa.gov/programs-impact/programs/home-visiting/maternal-infant-early-childhood-home-visiting-miechv-program</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082ADB6-6F8E-9E15-8631-8BF3914FAFFA}"/>
              </a:ext>
            </a:extLst>
          </p:cNvPr>
          <p:cNvSpPr>
            <a:spLocks noGrp="1"/>
          </p:cNvSpPr>
          <p:nvPr>
            <p:ph type="sldNum" sz="quarter" idx="5"/>
          </p:nvPr>
        </p:nvSpPr>
        <p:spPr/>
        <p:txBody>
          <a:bodyPr/>
          <a:lstStyle/>
          <a:p>
            <a:fld id="{2554DBC4-6E43-423D-BDB5-AE842242A093}" type="slidenum">
              <a:rPr lang="en-US" smtClean="0"/>
              <a:t>31</a:t>
            </a:fld>
            <a:endParaRPr lang="en-US"/>
          </a:p>
        </p:txBody>
      </p:sp>
    </p:spTree>
    <p:extLst>
      <p:ext uri="{BB962C8B-B14F-4D97-AF65-F5344CB8AC3E}">
        <p14:creationId xmlns:p14="http://schemas.microsoft.com/office/powerpoint/2010/main" val="2217122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0379-F835-EF74-941B-0E4C4DF0D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CFF7E-E593-9E91-0C87-A2F377E4B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196D7-6136-ECC0-A254-6BA42CB68661}"/>
              </a:ext>
            </a:extLst>
          </p:cNvPr>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Similar to the prevention services clearinghouse, the home visiting evidence of effectiveness (or </a:t>
            </a:r>
            <a:r>
              <a:rPr lang="en-US" err="1">
                <a:latin typeface="Arial" panose="020B0604020202020204" pitchFamily="34" charset="0"/>
                <a:cs typeface="Arial" panose="020B0604020202020204" pitchFamily="34" charset="0"/>
              </a:rPr>
              <a:t>HomVEE</a:t>
            </a:r>
            <a:r>
              <a:rPr lang="en-US">
                <a:latin typeface="Arial" panose="020B0604020202020204" pitchFamily="34" charset="0"/>
                <a:cs typeface="Arial" panose="020B0604020202020204" pitchFamily="34" charset="0"/>
              </a:rPr>
              <a:t>) oversees the thorough review of home visiting program models to ensure their overall effectiveness in meeting family support needs. Currently, there are over 20 home visiting models with a </a:t>
            </a:r>
            <a:r>
              <a:rPr lang="en-US" err="1">
                <a:latin typeface="Arial" panose="020B0604020202020204" pitchFamily="34" charset="0"/>
                <a:cs typeface="Arial" panose="020B0604020202020204" pitchFamily="34" charset="0"/>
              </a:rPr>
              <a:t>HomVEE</a:t>
            </a:r>
            <a:r>
              <a:rPr lang="en-US">
                <a:latin typeface="Arial" panose="020B0604020202020204" pitchFamily="34" charset="0"/>
                <a:cs typeface="Arial" panose="020B0604020202020204" pitchFamily="34" charset="0"/>
              </a:rPr>
              <a:t> designation and here we have listed the top four in relation to our work with children and families affected by substance use and co-occurring disorders. These include:</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Early HeadStart or HeadStart</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Healthy Families America</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Nurse-Family Partnership</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And Parents as Teachers</a:t>
            </a:r>
          </a:p>
          <a:p>
            <a:pPr marL="171450" indent="-171450">
              <a:buFontTx/>
              <a:buChar char="-"/>
            </a:pP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In FY2022, home visiting models reached 138,000 parents and children totaling 840,000 home visits. </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0">
                <a:latin typeface="Arial" panose="020B0604020202020204" pitchFamily="34" charset="0"/>
                <a:cs typeface="Arial" panose="020B0604020202020204" pitchFamily="34" charset="0"/>
              </a:rPr>
              <a:t>(HRSA Maternal and Child Health, 2024)</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HRSA Maternal and Child Health. (2024). </a:t>
            </a:r>
            <a:r>
              <a:rPr lang="en-US" i="1">
                <a:solidFill>
                  <a:srgbClr val="000000"/>
                </a:solidFill>
                <a:effectLst/>
                <a:latin typeface="Arial" panose="020B0604020202020204" pitchFamily="34" charset="0"/>
                <a:ea typeface="Arial" panose="020B0604020202020204" pitchFamily="34" charset="0"/>
                <a:cs typeface="Arial" panose="020B0604020202020204" pitchFamily="34" charset="0"/>
              </a:rPr>
              <a:t>Maternal, infant, and early childhood home visiting (MIECHV) program. </a:t>
            </a:r>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Health Resources and Services Administration. </a:t>
            </a:r>
            <a:r>
              <a:rPr lang="en-US" u="sng">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https://mchb.hrsa.gov/programs-impact/programs/home-visiting/maternal-infant-early-childhood-home-visiting-miechv-program</a:t>
            </a:r>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i="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AACEB7E-DAA7-99C5-C1DB-FC1496F34F6B}"/>
              </a:ext>
            </a:extLst>
          </p:cNvPr>
          <p:cNvSpPr>
            <a:spLocks noGrp="1"/>
          </p:cNvSpPr>
          <p:nvPr>
            <p:ph type="sldNum" sz="quarter" idx="5"/>
          </p:nvPr>
        </p:nvSpPr>
        <p:spPr/>
        <p:txBody>
          <a:bodyPr/>
          <a:lstStyle/>
          <a:p>
            <a:fld id="{13C76930-8B51-7E46-B626-25E9D8E8494C}" type="slidenum">
              <a:rPr lang="en-US" smtClean="0"/>
              <a:t>32</a:t>
            </a:fld>
            <a:endParaRPr lang="en-US"/>
          </a:p>
        </p:txBody>
      </p:sp>
    </p:spTree>
    <p:extLst>
      <p:ext uri="{BB962C8B-B14F-4D97-AF65-F5344CB8AC3E}">
        <p14:creationId xmlns:p14="http://schemas.microsoft.com/office/powerpoint/2010/main" val="2865684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pPr marL="0" marR="0">
              <a:spcBef>
                <a:spcPts val="0"/>
              </a:spcBef>
            </a:pPr>
            <a:r>
              <a:rPr lang="en-US" i="1">
                <a:effectLst/>
                <a:latin typeface="Arial" panose="020B0604020202020204" pitchFamily="34" charset="0"/>
                <a:ea typeface="Calibri" panose="020F0502020204030204" pitchFamily="34" charset="0"/>
                <a:cs typeface="Arial" panose="020B0604020202020204" pitchFamily="34" charset="0"/>
              </a:rPr>
              <a:t>Internet or Wi-Fi permitting, open the hyperlink for a 5-minute video by the Health Resources and Services Administration. Proceed with facilitating a large group discussion using the following prompts:</a:t>
            </a:r>
            <a:endParaRPr lang="en-US" i="1">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endParaRPr lang="en-US" i="1">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b="1" i="0">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a:spcBef>
                <a:spcPts val="0"/>
              </a:spcBef>
            </a:pPr>
            <a:endParaRPr lang="en-US" b="1">
              <a:effectLst/>
              <a:latin typeface="Arial" panose="020B0604020202020204" pitchFamily="34" charset="0"/>
              <a:ea typeface="Calibri" panose="020F0502020204030204" pitchFamily="34" charset="0"/>
              <a:cs typeface="Arial" panose="020B0604020202020204" pitchFamily="34" charset="0"/>
            </a:endParaRPr>
          </a:p>
          <a:p>
            <a:pPr marL="342900" marR="0" indent="-342900">
              <a:spcBef>
                <a:spcPts val="0"/>
              </a:spcBef>
              <a:buFont typeface="Arial" panose="020B0604020202020204" pitchFamily="34" charset="0"/>
              <a:buChar char="•"/>
            </a:pPr>
            <a:r>
              <a:rPr lang="en-US" b="1">
                <a:latin typeface="Arial" panose="020B0604020202020204" pitchFamily="34" charset="0"/>
                <a:cs typeface="Arial" panose="020B0604020202020204" pitchFamily="34" charset="0"/>
              </a:rPr>
              <a:t>So, as the video mentioned, states and local jurisdictions have the discretion to select home visiting programs that best meet the needs of their specific community. Which home visiting programs are currently funded in your community?</a:t>
            </a:r>
          </a:p>
          <a:p>
            <a:pPr marL="342900" marR="0" indent="-342900">
              <a:spcBef>
                <a:spcPts val="0"/>
              </a:spcBef>
              <a:buFont typeface="Arial" panose="020B0604020202020204" pitchFamily="34" charset="0"/>
              <a:buChar char="•"/>
            </a:pPr>
            <a:r>
              <a:rPr lang="en-US" b="1">
                <a:latin typeface="Arial" panose="020B0604020202020204" pitchFamily="34" charset="0"/>
                <a:cs typeface="Arial" panose="020B0604020202020204" pitchFamily="34" charset="0"/>
              </a:rPr>
              <a:t>Are families affected by substance use disorders voluntarily signing up for these home visiting programs and services? </a:t>
            </a:r>
          </a:p>
          <a:p>
            <a:pPr marL="342900" marR="0" indent="-342900">
              <a:spcBef>
                <a:spcPts val="0"/>
              </a:spcBef>
              <a:buFont typeface="Arial" panose="020B0604020202020204" pitchFamily="34" charset="0"/>
              <a:buChar char="•"/>
            </a:pPr>
            <a:r>
              <a:rPr lang="en-US" b="1">
                <a:latin typeface="Arial" panose="020B0604020202020204" pitchFamily="34" charset="0"/>
                <a:cs typeface="Arial" panose="020B0604020202020204" pitchFamily="34" charset="0"/>
              </a:rPr>
              <a:t>For those in the room who have or currently collaborate with home visiting providers, can you share how these services have contributed to improved outcomes for the parent-infant dyad during the critical postpartum period?</a:t>
            </a:r>
          </a:p>
          <a:p>
            <a:pPr marL="342900" marR="0" indent="-342900">
              <a:spcBef>
                <a:spcPts val="0"/>
              </a:spcBef>
              <a:buFont typeface="Arial" panose="020B0604020202020204" pitchFamily="34" charset="0"/>
              <a:buChar char="•"/>
            </a:pPr>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Video Source: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Health Resources &amp; Services Administration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069810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a:cs typeface="Arial"/>
              </a:rPr>
              <a:t>Note: slide is intended to be a segue or transition to detailed content on next slide.</a:t>
            </a:r>
          </a:p>
          <a:p>
            <a:endParaRPr lang="en-US" dirty="0">
              <a:latin typeface="Arial" panose="020B0604020202020204" pitchFamily="34" charset="0"/>
              <a:cs typeface="Arial" panose="020B0604020202020204" pitchFamily="34" charset="0"/>
            </a:endParaRPr>
          </a:p>
          <a:p>
            <a:r>
              <a:rPr lang="en-US" dirty="0">
                <a:latin typeface="Arial"/>
                <a:cs typeface="Arial"/>
              </a:rPr>
              <a:t>Facilitator Script:</a:t>
            </a:r>
          </a:p>
          <a:p>
            <a:endParaRPr lang="en-US" dirty="0">
              <a:latin typeface="Arial" panose="020B0604020202020204" pitchFamily="34" charset="0"/>
              <a:cs typeface="Arial" panose="020B0604020202020204" pitchFamily="34" charset="0"/>
            </a:endParaRPr>
          </a:p>
          <a:p>
            <a:r>
              <a:rPr lang="en-US" b="1" dirty="0">
                <a:latin typeface="Arial"/>
                <a:cs typeface="Arial"/>
              </a:rPr>
              <a:t>Prompt for Participants:</a:t>
            </a:r>
          </a:p>
          <a:p>
            <a:endParaRPr lang="en-US" b="1" dirty="0">
              <a:latin typeface="Arial"/>
              <a:cs typeface="Arial"/>
            </a:endParaRPr>
          </a:p>
          <a:p>
            <a:pPr marL="171450" indent="-171450">
              <a:buFont typeface="Arial" panose="020B0604020202020204" pitchFamily="34" charset="0"/>
              <a:buChar char="•"/>
            </a:pPr>
            <a:r>
              <a:rPr lang="en-US" b="1" dirty="0">
                <a:latin typeface="Arial"/>
                <a:cs typeface="Arial"/>
              </a:rPr>
              <a:t>When we say family-centered treatment for pregnant and parenting women with substance use disorders—what does this mean to you?</a:t>
            </a:r>
            <a:endParaRPr lang="en-US" dirty="0">
              <a:latin typeface="Arial"/>
              <a:cs typeface="Arial"/>
            </a:endParaRPr>
          </a:p>
        </p:txBody>
      </p:sp>
      <p:sp>
        <p:nvSpPr>
          <p:cNvPr id="4" name="Slide Number Placeholder 3"/>
          <p:cNvSpPr>
            <a:spLocks noGrp="1"/>
          </p:cNvSpPr>
          <p:nvPr>
            <p:ph type="sldNum" sz="quarter" idx="5"/>
          </p:nvPr>
        </p:nvSpPr>
        <p:spPr/>
        <p:txBody>
          <a:bodyPr/>
          <a:lstStyle/>
          <a:p>
            <a:fld id="{2554DBC4-6E43-423D-BDB5-AE842242A093}" type="slidenum">
              <a:rPr lang="en-US" smtClean="0"/>
              <a:t>34</a:t>
            </a:fld>
            <a:endParaRPr lang="en-US"/>
          </a:p>
        </p:txBody>
      </p:sp>
    </p:spTree>
    <p:extLst>
      <p:ext uri="{BB962C8B-B14F-4D97-AF65-F5344CB8AC3E}">
        <p14:creationId xmlns:p14="http://schemas.microsoft.com/office/powerpoint/2010/main" val="231247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Family-centered treatment is the cornerstone of our work with pregnant and parenting women with substance use disorders. Here we are highlighting essential elements of family-centered treatment organized by policy-level considerations on the left and practice-level considerations on the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To begin with, collaborative partnerships are the foundation to support the development of a comprehensive, community-based, and family-centered approach. Ideally, these partnerships will become an established collaborative or initiative that will continue to address barriers, support interagency communication and information sharing to benefit the safety and well-being of families.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Implementation of collaboratives or initiatives promoting new or best practices often require adequate and flexible funding for long-term sustainability. As child welfare workers we are very familiar with how funding can serve as a barrier to readily available and well-resourced services and supports in our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Performance monitoring is critical to ongoing continuous quality improvement planning. This process allows partners to identify shared performance measures that are mutually beneficial with mechanisms in place to monitor progress toward family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Intensive coordinated case management services is a process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that you all are very familiar with that enables multidisciplinary partners to address the multiple and complex needs of children and families affected by substance use disorders.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Next (and at the very heart of family-centered treatment) is high-quality substance use disorder treatment—characteristic of evidence-based, specialized treatment, and trauma-informed models that deliver therapeutic services and aftercare support. Examples of high-quality substance use disorder treatment include family-based recovery programs that allow families to reside together during the therapeutic intervention period (options include family-based residential treatment programs, or mother and infant residential treatment programs, intensive outpatient programs that include on-site childcare services or those that allow and encourage parent-infant programming).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finally, the last essential element to family-centered treatment includes the provision of a comprehensive service array—to include access to indicated services that address the needs of the entire family (as defined by them) supporting the overall health, well-being, and recovery outcomes for children and families affected by substance use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693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Note: slide is intended to be a segue or transition to detailed content on next slide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Meeting the neurodevelopmental needs of children and adolescents begins with our general understanding and differentiation of both short-term and long-term effects of prenatal substance exposure. Let’s convene in our small groups for an exercise to help reinforce our learning from all previous modules including today’s content…</a:t>
            </a:r>
          </a:p>
        </p:txBody>
      </p:sp>
      <p:sp>
        <p:nvSpPr>
          <p:cNvPr id="4" name="Slide Number Placeholder 3"/>
          <p:cNvSpPr>
            <a:spLocks noGrp="1"/>
          </p:cNvSpPr>
          <p:nvPr>
            <p:ph type="sldNum" sz="quarter" idx="5"/>
          </p:nvPr>
        </p:nvSpPr>
        <p:spPr/>
        <p:txBody>
          <a:bodyPr/>
          <a:lstStyle/>
          <a:p>
            <a:fld id="{2554DBC4-6E43-423D-BDB5-AE842242A093}" type="slidenum">
              <a:rPr lang="en-US" smtClean="0"/>
              <a:t>36</a:t>
            </a:fld>
            <a:endParaRPr lang="en-US"/>
          </a:p>
        </p:txBody>
      </p:sp>
    </p:spTree>
    <p:extLst>
      <p:ext uri="{BB962C8B-B14F-4D97-AF65-F5344CB8AC3E}">
        <p14:creationId xmlns:p14="http://schemas.microsoft.com/office/powerpoint/2010/main" val="616842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Facilitator Notes:</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fontAlgn="base"/>
            <a:r>
              <a:rPr lang="en-US" b="0" i="1" u="none" strike="noStrike" dirty="0">
                <a:solidFill>
                  <a:srgbClr val="000000"/>
                </a:solidFill>
                <a:effectLst/>
                <a:latin typeface="Arial" panose="020B0604020202020204" pitchFamily="34" charset="0"/>
                <a:cs typeface="Arial" panose="020B0604020202020204" pitchFamily="34" charset="0"/>
              </a:rPr>
              <a:t>Ask learners to reconvene in their small groups for an activity titled Neurodevelopmental Effects of Prenatal Substance Exposure Matching Game. Using pre-filled large easel paper that lists de-identified descriptions of neurodevelopmental effects of prenatal substance exposure and pre-filled </a:t>
            </a:r>
            <a:r>
              <a:rPr lang="en-US" b="0" i="1" u="none" strike="noStrike" dirty="0" err="1">
                <a:solidFill>
                  <a:srgbClr val="000000"/>
                </a:solidFill>
                <a:effectLst/>
                <a:latin typeface="Arial" panose="020B0604020202020204" pitchFamily="34" charset="0"/>
                <a:cs typeface="Arial" panose="020B0604020202020204" pitchFamily="34" charset="0"/>
              </a:rPr>
              <a:t>post-it</a:t>
            </a:r>
            <a:r>
              <a:rPr lang="en-US" b="0" i="1" u="none" strike="noStrike" dirty="0">
                <a:solidFill>
                  <a:srgbClr val="000000"/>
                </a:solidFill>
                <a:effectLst/>
                <a:latin typeface="Arial" panose="020B0604020202020204" pitchFamily="34" charset="0"/>
                <a:cs typeface="Arial" panose="020B0604020202020204" pitchFamily="34" charset="0"/>
              </a:rPr>
              <a:t> notes with names of different types of substances (nine total—alcohol, tobacco, cannabis, prescription opioids, heroin, cocaine, methamphetamine, inhalants, MDMA). Ask learners to work with their team members to quickly and accurately match the descriptions. Set a timer for 5 minutes and track to see which group completes the task first. Ask them to walk through their answers with the larger group and verify that all matches are correct; use this as an opportunity to redirect to another group should there be any incorrect matches identified.</a:t>
            </a:r>
            <a:r>
              <a:rPr lang="en-US" i="1" dirty="0">
                <a:solidFill>
                  <a:srgbClr val="000000"/>
                </a:solidFill>
                <a:latin typeface="Arial" panose="020B0604020202020204" pitchFamily="34" charset="0"/>
                <a:cs typeface="Arial" panose="020B0604020202020204" pitchFamily="34" charset="0"/>
              </a:rPr>
              <a:t> </a:t>
            </a:r>
            <a:endParaRPr lang="en-US" dirty="0">
              <a:solidFill>
                <a:srgbClr val="444444"/>
              </a:solidFill>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Answer Key:</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Alcohol: </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Facial abnormalities; growth problems; central nervous system problems including problems with the heart, kidneys or bones; challenges with learning, memory, attention, vision and/or hearing; challenges with social interactions, intellectual disabilities and/or behavioral problems.​</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Tobacco:</a:t>
            </a:r>
          </a:p>
          <a:p>
            <a:pPr fontAlgn="base"/>
            <a:r>
              <a:rPr lang="en-US" b="0" i="0" dirty="0">
                <a:solidFill>
                  <a:srgbClr val="000000"/>
                </a:solidFill>
                <a:effectLst/>
                <a:latin typeface="Arial" panose="020B0604020202020204" pitchFamily="34" charset="0"/>
                <a:cs typeface="Arial" panose="020B0604020202020204" pitchFamily="34" charset="0"/>
              </a:rPr>
              <a:t>Hypertonicity (tense muscles); attention and/or hyperactivity challenges; behavioral challenges including negative and externalizing behaviors; language delays and learning difficulties including deficits in reading, speech, math, and spelling; no consistent effects on somatic growth after 24 months.</a:t>
            </a:r>
            <a:r>
              <a:rPr lang="en-US" dirty="0">
                <a:solidFill>
                  <a:srgbClr val="000000"/>
                </a:solidFill>
                <a:latin typeface="Arial" panose="020B0604020202020204" pitchFamily="34" charset="0"/>
                <a:cs typeface="Arial" panose="020B0604020202020204" pitchFamily="34" charset="0"/>
              </a:rPr>
              <a:t> </a:t>
            </a:r>
            <a:endParaRPr lang="en-US" b="0" i="0" dirty="0">
              <a:solidFill>
                <a:srgbClr val="000000"/>
              </a:solidFill>
              <a:effectLst/>
              <a:latin typeface="Arial" panose="020B0604020202020204" pitchFamily="34" charset="0"/>
              <a:cs typeface="Arial" panose="020B0604020202020204" pitchFamily="34" charset="0"/>
            </a:endParaRP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Cannabis:</a:t>
            </a:r>
          </a:p>
          <a:p>
            <a:pPr algn="l" rtl="0" fontAlgn="base"/>
            <a:r>
              <a:rPr lang="en-US" b="0" i="0" dirty="0">
                <a:solidFill>
                  <a:srgbClr val="000000"/>
                </a:solidFill>
                <a:effectLst/>
                <a:latin typeface="Arial" panose="020B0604020202020204" pitchFamily="34" charset="0"/>
                <a:cs typeface="Arial" panose="020B0604020202020204" pitchFamily="34" charset="0"/>
              </a:rPr>
              <a:t>Challenges with attention, impulsivity, memory, and problem solving throughout development; learning difficulties specifically with deficits in reading and spelling; increased rates of depression and aggressive behaviors.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Prescription Opioids:</a:t>
            </a:r>
          </a:p>
          <a:p>
            <a:pPr algn="l" rtl="0" fontAlgn="base"/>
            <a:r>
              <a:rPr lang="en-US" b="0" i="0" dirty="0">
                <a:solidFill>
                  <a:srgbClr val="000000"/>
                </a:solidFill>
                <a:effectLst/>
                <a:latin typeface="Arial" panose="020B0604020202020204" pitchFamily="34" charset="0"/>
                <a:cs typeface="Arial" panose="020B0604020202020204" pitchFamily="34" charset="0"/>
              </a:rPr>
              <a:t>Premature birth, low birth weight, and birth defects; small head circumference; increased risk of sudden infant death syndrome; blotchy skin coloring, diarrhea, excessive crying or pitched crying, excessive sucking, hyperactive reflexes, tremors, irritability, poor feeding, rapid breathing, seizures, and sleep challenges.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Heroin:</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Attention and behavioral challenges; later onset for girls than boys.</a:t>
            </a:r>
          </a:p>
          <a:p>
            <a:pPr algn="l" rtl="0" fontAlgn="base"/>
            <a:endParaRPr lang="en-US"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Cocaine:</a:t>
            </a:r>
          </a:p>
          <a:p>
            <a:pPr fontAlgn="base"/>
            <a:r>
              <a:rPr lang="en-US" b="0" i="0" u="none" strike="noStrike" dirty="0">
                <a:solidFill>
                  <a:srgbClr val="000000"/>
                </a:solidFill>
                <a:effectLst/>
                <a:latin typeface="Arial" panose="020B0604020202020204" pitchFamily="34" charset="0"/>
                <a:cs typeface="Arial" panose="020B0604020202020204" pitchFamily="34" charset="0"/>
              </a:rPr>
              <a:t>Fussy and difficult temperament; irritability and lability; decreased behavioral/autonomic regulation; slower psychomotor development; language delays in early childhood with some evidence of </a:t>
            </a:r>
            <a:r>
              <a:rPr lang="en-US" b="0" i="0" dirty="0">
                <a:solidFill>
                  <a:srgbClr val="000000"/>
                </a:solidFill>
                <a:effectLst/>
                <a:latin typeface="Arial" panose="020B0604020202020204" pitchFamily="34" charset="0"/>
                <a:cs typeface="Arial" panose="020B0604020202020204" pitchFamily="34" charset="0"/>
              </a:rPr>
              <a:t>​learning disabilities; attention deficit and hyperactivity; oppositional defiant behavior.</a:t>
            </a:r>
            <a:r>
              <a:rPr lang="en-US" dirty="0">
                <a:solidFill>
                  <a:srgbClr val="000000"/>
                </a:solidFill>
                <a:latin typeface="Arial" panose="020B0604020202020204" pitchFamily="34" charset="0"/>
                <a:cs typeface="Arial" panose="020B0604020202020204" pitchFamily="34" charset="0"/>
              </a:rPr>
              <a:t> </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Methamphetamine:</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Limited and emerging data show increased risk for a lower IQ by age 4; violent behavior by age 8; challenges with attention and high emotional reactivity.</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Inhalants:</a:t>
            </a:r>
          </a:p>
          <a:p>
            <a:pPr fontAlgn="base"/>
            <a:r>
              <a:rPr lang="en-US" b="0" i="0" dirty="0">
                <a:solidFill>
                  <a:srgbClr val="000000"/>
                </a:solidFill>
                <a:effectLst/>
                <a:latin typeface="Arial" panose="020B0604020202020204" pitchFamily="34" charset="0"/>
                <a:cs typeface="Arial" panose="020B0604020202020204" pitchFamily="34" charset="0"/>
              </a:rPr>
              <a:t>Hypertonicity; delays in gross motor skills and other physical abilities.</a:t>
            </a:r>
            <a:r>
              <a:rPr lang="en-US" dirty="0">
                <a:solidFill>
                  <a:srgbClr val="000000"/>
                </a:solidFill>
                <a:latin typeface="Arial" panose="020B0604020202020204" pitchFamily="34" charset="0"/>
                <a:cs typeface="Arial" panose="020B0604020202020204" pitchFamily="34" charset="0"/>
              </a:rPr>
              <a:t> </a:t>
            </a:r>
            <a:endParaRPr lang="en-US" b="0" i="0" dirty="0">
              <a:solidFill>
                <a:srgbClr val="000000"/>
              </a:solidFill>
              <a:effectLst/>
              <a:latin typeface="Arial" panose="020B0604020202020204" pitchFamily="34" charset="0"/>
              <a:cs typeface="Arial" panose="020B0604020202020204" pitchFamily="34" charset="0"/>
            </a:endParaRP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MDMA:</a:t>
            </a:r>
          </a:p>
          <a:p>
            <a:pPr algn="l" rtl="0" fontAlgn="base"/>
            <a:r>
              <a:rPr lang="en-US" b="0" i="0" dirty="0">
                <a:solidFill>
                  <a:srgbClr val="000000"/>
                </a:solidFill>
                <a:effectLst/>
                <a:latin typeface="Arial" panose="020B0604020202020204" pitchFamily="34" charset="0"/>
                <a:cs typeface="Arial" panose="020B0604020202020204" pitchFamily="34" charset="0"/>
              </a:rPr>
              <a:t>Delays in motor development during first year of development; increased risk for heart problems or stroke; learning difficulties.</a:t>
            </a: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______________________________________________________________</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*Alternative Instructions for Virtual Training</a:t>
            </a:r>
            <a:r>
              <a:rPr lang="en-US" b="0" i="1" dirty="0">
                <a:solidFill>
                  <a:srgbClr val="000000"/>
                </a:solidFill>
                <a:effectLst/>
                <a:latin typeface="Arial" panose="020B0604020202020204" pitchFamily="34" charset="0"/>
                <a:cs typeface="Arial" panose="020B0604020202020204" pitchFamily="34" charset="0"/>
              </a:rPr>
              <a:t>​</a:t>
            </a:r>
            <a:endParaRPr lang="en-US" b="0" i="1"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Use your virtual platform’s polling feature to create the following prompts:</a:t>
            </a:r>
            <a:r>
              <a:rPr lang="en-US" b="0" i="1" dirty="0">
                <a:solidFill>
                  <a:srgbClr val="000000"/>
                </a:solidFill>
                <a:effectLst/>
                <a:latin typeface="Arial" panose="020B0604020202020204" pitchFamily="34" charset="0"/>
                <a:cs typeface="Arial" panose="020B0604020202020204" pitchFamily="34" charset="0"/>
              </a:rPr>
              <a:t>​</a:t>
            </a:r>
            <a:endParaRPr lang="en-US" b="0" i="1"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dirty="0">
                <a:solidFill>
                  <a:srgbClr val="000000"/>
                </a:solidFill>
                <a:latin typeface="Arial" panose="020B0604020202020204" pitchFamily="34" charset="0"/>
                <a:cs typeface="Arial" panose="020B0604020202020204" pitchFamily="34" charset="0"/>
              </a:rPr>
              <a:t>1.</a:t>
            </a:r>
            <a:r>
              <a:rPr lang="en-US" b="0" i="0" u="none" strike="noStrike" dirty="0">
                <a:solidFill>
                  <a:srgbClr val="000000"/>
                </a:solidFill>
                <a:effectLst/>
                <a:latin typeface="Arial" panose="020B0604020202020204" pitchFamily="34" charset="0"/>
                <a:cs typeface="Arial" panose="020B0604020202020204" pitchFamily="34" charset="0"/>
              </a:rPr>
              <a:t> Match the neurodevelopmental effects of prenatal exposure to its respective substance (Choose one answer)</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Facial abnormalities; growth problems; central nervous system problems including problems with the heart, kidneys or bones; challenges with learning, memory, attention, vision and/or hearing; challenges with social interactions, intellectual disabilities and/or behavioral problems.​</a:t>
            </a:r>
            <a:endParaRPr lang="en-US" b="0" i="0" dirty="0">
              <a:solidFill>
                <a:srgbClr val="444444"/>
              </a:solidFill>
              <a:effectLst/>
              <a:latin typeface="Arial" panose="020B0604020202020204" pitchFamily="34" charset="0"/>
              <a:cs typeface="Arial" panose="020B0604020202020204" pitchFamily="34" charset="0"/>
            </a:endParaRP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Alcohol</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Tobacco</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Cannabis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Prescription Opioids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Heroin</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Cocaine</a:t>
            </a: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Methamphetamine</a:t>
            </a:r>
          </a:p>
          <a:p>
            <a:pPr marL="228600" indent="-22860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Inhalants</a:t>
            </a:r>
            <a:r>
              <a:rPr lang="en-US" dirty="0">
                <a:solidFill>
                  <a:srgbClr val="000000"/>
                </a:solidFill>
                <a:latin typeface="Arial" panose="020B0604020202020204" pitchFamily="34" charset="0"/>
                <a:cs typeface="Arial" panose="020B0604020202020204" pitchFamily="34" charset="0"/>
              </a:rPr>
              <a:t> </a:t>
            </a:r>
            <a:endParaRPr lang="en-US" b="0" i="0" u="none" strike="noStrike" dirty="0">
              <a:solidFill>
                <a:srgbClr val="000000"/>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MDMA</a:t>
            </a:r>
            <a:endParaRPr lang="en-US" b="0" i="0" dirty="0">
              <a:solidFill>
                <a:srgbClr val="444444"/>
              </a:solidFill>
              <a:effectLst/>
              <a:latin typeface="Arial" panose="020B0604020202020204" pitchFamily="34" charset="0"/>
              <a:cs typeface="Arial" panose="020B0604020202020204" pitchFamily="34" charset="0"/>
            </a:endParaRPr>
          </a:p>
          <a:p>
            <a:pPr algn="l" rtl="0" fontAlgn="base">
              <a:buFont typeface="+mj-lt"/>
              <a:buNone/>
            </a:pP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Answer: Alcohol</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fontAlgn="base"/>
            <a:r>
              <a:rPr lang="en-US" dirty="0">
                <a:solidFill>
                  <a:srgbClr val="000000"/>
                </a:solidFill>
                <a:latin typeface="Arial" panose="020B0604020202020204" pitchFamily="34" charset="0"/>
                <a:cs typeface="Arial" panose="020B0604020202020204" pitchFamily="34" charset="0"/>
              </a:rPr>
              <a:t>2.</a:t>
            </a:r>
            <a:r>
              <a:rPr lang="en-US" b="0" i="0" u="none" strike="noStrike" dirty="0">
                <a:solidFill>
                  <a:srgbClr val="000000"/>
                </a:solidFill>
                <a:effectLst/>
                <a:latin typeface="Arial" panose="020B0604020202020204" pitchFamily="34" charset="0"/>
                <a:cs typeface="Arial" panose="020B0604020202020204" pitchFamily="34" charset="0"/>
              </a:rPr>
              <a:t> Match the neurodevelopmental effects of prenatal exposure to its respective substance</a:t>
            </a:r>
            <a:r>
              <a:rPr lang="en-US" dirty="0">
                <a:solidFill>
                  <a:srgbClr val="000000"/>
                </a:solidFill>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cs typeface="Arial" panose="020B0604020202020204" pitchFamily="34" charset="0"/>
              </a:rPr>
              <a:t> (Choose one answer)</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fontAlgn="base">
              <a:defRPr/>
            </a:pPr>
            <a:r>
              <a:rPr lang="en-US" b="0" i="0" dirty="0">
                <a:solidFill>
                  <a:srgbClr val="000000"/>
                </a:solidFill>
                <a:effectLst/>
                <a:latin typeface="Arial" panose="020B0604020202020204" pitchFamily="34" charset="0"/>
                <a:cs typeface="Arial" panose="020B0604020202020204" pitchFamily="34" charset="0"/>
              </a:rPr>
              <a:t>​Hypertonicity (tense muscles); attention and/or hyperactivity challenges; behavioral challenges including negative and externalizing behaviors; language delays and learning difficulties including deficits in reading, speech, math, and spelling; no consistent effects on somatic growth after 24 months.</a:t>
            </a:r>
            <a:r>
              <a:rPr lang="en-US" dirty="0">
                <a:solidFill>
                  <a:srgbClr val="000000"/>
                </a:solidFill>
                <a:latin typeface="Arial" panose="020B0604020202020204" pitchFamily="34" charset="0"/>
                <a:cs typeface="Arial" panose="020B0604020202020204" pitchFamily="34" charset="0"/>
              </a:rPr>
              <a:t> </a:t>
            </a:r>
            <a:endParaRPr lang="en-US" b="0" i="0" dirty="0">
              <a:solidFill>
                <a:srgbClr val="000000"/>
              </a:solidFill>
              <a:effectLst/>
              <a:latin typeface="Arial" panose="020B0604020202020204" pitchFamily="34" charset="0"/>
              <a:cs typeface="Arial" panose="020B0604020202020204" pitchFamily="34" charset="0"/>
            </a:endParaRP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Alcohol</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Tobacco</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Cannabis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Prescription Opioids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Heroin</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Cocaine</a:t>
            </a: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Methamphetamine</a:t>
            </a:r>
          </a:p>
          <a:p>
            <a:pPr marL="228600" indent="-22860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Inhalants</a:t>
            </a:r>
            <a:r>
              <a:rPr lang="en-US" dirty="0">
                <a:solidFill>
                  <a:srgbClr val="000000"/>
                </a:solidFill>
                <a:latin typeface="Arial" panose="020B0604020202020204" pitchFamily="34" charset="0"/>
                <a:cs typeface="Arial" panose="020B0604020202020204" pitchFamily="34" charset="0"/>
              </a:rPr>
              <a:t> </a:t>
            </a:r>
            <a:endParaRPr lang="en-US" b="0" i="0" u="none" strike="noStrike" dirty="0">
              <a:solidFill>
                <a:srgbClr val="000000"/>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MDMA</a:t>
            </a:r>
            <a:endParaRPr lang="en-US" b="0" i="0" dirty="0">
              <a:solidFill>
                <a:srgbClr val="444444"/>
              </a:solidFill>
              <a:effectLst/>
              <a:latin typeface="Arial" panose="020B0604020202020204" pitchFamily="34" charset="0"/>
              <a:cs typeface="Arial" panose="020B0604020202020204" pitchFamily="34" charset="0"/>
            </a:endParaRPr>
          </a:p>
          <a:p>
            <a:pPr algn="l" rtl="0" fontAlgn="base">
              <a:buFont typeface="+mj-lt"/>
              <a:buNone/>
            </a:pP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Answer: Tobacco</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fontAlgn="base">
              <a:defRPr/>
            </a:pPr>
            <a:r>
              <a:rPr lang="en-US" dirty="0">
                <a:solidFill>
                  <a:srgbClr val="000000"/>
                </a:solidFill>
                <a:latin typeface="Arial" panose="020B0604020202020204" pitchFamily="34" charset="0"/>
                <a:cs typeface="Arial" panose="020B0604020202020204" pitchFamily="34" charset="0"/>
              </a:rPr>
              <a:t>3.</a:t>
            </a:r>
            <a:r>
              <a:rPr lang="en-US" b="0" i="0" u="none" strike="noStrike" dirty="0">
                <a:solidFill>
                  <a:srgbClr val="000000"/>
                </a:solidFill>
                <a:effectLst/>
                <a:latin typeface="Arial" panose="020B0604020202020204" pitchFamily="34" charset="0"/>
                <a:cs typeface="Arial" panose="020B0604020202020204" pitchFamily="34" charset="0"/>
              </a:rPr>
              <a:t> Match the neurodevelopmental effects of prenatal exposure to its respective substance</a:t>
            </a:r>
            <a:r>
              <a:rPr lang="en-US" dirty="0">
                <a:solidFill>
                  <a:srgbClr val="000000"/>
                </a:solidFill>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cs typeface="Arial" panose="020B0604020202020204" pitchFamily="34" charset="0"/>
              </a:rPr>
              <a:t> (Choose one answer)</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​Challenges with attention, impulsivity, memory, and problem solving throughout development; learning difficulties specifically with deficits in reading and spelling; increased rates of depression and aggressive behaviors.</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dirty="0">
                <a:solidFill>
                  <a:srgbClr val="000000"/>
                </a:solidFill>
                <a:effectLst/>
                <a:latin typeface="Arial" panose="020B0604020202020204" pitchFamily="34" charset="0"/>
                <a:cs typeface="Arial" panose="020B0604020202020204" pitchFamily="34" charset="0"/>
              </a:rPr>
              <a:t>​</a:t>
            </a:r>
            <a:r>
              <a:rPr lang="en-US" b="0" i="0" u="none" strike="noStrike" dirty="0">
                <a:solidFill>
                  <a:srgbClr val="000000"/>
                </a:solidFill>
                <a:effectLst/>
                <a:latin typeface="Arial" panose="020B0604020202020204" pitchFamily="34" charset="0"/>
                <a:cs typeface="Arial" panose="020B0604020202020204" pitchFamily="34" charset="0"/>
              </a:rPr>
              <a:t>Alcohol</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Tobacco</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Cannabis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Prescription Opioids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Heroin</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Cocaine</a:t>
            </a: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Methamphetamine</a:t>
            </a:r>
          </a:p>
          <a:p>
            <a:pPr marL="228600" indent="-22860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Inhalants</a:t>
            </a:r>
            <a:r>
              <a:rPr lang="en-US" dirty="0">
                <a:solidFill>
                  <a:srgbClr val="000000"/>
                </a:solidFill>
                <a:latin typeface="Arial" panose="020B0604020202020204" pitchFamily="34" charset="0"/>
                <a:cs typeface="Arial" panose="020B0604020202020204" pitchFamily="34" charset="0"/>
              </a:rPr>
              <a:t> </a:t>
            </a:r>
            <a:endParaRPr lang="en-US" b="0" i="0" u="none" strike="noStrike" dirty="0">
              <a:solidFill>
                <a:srgbClr val="000000"/>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MDMA</a:t>
            </a:r>
            <a:endParaRPr lang="en-US" b="0" i="0" dirty="0">
              <a:solidFill>
                <a:srgbClr val="444444"/>
              </a:solidFill>
              <a:effectLst/>
              <a:latin typeface="Arial" panose="020B0604020202020204" pitchFamily="34" charset="0"/>
              <a:cs typeface="Arial" panose="020B0604020202020204" pitchFamily="34" charset="0"/>
            </a:endParaRP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Answer: Cannabis</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fontAlgn="base">
              <a:defRPr/>
            </a:pPr>
            <a:r>
              <a:rPr lang="en-US" b="0" i="0" dirty="0">
                <a:solidFill>
                  <a:srgbClr val="000000"/>
                </a:solidFill>
                <a:effectLst/>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4.</a:t>
            </a:r>
            <a:r>
              <a:rPr lang="en-US" b="0" i="0" dirty="0">
                <a:solidFill>
                  <a:srgbClr val="000000"/>
                </a:solidFill>
                <a:effectLst/>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cs typeface="Arial" panose="020B0604020202020204" pitchFamily="34" charset="0"/>
              </a:rPr>
              <a:t>Match the neurodevelopmental effects of prenatal exposure to its respective substance</a:t>
            </a:r>
            <a:r>
              <a:rPr lang="en-US" dirty="0">
                <a:solidFill>
                  <a:srgbClr val="000000"/>
                </a:solidFill>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cs typeface="Arial" panose="020B0604020202020204" pitchFamily="34" charset="0"/>
              </a:rPr>
              <a:t> (Choose one answer)</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Premature birth, low birth weight, and birth defects; small head circumference; increased risk of sudden infant death syndrome; blotchy skin coloring, diarrhea, excessive crying or pitched crying, excessive sucking, hyperactive reflexes, tremors, irritability, poor feeding, rapid breathing, seizures, and sleep challenges.</a:t>
            </a: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dirty="0">
                <a:solidFill>
                  <a:srgbClr val="000000"/>
                </a:solidFill>
                <a:effectLst/>
                <a:latin typeface="Arial" panose="020B0604020202020204" pitchFamily="34" charset="0"/>
                <a:cs typeface="Arial" panose="020B0604020202020204" pitchFamily="34" charset="0"/>
              </a:rPr>
              <a:t>​​</a:t>
            </a:r>
            <a:r>
              <a:rPr lang="en-US" b="0" i="0" u="none" strike="noStrike" dirty="0">
                <a:solidFill>
                  <a:srgbClr val="000000"/>
                </a:solidFill>
                <a:effectLst/>
                <a:latin typeface="Arial" panose="020B0604020202020204" pitchFamily="34" charset="0"/>
                <a:cs typeface="Arial" panose="020B0604020202020204" pitchFamily="34" charset="0"/>
              </a:rPr>
              <a:t>Alcohol</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Tobacco</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Cannabis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Prescription Opioids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Heroin</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Cocaine</a:t>
            </a: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Methamphetamine</a:t>
            </a:r>
          </a:p>
          <a:p>
            <a:pPr marL="228600" indent="-22860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Inhalants</a:t>
            </a:r>
            <a:r>
              <a:rPr lang="en-US" dirty="0">
                <a:solidFill>
                  <a:srgbClr val="000000"/>
                </a:solidFill>
                <a:latin typeface="Arial" panose="020B0604020202020204" pitchFamily="34" charset="0"/>
                <a:cs typeface="Arial" panose="020B0604020202020204" pitchFamily="34" charset="0"/>
              </a:rPr>
              <a:t> </a:t>
            </a:r>
            <a:endParaRPr lang="en-US" b="0" i="0" u="none" strike="noStrike" dirty="0">
              <a:solidFill>
                <a:srgbClr val="000000"/>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MDMA</a:t>
            </a:r>
            <a:endParaRPr lang="en-US" b="0" i="0" dirty="0">
              <a:solidFill>
                <a:srgbClr val="444444"/>
              </a:solidFill>
              <a:effectLst/>
              <a:latin typeface="Arial" panose="020B0604020202020204" pitchFamily="34" charset="0"/>
              <a:cs typeface="Arial" panose="020B0604020202020204" pitchFamily="34" charset="0"/>
            </a:endParaRP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r>
              <a:rPr lang="en-US" b="0" i="0" u="none" strike="noStrike" dirty="0">
                <a:solidFill>
                  <a:srgbClr val="000000"/>
                </a:solidFill>
                <a:effectLst/>
                <a:latin typeface="Arial" panose="020B0604020202020204" pitchFamily="34" charset="0"/>
                <a:cs typeface="Arial" panose="020B0604020202020204" pitchFamily="34" charset="0"/>
              </a:rPr>
              <a:t>Answer: Prescription Opioids</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p>
          <a:p>
            <a:pPr fontAlgn="base">
              <a:defRPr/>
            </a:pPr>
            <a:r>
              <a:rPr lang="en-US" dirty="0">
                <a:solidFill>
                  <a:srgbClr val="000000"/>
                </a:solidFill>
                <a:latin typeface="Arial" panose="020B0604020202020204" pitchFamily="34" charset="0"/>
                <a:cs typeface="Arial" panose="020B0604020202020204" pitchFamily="34" charset="0"/>
              </a:rPr>
              <a:t>5.</a:t>
            </a:r>
            <a:r>
              <a:rPr lang="en-US" b="0" i="0" u="none" strike="noStrike" dirty="0">
                <a:solidFill>
                  <a:srgbClr val="000000"/>
                </a:solidFill>
                <a:effectLst/>
                <a:latin typeface="Arial" panose="020B0604020202020204" pitchFamily="34" charset="0"/>
                <a:cs typeface="Arial" panose="020B0604020202020204" pitchFamily="34" charset="0"/>
              </a:rPr>
              <a:t> Match the neurodevelopmental effects of prenatal exposure to its respective substance</a:t>
            </a:r>
            <a:r>
              <a:rPr lang="en-US" dirty="0">
                <a:solidFill>
                  <a:srgbClr val="000000"/>
                </a:solidFill>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cs typeface="Arial" panose="020B0604020202020204" pitchFamily="34" charset="0"/>
              </a:rPr>
              <a:t> (Choose one answer)</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a:t>
            </a:r>
            <a:r>
              <a:rPr lang="en-US" b="0" i="0" u="none" strike="noStrike" dirty="0">
                <a:solidFill>
                  <a:srgbClr val="000000"/>
                </a:solidFill>
                <a:effectLst/>
                <a:latin typeface="Arial" panose="020B0604020202020204" pitchFamily="34" charset="0"/>
                <a:cs typeface="Arial" panose="020B0604020202020204" pitchFamily="34" charset="0"/>
              </a:rPr>
              <a:t>Attention and behavioral challenges; later onset for girls than boys.</a:t>
            </a: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dirty="0">
                <a:solidFill>
                  <a:srgbClr val="000000"/>
                </a:solidFill>
                <a:effectLst/>
                <a:latin typeface="Arial" panose="020B0604020202020204" pitchFamily="34" charset="0"/>
                <a:cs typeface="Arial" panose="020B0604020202020204" pitchFamily="34" charset="0"/>
              </a:rPr>
              <a:t>​</a:t>
            </a:r>
            <a:r>
              <a:rPr lang="en-US" b="0" i="0" u="none" strike="noStrike" dirty="0">
                <a:solidFill>
                  <a:srgbClr val="000000"/>
                </a:solidFill>
                <a:effectLst/>
                <a:latin typeface="Arial" panose="020B0604020202020204" pitchFamily="34" charset="0"/>
                <a:cs typeface="Arial" panose="020B0604020202020204" pitchFamily="34" charset="0"/>
              </a:rPr>
              <a:t>Alcohol</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Tobacco</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Cannabis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Prescription Opioids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Heroin</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Cocaine</a:t>
            </a: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Methamphetamine</a:t>
            </a:r>
          </a:p>
          <a:p>
            <a:pPr marL="228600" indent="-22860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Inhalants</a:t>
            </a:r>
            <a:r>
              <a:rPr lang="en-US" dirty="0">
                <a:solidFill>
                  <a:srgbClr val="000000"/>
                </a:solidFill>
                <a:latin typeface="Arial" panose="020B0604020202020204" pitchFamily="34" charset="0"/>
                <a:cs typeface="Arial" panose="020B0604020202020204" pitchFamily="34" charset="0"/>
              </a:rPr>
              <a:t> </a:t>
            </a:r>
            <a:endParaRPr lang="en-US" b="0" i="0" u="none" strike="noStrike" dirty="0">
              <a:solidFill>
                <a:srgbClr val="000000"/>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MDMA</a:t>
            </a:r>
            <a:endParaRPr lang="en-US" b="0" i="0" dirty="0">
              <a:solidFill>
                <a:srgbClr val="444444"/>
              </a:solidFill>
              <a:effectLst/>
              <a:latin typeface="Arial" panose="020B0604020202020204" pitchFamily="34" charset="0"/>
              <a:cs typeface="Arial" panose="020B0604020202020204" pitchFamily="34" charset="0"/>
            </a:endParaRP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r>
              <a:rPr lang="en-US" b="0" i="0" u="none" strike="noStrike" dirty="0">
                <a:solidFill>
                  <a:srgbClr val="000000"/>
                </a:solidFill>
                <a:effectLst/>
                <a:latin typeface="Arial" panose="020B0604020202020204" pitchFamily="34" charset="0"/>
                <a:cs typeface="Arial" panose="020B0604020202020204" pitchFamily="34" charset="0"/>
              </a:rPr>
              <a:t>Answer: Heroin</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p>
          <a:p>
            <a:pPr fontAlgn="base">
              <a:defRPr/>
            </a:pPr>
            <a:r>
              <a:rPr lang="en-US" dirty="0">
                <a:solidFill>
                  <a:srgbClr val="000000"/>
                </a:solidFill>
                <a:latin typeface="Arial" panose="020B0604020202020204" pitchFamily="34" charset="0"/>
                <a:cs typeface="Arial" panose="020B0604020202020204" pitchFamily="34" charset="0"/>
              </a:rPr>
              <a:t>6.</a:t>
            </a:r>
            <a:r>
              <a:rPr lang="en-US" b="0" i="0" u="none" strike="noStrike" dirty="0">
                <a:solidFill>
                  <a:srgbClr val="000000"/>
                </a:solidFill>
                <a:effectLst/>
                <a:latin typeface="Arial" panose="020B0604020202020204" pitchFamily="34" charset="0"/>
                <a:cs typeface="Arial" panose="020B0604020202020204" pitchFamily="34" charset="0"/>
              </a:rPr>
              <a:t> Match the neurodevelopmental effects of prenatal exposure to its respective substance</a:t>
            </a:r>
            <a:r>
              <a:rPr lang="en-US" dirty="0">
                <a:solidFill>
                  <a:srgbClr val="000000"/>
                </a:solidFill>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cs typeface="Arial" panose="020B0604020202020204" pitchFamily="34" charset="0"/>
              </a:rPr>
              <a:t> (Choose one answer)</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fontAlgn="base">
              <a:defRPr/>
            </a:pPr>
            <a:r>
              <a:rPr lang="en-US" b="0" i="0" dirty="0">
                <a:solidFill>
                  <a:srgbClr val="000000"/>
                </a:solidFill>
                <a:effectLst/>
                <a:latin typeface="Arial" panose="020B0604020202020204" pitchFamily="34" charset="0"/>
                <a:cs typeface="Arial" panose="020B0604020202020204" pitchFamily="34" charset="0"/>
              </a:rPr>
              <a:t>​​</a:t>
            </a:r>
            <a:r>
              <a:rPr lang="en-US" b="0" i="0" u="none" strike="noStrike" dirty="0">
                <a:solidFill>
                  <a:srgbClr val="000000"/>
                </a:solidFill>
                <a:effectLst/>
                <a:latin typeface="Arial" panose="020B0604020202020204" pitchFamily="34" charset="0"/>
                <a:cs typeface="Arial" panose="020B0604020202020204" pitchFamily="34" charset="0"/>
              </a:rPr>
              <a:t>Fussy and difficult temperament; irritability and lability; decreased behavioral/autonomic regulation; slower psychomotor development; language delays in early childhood with some evidence of </a:t>
            </a:r>
            <a:r>
              <a:rPr lang="en-US" b="0" i="0" dirty="0">
                <a:solidFill>
                  <a:srgbClr val="000000"/>
                </a:solidFill>
                <a:effectLst/>
                <a:latin typeface="Arial" panose="020B0604020202020204" pitchFamily="34" charset="0"/>
                <a:cs typeface="Arial" panose="020B0604020202020204" pitchFamily="34" charset="0"/>
              </a:rPr>
              <a:t>​learning disabilities; attention deficit and hyperactivity; oppositional defiant behavior.</a:t>
            </a:r>
            <a:r>
              <a:rPr lang="en-US" dirty="0">
                <a:solidFill>
                  <a:srgbClr val="000000"/>
                </a:solidFill>
                <a:latin typeface="Arial" panose="020B0604020202020204" pitchFamily="34" charset="0"/>
                <a:cs typeface="Arial" panose="020B0604020202020204" pitchFamily="34" charset="0"/>
              </a:rPr>
              <a:t> </a:t>
            </a:r>
            <a:endParaRPr lang="en-US" b="0" i="0" dirty="0">
              <a:solidFill>
                <a:srgbClr val="444444"/>
              </a:solidFill>
              <a:effectLst/>
              <a:latin typeface="Arial" panose="020B0604020202020204" pitchFamily="34" charset="0"/>
              <a:cs typeface="Arial" panose="020B0604020202020204" pitchFamily="34" charset="0"/>
            </a:endParaRP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Alcohol</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Tobacco</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Cannabis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Prescription Opioids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Heroin</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Cocaine</a:t>
            </a: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Methamphetamine</a:t>
            </a:r>
          </a:p>
          <a:p>
            <a:pPr marL="228600" indent="-22860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Inhalants</a:t>
            </a:r>
            <a:r>
              <a:rPr lang="en-US" dirty="0">
                <a:solidFill>
                  <a:srgbClr val="000000"/>
                </a:solidFill>
                <a:latin typeface="Arial" panose="020B0604020202020204" pitchFamily="34" charset="0"/>
                <a:cs typeface="Arial" panose="020B0604020202020204" pitchFamily="34" charset="0"/>
              </a:rPr>
              <a:t> </a:t>
            </a:r>
            <a:endParaRPr lang="en-US" b="0" i="0" u="none" strike="noStrike" dirty="0">
              <a:solidFill>
                <a:srgbClr val="000000"/>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MDMA</a:t>
            </a:r>
            <a:endParaRPr lang="en-US" b="0" i="0" dirty="0">
              <a:solidFill>
                <a:srgbClr val="444444"/>
              </a:solidFill>
              <a:effectLst/>
              <a:latin typeface="Arial" panose="020B0604020202020204" pitchFamily="34" charset="0"/>
              <a:cs typeface="Arial" panose="020B0604020202020204" pitchFamily="34" charset="0"/>
            </a:endParaRP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r>
              <a:rPr lang="en-US" b="0" i="0" u="none" strike="noStrike" dirty="0">
                <a:solidFill>
                  <a:srgbClr val="000000"/>
                </a:solidFill>
                <a:effectLst/>
                <a:latin typeface="Arial" panose="020B0604020202020204" pitchFamily="34" charset="0"/>
                <a:cs typeface="Arial" panose="020B0604020202020204" pitchFamily="34" charset="0"/>
              </a:rPr>
              <a:t>Answer: Cocaine</a:t>
            </a:r>
          </a:p>
          <a:p>
            <a:pPr algn="l" rtl="0" fontAlgn="base"/>
            <a:endParaRPr lang="en-US" b="0" i="0" u="none" strike="noStrike" dirty="0">
              <a:solidFill>
                <a:srgbClr val="000000"/>
              </a:solidFill>
              <a:effectLst/>
              <a:latin typeface="Arial" panose="020B0604020202020204" pitchFamily="34" charset="0"/>
              <a:cs typeface="Arial" panose="020B0604020202020204" pitchFamily="34" charset="0"/>
            </a:endParaRPr>
          </a:p>
          <a:p>
            <a:pPr fontAlgn="base">
              <a:defRPr/>
            </a:pPr>
            <a:r>
              <a:rPr lang="en-US" dirty="0">
                <a:solidFill>
                  <a:srgbClr val="000000"/>
                </a:solidFill>
                <a:latin typeface="Arial" panose="020B0604020202020204" pitchFamily="34" charset="0"/>
                <a:cs typeface="Arial" panose="020B0604020202020204" pitchFamily="34" charset="0"/>
              </a:rPr>
              <a:t>7.</a:t>
            </a:r>
            <a:r>
              <a:rPr lang="en-US" b="0" i="0" u="none" strike="noStrike" dirty="0">
                <a:solidFill>
                  <a:srgbClr val="000000"/>
                </a:solidFill>
                <a:effectLst/>
                <a:latin typeface="Arial" panose="020B0604020202020204" pitchFamily="34" charset="0"/>
                <a:cs typeface="Arial" panose="020B0604020202020204" pitchFamily="34" charset="0"/>
              </a:rPr>
              <a:t> Match the neurodevelopmental effects of prenatal exposure to its respective substance</a:t>
            </a:r>
            <a:r>
              <a:rPr lang="en-US" dirty="0">
                <a:solidFill>
                  <a:srgbClr val="000000"/>
                </a:solidFill>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cs typeface="Arial" panose="020B0604020202020204" pitchFamily="34" charset="0"/>
              </a:rPr>
              <a:t> (Choose one answer)</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Limited and emerging data show increased risk for a lower IQ by age 4; violent behavior by age 8; challenges with attention and high emotional reactivity.</a:t>
            </a: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dirty="0">
                <a:solidFill>
                  <a:srgbClr val="000000"/>
                </a:solidFill>
                <a:effectLst/>
                <a:latin typeface="Arial" panose="020B0604020202020204" pitchFamily="34" charset="0"/>
                <a:cs typeface="Arial" panose="020B0604020202020204" pitchFamily="34" charset="0"/>
              </a:rPr>
              <a:t>​</a:t>
            </a:r>
            <a:r>
              <a:rPr lang="en-US" b="0" i="0" u="none" strike="noStrike" dirty="0">
                <a:solidFill>
                  <a:srgbClr val="000000"/>
                </a:solidFill>
                <a:effectLst/>
                <a:latin typeface="Arial" panose="020B0604020202020204" pitchFamily="34" charset="0"/>
                <a:cs typeface="Arial" panose="020B0604020202020204" pitchFamily="34" charset="0"/>
              </a:rPr>
              <a:t>Alcohol</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Tobacco</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Cannabis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Prescription Opioids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Heroin</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Cocaine</a:t>
            </a: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Methamphetamine</a:t>
            </a:r>
          </a:p>
          <a:p>
            <a:pPr marL="228600" indent="-22860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Inhalants</a:t>
            </a:r>
            <a:r>
              <a:rPr lang="en-US" dirty="0">
                <a:solidFill>
                  <a:srgbClr val="000000"/>
                </a:solidFill>
                <a:latin typeface="Arial" panose="020B0604020202020204" pitchFamily="34" charset="0"/>
                <a:cs typeface="Arial" panose="020B0604020202020204" pitchFamily="34" charset="0"/>
              </a:rPr>
              <a:t> </a:t>
            </a:r>
            <a:endParaRPr lang="en-US" b="0" i="0" u="none" strike="noStrike" dirty="0">
              <a:solidFill>
                <a:srgbClr val="000000"/>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MDMA</a:t>
            </a:r>
            <a:endParaRPr lang="en-US" b="0" i="0" dirty="0">
              <a:solidFill>
                <a:srgbClr val="444444"/>
              </a:solidFill>
              <a:effectLst/>
              <a:latin typeface="Arial" panose="020B0604020202020204" pitchFamily="34" charset="0"/>
              <a:cs typeface="Arial" panose="020B0604020202020204" pitchFamily="34" charset="0"/>
            </a:endParaRP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a:t>
            </a:r>
            <a:r>
              <a:rPr lang="en-US" b="0" i="0" u="none" strike="noStrike" dirty="0">
                <a:solidFill>
                  <a:srgbClr val="000000"/>
                </a:solidFill>
                <a:effectLst/>
                <a:latin typeface="Arial" panose="020B0604020202020204" pitchFamily="34" charset="0"/>
                <a:cs typeface="Arial" panose="020B0604020202020204" pitchFamily="34" charset="0"/>
              </a:rPr>
              <a:t>Answer: Methamphetamine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Arial" panose="020B0604020202020204" pitchFamily="34" charset="0"/>
              <a:cs typeface="Arial" panose="020B0604020202020204" pitchFamily="34" charset="0"/>
            </a:endParaRPr>
          </a:p>
          <a:p>
            <a:pPr fontAlgn="base">
              <a:defRPr/>
            </a:pPr>
            <a:r>
              <a:rPr lang="en-US" dirty="0">
                <a:solidFill>
                  <a:srgbClr val="000000"/>
                </a:solidFill>
                <a:latin typeface="Arial" panose="020B0604020202020204" pitchFamily="34" charset="0"/>
                <a:cs typeface="Arial" panose="020B0604020202020204" pitchFamily="34" charset="0"/>
              </a:rPr>
              <a:t>8.</a:t>
            </a:r>
            <a:r>
              <a:rPr lang="en-US" b="0" i="0" u="none" strike="noStrike" dirty="0">
                <a:solidFill>
                  <a:srgbClr val="000000"/>
                </a:solidFill>
                <a:effectLst/>
                <a:latin typeface="Arial" panose="020B0604020202020204" pitchFamily="34" charset="0"/>
                <a:cs typeface="Arial" panose="020B0604020202020204" pitchFamily="34" charset="0"/>
              </a:rPr>
              <a:t> Match the neurodevelopmental effects of prenatal exposure to its respective substance</a:t>
            </a:r>
            <a:r>
              <a:rPr lang="en-US" dirty="0">
                <a:solidFill>
                  <a:srgbClr val="000000"/>
                </a:solidFill>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cs typeface="Arial" panose="020B0604020202020204" pitchFamily="34" charset="0"/>
              </a:rPr>
              <a:t> (Choose one answer)</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Arial" panose="020B0604020202020204" pitchFamily="34" charset="0"/>
              <a:cs typeface="Arial" panose="020B0604020202020204" pitchFamily="34" charset="0"/>
            </a:endParaRPr>
          </a:p>
          <a:p>
            <a:pPr fontAlgn="base">
              <a:defRPr/>
            </a:pPr>
            <a:r>
              <a:rPr lang="en-US" b="0" i="0" dirty="0">
                <a:solidFill>
                  <a:srgbClr val="000000"/>
                </a:solidFill>
                <a:effectLst/>
                <a:latin typeface="Arial" panose="020B0604020202020204" pitchFamily="34" charset="0"/>
                <a:cs typeface="Arial" panose="020B0604020202020204" pitchFamily="34" charset="0"/>
              </a:rPr>
              <a:t>Hypertonicity; delays in gross motor skills and other physical abilities.</a:t>
            </a:r>
            <a:r>
              <a:rPr lang="en-US" dirty="0">
                <a:solidFill>
                  <a:srgbClr val="000000"/>
                </a:solidFill>
                <a:latin typeface="Arial" panose="020B0604020202020204" pitchFamily="34" charset="0"/>
                <a:cs typeface="Arial" panose="020B0604020202020204" pitchFamily="34" charset="0"/>
              </a:rPr>
              <a:t> </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Alcohol</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Tobacco</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Cannabis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Prescription Opioids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Heroin</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Cocaine</a:t>
            </a: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Methamphetamine</a:t>
            </a:r>
          </a:p>
          <a:p>
            <a:pPr marL="228600" indent="-22860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Inhalants</a:t>
            </a:r>
            <a:r>
              <a:rPr lang="en-US" dirty="0">
                <a:solidFill>
                  <a:srgbClr val="000000"/>
                </a:solidFill>
                <a:latin typeface="Arial" panose="020B0604020202020204" pitchFamily="34" charset="0"/>
                <a:cs typeface="Arial" panose="020B0604020202020204" pitchFamily="34" charset="0"/>
              </a:rPr>
              <a:t> </a:t>
            </a:r>
            <a:endParaRPr lang="en-US" b="0" i="0" u="none" strike="noStrike" dirty="0">
              <a:solidFill>
                <a:srgbClr val="000000"/>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MDMA</a:t>
            </a:r>
            <a:endParaRPr lang="en-US" b="0" i="0" dirty="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Answer: Inhalants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Arial" panose="020B0604020202020204" pitchFamily="34" charset="0"/>
              <a:cs typeface="Arial" panose="020B0604020202020204" pitchFamily="34" charset="0"/>
            </a:endParaRPr>
          </a:p>
          <a:p>
            <a:pPr fontAlgn="base">
              <a:defRPr/>
            </a:pPr>
            <a:r>
              <a:rPr lang="en-US" dirty="0">
                <a:solidFill>
                  <a:srgbClr val="000000"/>
                </a:solidFill>
                <a:latin typeface="Arial" panose="020B0604020202020204" pitchFamily="34" charset="0"/>
                <a:cs typeface="Arial" panose="020B0604020202020204" pitchFamily="34" charset="0"/>
              </a:rPr>
              <a:t>9.</a:t>
            </a:r>
            <a:r>
              <a:rPr lang="en-US" b="0" i="0" u="none" strike="noStrike" dirty="0">
                <a:solidFill>
                  <a:srgbClr val="000000"/>
                </a:solidFill>
                <a:effectLst/>
                <a:latin typeface="Arial" panose="020B0604020202020204" pitchFamily="34" charset="0"/>
                <a:cs typeface="Arial" panose="020B0604020202020204" pitchFamily="34" charset="0"/>
              </a:rPr>
              <a:t> Match the neurodevelopmental effects of prenatal exposure to its respective substance</a:t>
            </a:r>
            <a:r>
              <a:rPr lang="en-US" dirty="0">
                <a:solidFill>
                  <a:srgbClr val="000000"/>
                </a:solidFill>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cs typeface="Arial" panose="020B0604020202020204" pitchFamily="34" charset="0"/>
              </a:rPr>
              <a:t> (Choose one answer)</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Delays in motor development during first year of development; increased risk for heart problems or stroke; learning difficulties.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Alcohol</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Tobacco</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Cannabis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Prescription Opioids</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Heroin</a:t>
            </a:r>
            <a:endParaRPr lang="en-US" b="0" i="0" dirty="0">
              <a:solidFill>
                <a:srgbClr val="444444"/>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Cocaine</a:t>
            </a: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Methamphetamine</a:t>
            </a:r>
          </a:p>
          <a:p>
            <a:pPr marL="228600" indent="-22860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Inhalants</a:t>
            </a:r>
            <a:r>
              <a:rPr lang="en-US" dirty="0">
                <a:solidFill>
                  <a:srgbClr val="000000"/>
                </a:solidFill>
                <a:latin typeface="Arial" panose="020B0604020202020204" pitchFamily="34" charset="0"/>
                <a:cs typeface="Arial" panose="020B0604020202020204" pitchFamily="34" charset="0"/>
              </a:rPr>
              <a:t> </a:t>
            </a:r>
            <a:endParaRPr lang="en-US" b="0" i="0" u="none" strike="noStrike" dirty="0">
              <a:solidFill>
                <a:srgbClr val="000000"/>
              </a:solidFill>
              <a:effectLst/>
              <a:latin typeface="Arial" panose="020B0604020202020204" pitchFamily="34" charset="0"/>
              <a:cs typeface="Arial" panose="020B0604020202020204" pitchFamily="34" charset="0"/>
            </a:endParaRPr>
          </a:p>
          <a:p>
            <a:pPr marL="228600" indent="-228600" algn="l" rtl="0" fontAlgn="base">
              <a:buFont typeface="+mj-lt"/>
              <a:buAutoNum type="alphaLcParenR"/>
            </a:pPr>
            <a:r>
              <a:rPr lang="en-US" b="0" i="0" u="none" strike="noStrike" dirty="0">
                <a:solidFill>
                  <a:srgbClr val="000000"/>
                </a:solidFill>
                <a:effectLst/>
                <a:latin typeface="Arial" panose="020B0604020202020204" pitchFamily="34" charset="0"/>
                <a:cs typeface="Arial" panose="020B0604020202020204" pitchFamily="34" charset="0"/>
              </a:rPr>
              <a:t>MDMA</a:t>
            </a:r>
            <a:endParaRPr lang="en-US" b="0" i="0" dirty="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Answer: MDMA</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0" dirty="0">
                <a:solidFill>
                  <a:srgbClr val="000000"/>
                </a:solidFill>
                <a:latin typeface="Arial" panose="020B0604020202020204" pitchFamily="34" charset="0"/>
                <a:cs typeface="Arial" panose="020B0604020202020204" pitchFamily="34" charset="0"/>
              </a:rPr>
              <a:t>(</a:t>
            </a:r>
            <a:r>
              <a:rPr lang="en-US" b="0" i="0" dirty="0">
                <a:solidFill>
                  <a:srgbClr val="000000"/>
                </a:solidFill>
                <a:effectLst/>
                <a:latin typeface="Arial" panose="020B0604020202020204" pitchFamily="34" charset="0"/>
                <a:cs typeface="Arial" panose="020B0604020202020204" pitchFamily="34" charset="0"/>
              </a:rPr>
              <a:t>UMBC Home Visiting Training Program</a:t>
            </a:r>
            <a:r>
              <a:rPr lang="en-US" i="0" dirty="0">
                <a:solidFill>
                  <a:srgbClr val="000000"/>
                </a:solidFill>
                <a:latin typeface="Arial" panose="020B0604020202020204" pitchFamily="34" charset="0"/>
                <a:cs typeface="Arial" panose="020B0604020202020204" pitchFamily="34" charset="0"/>
              </a:rPr>
              <a:t>, 2023)</a:t>
            </a:r>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cs typeface="Arial" panose="020B0604020202020204" pitchFamily="34" charset="0"/>
            </a:endParaRPr>
          </a:p>
          <a:p>
            <a:pPr marL="0" marR="0" fontAlgn="base">
              <a:spcAft>
                <a:spcPts val="0"/>
              </a:spcAft>
            </a:pPr>
            <a:r>
              <a:rPr lang="en-US"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UMBC Home Visiting Training Program. (2023). Developmental effects. </a:t>
            </a:r>
            <a:r>
              <a:rPr lang="en-US" dirty="0">
                <a:effectLst/>
                <a:latin typeface="Arial" panose="020B0604020202020204" pitchFamily="34" charset="0"/>
                <a:ea typeface="Times New Roman" panose="02020603050405020304" pitchFamily="18" charset="0"/>
                <a:cs typeface="Arial" panose="020B0604020202020204" pitchFamily="34" charset="0"/>
              </a:rPr>
              <a:t>University of Maryland Baltimore County (UMBC) MIECHV. </a:t>
            </a:r>
            <a:r>
              <a:rPr lang="en-US" u="sng" dirty="0">
                <a:solidFill>
                  <a:srgbClr val="212121"/>
                </a:solidFill>
                <a:effectLst/>
                <a:latin typeface="Arial" panose="020B0604020202020204" pitchFamily="34" charset="0"/>
                <a:ea typeface="Times New Roman" panose="02020603050405020304" pitchFamily="18" charset="0"/>
                <a:cs typeface="Arial" panose="020B0604020202020204" pitchFamily="34" charset="0"/>
                <a:hlinkClick r:id="rId3"/>
              </a:rPr>
              <a:t>https://homevisitingtraining.umbc.edu/curriculum/developmental-effects</a:t>
            </a:r>
            <a:r>
              <a:rPr lang="en-US"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744097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Early identification and referral for comprehensive assessment are effective strategies for improving the neurodevelopmental trajectories for children and adolescents with prenatal substance exposure. As we know, timely intervention is critical especially for children and adolescents whose neurodevelopmental needs have gone undiagnosed or untreated despite known or suspected histories of prenatal substance exposure. </a:t>
            </a:r>
          </a:p>
          <a:p>
            <a:endParaRPr lang="en-US" b="0" i="0" dirty="0">
              <a:solidFill>
                <a:srgbClr val="000000"/>
              </a:solidFill>
              <a:effectLst/>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As such, a comprehensive assessment can identify delays in development, including potential learning challenges, neurodevelopmental disorders, and social-emotional difficulties that may be contributing to challenges in the home and school settings. </a:t>
            </a:r>
          </a:p>
          <a:p>
            <a:endParaRPr lang="en-US" b="0" i="0" dirty="0">
              <a:solidFill>
                <a:srgbClr val="000000"/>
              </a:solidFill>
              <a:effectLst/>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Results from the comprehensive assessment will inform service planning related to the Individuals with Disabilities Education Act (or IDEA). IDEA governs the provision of early intervention, special education, and related services to more than 7.5 million eligible infants, toddlers, children, and adolescents with known disabilities. More specifically, infants and toddlers with disabilities (age 0-2) receive early intervention services under IDEA part C; whereas children and adolescents with disabilities (age 3-21) receive special education and related services under IDEA part B. </a:t>
            </a:r>
          </a:p>
          <a:p>
            <a:endParaRPr lang="en-US" b="0" i="0" dirty="0">
              <a:solidFill>
                <a:srgbClr val="000000"/>
              </a:solidFill>
              <a:effectLst/>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Additional steps in neurodevelopmental service planning will include decisions related to a child or adolescent’s educational needs. For reference, 504 plans are designed to provide classroom and learning accommodations in the absence of specialized instruction versus individualized education plans (or IEPs) that provide additional intentional interventions through specialized instructional goals and objectives. Depending on the type of disability, this may also include decisions related to supporting the social-emotional health and well-being of students and may include on-site therapeutic services aimed at promoting adaptive coping for increased academic success. </a:t>
            </a:r>
          </a:p>
          <a:p>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latin typeface="Arial" panose="020B0604020202020204" pitchFamily="34" charset="0"/>
                <a:cs typeface="Arial" panose="020B0604020202020204" pitchFamily="34" charset="0"/>
              </a:rPr>
              <a:t>National Center on Substance Abuse and Child Welfare:</a:t>
            </a:r>
            <a:r>
              <a:rPr lang="en-US" i="1" dirty="0">
                <a:latin typeface="Arial" panose="020B0604020202020204" pitchFamily="34" charset="0"/>
                <a:cs typeface="Arial" panose="020B0604020202020204" pitchFamily="34" charset="0"/>
              </a:rPr>
              <a:t> </a:t>
            </a:r>
            <a:r>
              <a:rPr lang="en-US" i="1" u="sng" dirty="0">
                <a:latin typeface="Arial" panose="020B0604020202020204" pitchFamily="34" charset="0"/>
                <a:cs typeface="Arial" panose="020B0604020202020204" pitchFamily="34" charset="0"/>
                <a:hlinkClick r:id="rId3"/>
              </a:rPr>
              <a:t>Newborns Exposed to Substances Understanding Their Needs and Supporting Their Caregivers Webinar</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(2023)</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(Individuals with Disabilities Education Act, n.d.)</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0" dirty="0">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Individuals with Disabilities Education Act. (</a:t>
            </a:r>
            <a:r>
              <a:rPr lang="en-US" dirty="0" err="1">
                <a:effectLst/>
                <a:latin typeface="Arial" panose="020B0604020202020204" pitchFamily="34" charset="0"/>
                <a:ea typeface="Times New Roman" panose="02020603050405020304" pitchFamily="18" charset="0"/>
                <a:cs typeface="Arial" panose="020B0604020202020204" pitchFamily="34" charset="0"/>
              </a:rPr>
              <a:t>n.d</a:t>
            </a:r>
            <a:r>
              <a:rPr lang="en-US" dirty="0">
                <a:effectLst/>
                <a:latin typeface="Arial" panose="020B0604020202020204" pitchFamily="34" charset="0"/>
                <a:ea typeface="Times New Roman" panose="02020603050405020304" pitchFamily="18" charset="0"/>
                <a:cs typeface="Arial" panose="020B0604020202020204" pitchFamily="34" charset="0"/>
              </a:rPr>
              <a:t>). </a:t>
            </a:r>
            <a:r>
              <a:rPr lang="en-US" i="1" dirty="0">
                <a:effectLst/>
                <a:latin typeface="Arial" panose="020B0604020202020204" pitchFamily="34" charset="0"/>
                <a:ea typeface="Times New Roman" panose="02020603050405020304" pitchFamily="18" charset="0"/>
                <a:cs typeface="Arial" panose="020B0604020202020204" pitchFamily="34" charset="0"/>
              </a:rPr>
              <a:t>About IDEA.</a:t>
            </a:r>
            <a:r>
              <a:rPr lang="en-US" dirty="0">
                <a:effectLst/>
                <a:latin typeface="Arial" panose="020B0604020202020204" pitchFamily="34" charset="0"/>
                <a:ea typeface="Times New Roman" panose="02020603050405020304" pitchFamily="18" charset="0"/>
                <a:cs typeface="Arial" panose="020B0604020202020204" pitchFamily="34" charset="0"/>
              </a:rPr>
              <a:t> U.S. Department of Education. </a:t>
            </a:r>
            <a:r>
              <a:rPr lang="en-US"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https://sites.ed.gov/idea/about-idea/</a:t>
            </a:r>
            <a:r>
              <a:rPr lang="en-US" dirty="0">
                <a:effectLst/>
                <a:latin typeface="Arial" panose="020B0604020202020204" pitchFamily="34" charset="0"/>
                <a:ea typeface="Times New Roman" panose="02020603050405020304" pitchFamily="18"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669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Facilitator Script:</a:t>
            </a:r>
          </a:p>
          <a:p>
            <a:endParaRPr lang="en-US" dirty="0">
              <a:latin typeface="Arial" panose="020B0604020202020204" pitchFamily="34" charset="0"/>
              <a:cs typeface="Arial" panose="020B0604020202020204" pitchFamily="34" charset="0"/>
            </a:endParaRPr>
          </a:p>
          <a:p>
            <a:r>
              <a:rPr lang="en-US" b="1" dirty="0">
                <a:latin typeface="Arial"/>
                <a:cs typeface="Arial"/>
              </a:rPr>
              <a:t>Prompts for Participants:</a:t>
            </a:r>
          </a:p>
          <a:p>
            <a:endParaRPr lang="en-US" b="1" dirty="0">
              <a:latin typeface="Arial"/>
              <a:cs typeface="Arial"/>
            </a:endParaRPr>
          </a:p>
          <a:p>
            <a:pPr marL="171450" indent="-171450">
              <a:buFont typeface="Arial" panose="020B0604020202020204" pitchFamily="34" charset="0"/>
              <a:buChar char="•"/>
            </a:pPr>
            <a:r>
              <a:rPr lang="en-US" b="1" dirty="0">
                <a:latin typeface="Arial"/>
                <a:cs typeface="Arial"/>
              </a:rPr>
              <a:t>Who here is familiar with Plans of Safe Care? Does anyone want to take a shot at defining what this is for your peers in the room?</a:t>
            </a:r>
            <a:endParaRPr lang="en-US" dirty="0">
              <a:latin typeface="Arial"/>
              <a:cs typeface="Arial"/>
            </a:endParaRPr>
          </a:p>
          <a:p>
            <a:endParaRPr lang="en-US" dirty="0">
              <a:latin typeface="Arial" panose="020B0604020202020204" pitchFamily="34" charset="0"/>
              <a:cs typeface="Arial" panose="020B0604020202020204" pitchFamily="34" charset="0"/>
            </a:endParaRPr>
          </a:p>
          <a:p>
            <a:r>
              <a:rPr lang="en-US" dirty="0">
                <a:latin typeface="Arial"/>
                <a:cs typeface="Arial"/>
              </a:rPr>
              <a:t>[That’s great, thank you for volunteering.]</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So yes, Plans of Safe Care (or POSC) are designed to be a supportive, preventative practice for infants affected by prenatal substance exposure and their affected caregiver or family. Plans of Safe Care can be developed by SUD programs, maternal health care providers, home visitors, or other public health supports. The plans enable stronger partnerships across providers, raising awareness about the effects of prenatal substance exposure, and greater understanding of the child welfare response and investigative process.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pause here and view an expert video series on the introduction to the plan of safe care. </a:t>
            </a:r>
          </a:p>
        </p:txBody>
      </p:sp>
      <p:sp>
        <p:nvSpPr>
          <p:cNvPr id="4" name="Slide Number Placeholder 3"/>
          <p:cNvSpPr>
            <a:spLocks noGrp="1"/>
          </p:cNvSpPr>
          <p:nvPr>
            <p:ph type="sldNum" sz="quarter" idx="5"/>
          </p:nvPr>
        </p:nvSpPr>
        <p:spPr/>
        <p:txBody>
          <a:bodyPr/>
          <a:lstStyle/>
          <a:p>
            <a:fld id="{2554DBC4-6E43-423D-BDB5-AE842242A093}" type="slidenum">
              <a:rPr lang="en-US" smtClean="0"/>
              <a:t>39</a:t>
            </a:fld>
            <a:endParaRPr lang="en-US"/>
          </a:p>
        </p:txBody>
      </p:sp>
    </p:spTree>
    <p:extLst>
      <p:ext uri="{BB962C8B-B14F-4D97-AF65-F5344CB8AC3E}">
        <p14:creationId xmlns:p14="http://schemas.microsoft.com/office/powerpoint/2010/main" val="2224151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start today’s discussion by reviewing what the data tell us about infant prenatal substance exposure…</a:t>
            </a:r>
          </a:p>
        </p:txBody>
      </p:sp>
      <p:sp>
        <p:nvSpPr>
          <p:cNvPr id="4" name="Slide Number Placeholder 3"/>
          <p:cNvSpPr>
            <a:spLocks noGrp="1"/>
          </p:cNvSpPr>
          <p:nvPr>
            <p:ph type="sldNum" sz="quarter" idx="5"/>
          </p:nvPr>
        </p:nvSpPr>
        <p:spPr/>
        <p:txBody>
          <a:bodyPr/>
          <a:lstStyle/>
          <a:p>
            <a:fld id="{2554DBC4-6E43-423D-BDB5-AE842242A093}" type="slidenum">
              <a:rPr lang="en-US" smtClean="0"/>
              <a:t>4</a:t>
            </a:fld>
            <a:endParaRPr lang="en-US"/>
          </a:p>
        </p:txBody>
      </p:sp>
    </p:spTree>
    <p:extLst>
      <p:ext uri="{BB962C8B-B14F-4D97-AF65-F5344CB8AC3E}">
        <p14:creationId xmlns:p14="http://schemas.microsoft.com/office/powerpoint/2010/main" val="602866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lang="en-US" i="1">
                <a:latin typeface="Arial"/>
                <a:cs typeface="Arial"/>
              </a:rPr>
              <a:t>Facilitator Notes:</a:t>
            </a:r>
          </a:p>
          <a:p>
            <a:endParaRPr lang="en-US" i="1">
              <a:latin typeface="Arial" panose="020B0604020202020204" pitchFamily="34" charset="0"/>
              <a:cs typeface="Arial" panose="020B0604020202020204" pitchFamily="34" charset="0"/>
            </a:endParaRPr>
          </a:p>
          <a:p>
            <a:pPr marL="0" marR="0">
              <a:spcBef>
                <a:spcPts val="0"/>
              </a:spcBef>
            </a:pPr>
            <a:r>
              <a:rPr lang="en-US" sz="1200" i="1">
                <a:effectLst/>
                <a:latin typeface="Arial"/>
                <a:ea typeface="Calibri"/>
                <a:cs typeface="Arial"/>
              </a:rPr>
              <a:t>Internet or Wi-Fi permitting, open the hyperlink for a 3-minute video by the Director of the Vanderbilt Center for Child Health Policy. Proceed with facilitating a large group discussion using the following prompts:</a:t>
            </a:r>
          </a:p>
          <a:p>
            <a:pPr marL="0" marR="0">
              <a:spcBef>
                <a:spcPts val="0"/>
              </a:spcBef>
            </a:pPr>
            <a:endParaRPr lang="en-US" sz="1200" i="1">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sz="1200" b="1" i="0">
                <a:effectLst/>
                <a:latin typeface="Arial"/>
                <a:ea typeface="Calibri"/>
                <a:cs typeface="Arial"/>
              </a:rPr>
              <a:t>Prompts for Participants:</a:t>
            </a:r>
          </a:p>
          <a:p>
            <a:pPr marL="0" marR="0">
              <a:spcBef>
                <a:spcPts val="0"/>
              </a:spcBef>
            </a:pPr>
            <a:endParaRPr lang="en-US" sz="1800" b="1">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200" b="1">
                <a:latin typeface="Arial"/>
                <a:cs typeface="Arial"/>
              </a:rPr>
              <a:t>Any initial thoughts or reactions to what Dr. Patrick discussed in the video?</a:t>
            </a:r>
            <a:r>
              <a:rPr lang="en-US" b="1">
                <a:latin typeface="Arial"/>
                <a:cs typeface="Arial"/>
              </a:rPr>
              <a:t> </a:t>
            </a:r>
          </a:p>
          <a:p>
            <a:pPr marL="342900" marR="0" indent="-342900">
              <a:spcBef>
                <a:spcPts val="0"/>
              </a:spcBef>
              <a:buFont typeface="Arial" panose="020B0604020202020204" pitchFamily="34" charset="0"/>
              <a:buChar char="•"/>
            </a:pPr>
            <a:r>
              <a:rPr lang="en-US" sz="1200" b="1">
                <a:latin typeface="Arial"/>
                <a:cs typeface="Arial"/>
              </a:rPr>
              <a:t>What about the substance-related data he highlighted</a:t>
            </a:r>
            <a:r>
              <a:rPr lang="en-US" b="1">
                <a:latin typeface="Arial"/>
                <a:cs typeface="Arial"/>
              </a:rPr>
              <a:t> regarding</a:t>
            </a:r>
            <a:r>
              <a:rPr lang="en-US" sz="1200" b="1">
                <a:latin typeface="Arial"/>
                <a:cs typeface="Arial"/>
              </a:rPr>
              <a:t> 1 out of 10 pregnancies affected by prenatal substance use. Reactions to this and any other figures highlighted in the video?</a:t>
            </a:r>
          </a:p>
          <a:p>
            <a:pPr marL="342900" indent="-342900">
              <a:buFont typeface="Arial" panose="020B0604020202020204" pitchFamily="34" charset="0"/>
              <a:buChar char="•"/>
            </a:pPr>
            <a:r>
              <a:rPr lang="en-US" sz="1200" b="1">
                <a:latin typeface="Arial"/>
                <a:cs typeface="Arial"/>
              </a:rPr>
              <a:t>With what we know about the perinatal and postpartum periods, how can plans of safe care help to prevent maternal overdoses and/or reduce the number of out-of-home entries for children aged 0-1?</a:t>
            </a:r>
            <a:r>
              <a:rPr lang="en-US" b="1">
                <a:latin typeface="Arial"/>
                <a:cs typeface="Arial"/>
              </a:rPr>
              <a:t> </a:t>
            </a:r>
            <a:endParaRPr lang="en-US" sz="1200" b="1">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latin typeface="Arial"/>
                <a:cs typeface="Arial"/>
              </a:rPr>
              <a:t>Video Source: </a:t>
            </a:r>
            <a:endParaRPr lang="en-US" u="sng">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a:cs typeface="Arial"/>
              </a:rPr>
              <a:t>National Center on Substance Abuse and Child Welfare</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220781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 mentioned by Dr. Stephen Patrick, here we have a summary of key policy changes related to infants with prenatal substance exposure in the United States:</a:t>
            </a:r>
            <a:endParaRPr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rtl="0" fontAlgn="base"/>
            <a:r>
              <a:rPr lang="en-US" sz="1200" b="0" i="0" u="none" strike="noStrike" kern="1200" dirty="0">
                <a:solidFill>
                  <a:schemeClr val="tx1"/>
                </a:solidFill>
                <a:effectLst/>
                <a:latin typeface="Arial" panose="020B0604020202020204" pitchFamily="34" charset="0"/>
                <a:cs typeface="Arial" panose="020B0604020202020204" pitchFamily="34" charset="0"/>
              </a:rPr>
              <a:t>First, we have the Child Abuse Prevention and Treatment Act (or CAPTA) dating back to 1974 which provides federal funding and guidance to states in support of prevention, assessment, investigation, prosecution, and treatment activities related to child abuse and neglect.  CAPTA also established a federal definition of child abuse and neglect.</a:t>
            </a:r>
            <a:r>
              <a:rPr lang="en-US" sz="1200" b="0" i="0" kern="1200" dirty="0">
                <a:solidFill>
                  <a:schemeClr val="tx1"/>
                </a:solidFill>
                <a:effectLst/>
                <a:latin typeface="Arial" panose="020B0604020202020204" pitchFamily="34" charset="0"/>
                <a:cs typeface="Arial" panose="020B0604020202020204" pitchFamily="34" charset="0"/>
              </a:rPr>
              <a:t>​</a:t>
            </a:r>
          </a:p>
          <a:p>
            <a:pPr rtl="0" fontAlgn="base"/>
            <a:r>
              <a:rPr lang="en-US" sz="1200" b="0" i="0" kern="1200" dirty="0">
                <a:solidFill>
                  <a:schemeClr val="tx1"/>
                </a:solidFill>
                <a:effectLst/>
                <a:latin typeface="Arial" panose="020B0604020202020204" pitchFamily="34" charset="0"/>
                <a:cs typeface="Arial" panose="020B0604020202020204" pitchFamily="34" charset="0"/>
              </a:rPr>
              <a:t>​</a:t>
            </a:r>
          </a:p>
          <a:p>
            <a:pPr rtl="0" fontAlgn="base"/>
            <a:r>
              <a:rPr lang="en-US" sz="1200" b="0" i="0" u="none" strike="noStrike" kern="1200" dirty="0">
                <a:solidFill>
                  <a:schemeClr val="tx1"/>
                </a:solidFill>
                <a:effectLst/>
                <a:latin typeface="Arial" panose="020B0604020202020204" pitchFamily="34" charset="0"/>
                <a:cs typeface="Arial" panose="020B0604020202020204" pitchFamily="34" charset="0"/>
              </a:rPr>
              <a:t>The Keeping Children and Families Safe Act of 2003 amended and reauthorized CAPTA. The amendments included the provision of a healthcare notification regarding prenatally exposed infants to child welfare along with an identified plan of safe care outlining service engagement and care coordination. </a:t>
            </a:r>
            <a:r>
              <a:rPr lang="en-US" sz="1200" b="0" i="0" kern="1200" dirty="0">
                <a:solidFill>
                  <a:schemeClr val="tx1"/>
                </a:solidFill>
                <a:effectLst/>
                <a:latin typeface="Arial" panose="020B0604020202020204" pitchFamily="34" charset="0"/>
                <a:cs typeface="Arial" panose="020B0604020202020204" pitchFamily="34" charset="0"/>
              </a:rPr>
              <a:t>​</a:t>
            </a:r>
          </a:p>
          <a:p>
            <a:pPr rtl="0" fontAlgn="base"/>
            <a:r>
              <a:rPr lang="en-US" sz="1200" b="0" i="0" kern="1200" dirty="0">
                <a:solidFill>
                  <a:schemeClr val="tx1"/>
                </a:solidFill>
                <a:effectLst/>
                <a:latin typeface="Arial" panose="020B0604020202020204" pitchFamily="34" charset="0"/>
                <a:cs typeface="Arial" panose="020B0604020202020204" pitchFamily="34" charset="0"/>
              </a:rPr>
              <a:t>​</a:t>
            </a:r>
          </a:p>
          <a:p>
            <a:pPr rtl="0" fontAlgn="base"/>
            <a:r>
              <a:rPr lang="en-US" sz="1200" b="0" i="0" u="none" strike="noStrike" kern="1200" dirty="0">
                <a:solidFill>
                  <a:schemeClr val="tx1"/>
                </a:solidFill>
                <a:effectLst/>
                <a:latin typeface="Arial" panose="020B0604020202020204" pitchFamily="34" charset="0"/>
                <a:cs typeface="Arial" panose="020B0604020202020204" pitchFamily="34" charset="0"/>
              </a:rPr>
              <a:t>CAPTA was again amended and reauthorized by the CAPTA Reauthorization Act of 2010, which included amending the criteria to include infants with fetal alcohol spectrum disorders, or FASDs, to notification and plan of safe care requirements. </a:t>
            </a:r>
            <a:r>
              <a:rPr lang="en-US" sz="1200" b="0" i="0" kern="1200" dirty="0">
                <a:solidFill>
                  <a:schemeClr val="tx1"/>
                </a:solidFill>
                <a:effectLst/>
                <a:latin typeface="Arial" panose="020B0604020202020204" pitchFamily="34" charset="0"/>
                <a:cs typeface="Arial" panose="020B0604020202020204" pitchFamily="34" charset="0"/>
              </a:rPr>
              <a:t>​</a:t>
            </a:r>
          </a:p>
          <a:p>
            <a:pPr rtl="0" fontAlgn="base"/>
            <a:r>
              <a:rPr lang="en-US" sz="1200" b="0" i="0" kern="1200" dirty="0">
                <a:solidFill>
                  <a:schemeClr val="tx1"/>
                </a:solidFill>
                <a:effectLst/>
                <a:latin typeface="Arial" panose="020B0604020202020204" pitchFamily="34" charset="0"/>
                <a:cs typeface="Arial" panose="020B0604020202020204" pitchFamily="34" charset="0"/>
              </a:rPr>
              <a:t>​</a:t>
            </a:r>
          </a:p>
          <a:p>
            <a:pPr rtl="0" fontAlgn="base"/>
            <a:r>
              <a:rPr lang="en-US" sz="1200" b="0" i="0" u="none" strike="noStrike" kern="1200" dirty="0">
                <a:solidFill>
                  <a:schemeClr val="tx1"/>
                </a:solidFill>
                <a:effectLst/>
                <a:latin typeface="Arial" panose="020B0604020202020204" pitchFamily="34" charset="0"/>
                <a:cs typeface="Arial" panose="020B0604020202020204" pitchFamily="34" charset="0"/>
              </a:rPr>
              <a:t>And finally, additional amendments were made by the Comprehensive Addiction and Recovery Act, or CARA, of 2016. CARA modified the CAPTA state plan requirement for infants born and identified as being affected by substance use or withdrawal symptoms or fetal alcohol spectrum disorders by adding criteria to state plans to ensure the safety and well-being of infants following their release from the care of healthcare providers, to address the health and substance use disorder treatment needs of the infant and affected family or caregiver, and to develop the plans of safe care for infants affected by all substance use, not just the use of illegal substances, as was the requirement prior to this change. </a:t>
            </a:r>
            <a:endParaRPr lang="en-US" sz="1200" b="0" i="0" kern="1200" dirty="0">
              <a:solidFill>
                <a:schemeClr val="tx1"/>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a:cs typeface="Arial"/>
              </a:rPr>
              <a:t>N/A</a:t>
            </a:r>
            <a:endParaRPr lang="en-US" sz="1200" kern="1000" dirty="0">
              <a:solidFill>
                <a:srgbClr val="000000"/>
              </a:solidFill>
              <a:effectLst/>
              <a:latin typeface="Arial"/>
              <a:ea typeface="Segoe UI" panose="020B0502040204020203" pitchFamily="34" charset="0"/>
              <a:cs typeface="Arial"/>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latin typeface="Arial"/>
                <a:ea typeface="Calibri"/>
                <a:cs typeface="Arial"/>
              </a:rPr>
              <a:t>(Child Welfare Information Gateway, 2019)</a:t>
            </a:r>
            <a:endParaRPr lang="en-US" kern="100" dirty="0">
              <a:effectLst/>
              <a:latin typeface="Arial"/>
              <a:ea typeface="Calibri"/>
              <a:cs typeface="Arial"/>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Script Citations:</a:t>
            </a:r>
            <a:r>
              <a:rPr lang="en-US" u="sng" kern="100" dirty="0">
                <a:latin typeface="Arial"/>
                <a:ea typeface="Calibri"/>
                <a:cs typeface="Arial"/>
              </a:rPr>
              <a:t>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kern="100" dirty="0">
                <a:latin typeface="Arial"/>
                <a:ea typeface="Calibri"/>
                <a:cs typeface="Arial"/>
              </a:rPr>
              <a:t>(Child Welfare Information Gateway, 2019)</a:t>
            </a:r>
            <a:endParaRPr lang="en-US" kern="100" dirty="0">
              <a:effectLst/>
              <a:latin typeface="Arial"/>
              <a:ea typeface="Calibri"/>
              <a:cs typeface="Arial"/>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Full Citations:</a:t>
            </a:r>
            <a:endParaRPr lang="en-US" u="sng" kern="100" dirty="0">
              <a:solidFill>
                <a:srgbClr val="000000"/>
              </a:solidFill>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a:defRPr/>
            </a:pPr>
            <a:r>
              <a:rPr lang="en-US" dirty="0">
                <a:effectLst/>
                <a:latin typeface="Arial"/>
                <a:cs typeface="Arial"/>
              </a:rPr>
              <a:t>Child Welfare Information Gateway. (2019). </a:t>
            </a:r>
            <a:r>
              <a:rPr lang="en-US" i="1" dirty="0">
                <a:effectLst/>
                <a:latin typeface="Arial"/>
                <a:cs typeface="Arial"/>
              </a:rPr>
              <a:t>About CAPTA: A legislative history. </a:t>
            </a:r>
            <a:r>
              <a:rPr lang="en-US" b="0" i="0" dirty="0">
                <a:solidFill>
                  <a:srgbClr val="1B1B1B"/>
                </a:solidFill>
                <a:effectLst/>
                <a:latin typeface="Arial"/>
                <a:cs typeface="Arial"/>
              </a:rPr>
              <a:t>U.S. Department of Health and Human Services, Children's Bureau.</a:t>
            </a:r>
            <a:r>
              <a:rPr lang="en-US" dirty="0">
                <a:effectLst/>
                <a:latin typeface="Arial"/>
                <a:cs typeface="Arial"/>
              </a:rPr>
              <a:t> </a:t>
            </a:r>
            <a:r>
              <a:rPr lang="en-US" u="sng" kern="100" dirty="0">
                <a:solidFill>
                  <a:srgbClr val="467886"/>
                </a:solidFill>
                <a:effectLst/>
                <a:latin typeface="Arial"/>
                <a:ea typeface="Aptos" panose="020B0004020202020204" pitchFamily="34" charset="0"/>
                <a:cs typeface="Arial"/>
                <a:hlinkClick r:id="rId3"/>
              </a:rPr>
              <a:t>https://www.childwelfare.gov/resources/about-capta-legislative-history/</a:t>
            </a:r>
            <a:r>
              <a:rPr lang="en-US" kern="100" dirty="0">
                <a:latin typeface="Arial"/>
                <a:ea typeface="Aptos" panose="020B0004020202020204" pitchFamily="34" charset="0"/>
                <a:cs typeface="Arial"/>
              </a:rPr>
              <a:t> </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kern="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554DBC4-6E43-423D-BDB5-AE842242A093}" type="slidenum">
              <a:rPr lang="en-US" smtClean="0"/>
              <a:t>41</a:t>
            </a:fld>
            <a:endParaRPr lang="en-US"/>
          </a:p>
        </p:txBody>
      </p:sp>
    </p:spTree>
    <p:extLst>
      <p:ext uri="{BB962C8B-B14F-4D97-AF65-F5344CB8AC3E}">
        <p14:creationId xmlns:p14="http://schemas.microsoft.com/office/powerpoint/2010/main" val="40220834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a:cs typeface="Arial"/>
              </a:rPr>
              <a:t>Facilitator Script:</a:t>
            </a:r>
          </a:p>
          <a:p>
            <a:pPr algn="l" rtl="0" fontAlgn="base"/>
            <a:endParaRPr lang="en-US" b="0" i="0" u="none" strike="noStrike" dirty="0">
              <a:solidFill>
                <a:srgbClr val="000000"/>
              </a:solidFill>
              <a:effectLst/>
              <a:latin typeface="Arial" panose="020B0604020202020204" pitchFamily="34" charset="0"/>
              <a:cs typeface="Arial" panose="020B0604020202020204" pitchFamily="34" charset="0"/>
            </a:endParaRPr>
          </a:p>
          <a:p>
            <a:pPr fontAlgn="base"/>
            <a:r>
              <a:rPr lang="en-US" b="0" i="0" u="none" strike="noStrike" dirty="0">
                <a:solidFill>
                  <a:srgbClr val="000000"/>
                </a:solidFill>
                <a:effectLst/>
                <a:latin typeface="Arial"/>
                <a:cs typeface="Arial"/>
              </a:rPr>
              <a:t>Plans of safe care provide different points of intervention for families affected by substance use and co-occurring disorders. Here we break down how plans of safe care can support access to services (and care coordination among service systems) before and after the birthing event. </a:t>
            </a:r>
          </a:p>
          <a:p>
            <a:pPr fontAlgn="base"/>
            <a:endParaRPr lang="en-US" b="0" i="0" u="none" strike="noStrike" dirty="0">
              <a:solidFill>
                <a:srgbClr val="000000"/>
              </a:solidFill>
              <a:effectLst/>
              <a:latin typeface="Arial"/>
              <a:cs typeface="Arial"/>
            </a:endParaRPr>
          </a:p>
          <a:p>
            <a:pPr fontAlgn="base"/>
            <a:r>
              <a:rPr lang="en-US" b="0" i="0" u="none" strike="noStrike" dirty="0">
                <a:solidFill>
                  <a:srgbClr val="000000"/>
                </a:solidFill>
                <a:effectLst/>
                <a:latin typeface="Arial"/>
                <a:cs typeface="Arial"/>
              </a:rPr>
              <a:t>Prenatal Plans of Safe Care can be developed with women and families by SUD or MOUD programs, maternal health care providers, home visiting programs, or other public health supports, such as Early Head Start or Healthy Start, during pregnancy. This practice is </a:t>
            </a:r>
            <a:r>
              <a:rPr lang="en-US" b="1" i="0" u="none" strike="noStrike" dirty="0">
                <a:solidFill>
                  <a:srgbClr val="000000"/>
                </a:solidFill>
                <a:effectLst/>
                <a:latin typeface="Arial"/>
                <a:cs typeface="Arial"/>
              </a:rPr>
              <a:t>NOT </a:t>
            </a:r>
            <a:r>
              <a:rPr lang="en-US" b="0" i="0" u="none" strike="noStrike" dirty="0">
                <a:solidFill>
                  <a:srgbClr val="000000"/>
                </a:solidFill>
                <a:effectLst/>
                <a:latin typeface="Arial"/>
                <a:cs typeface="Arial"/>
              </a:rPr>
              <a:t>required by CAPTA —rather, it is meant to be a supportive, preventative practice that some states and local jurisdictions have chosen to implement to support stronger partnerships across providers. Overall, prenatal plans of safe care support early identification, screening, and referral; treatment and service engagement; and care coordination among service providers. </a:t>
            </a:r>
          </a:p>
          <a:p>
            <a:pPr fontAlgn="base"/>
            <a:endParaRPr lang="en-US" b="0" i="0" u="none" strike="noStrike" dirty="0">
              <a:solidFill>
                <a:srgbClr val="000000"/>
              </a:solidFill>
              <a:effectLst/>
              <a:latin typeface="Arial"/>
              <a:cs typeface="Arial"/>
            </a:endParaRPr>
          </a:p>
          <a:p>
            <a:pPr fontAlgn="base"/>
            <a:r>
              <a:rPr lang="en-US" b="0" i="0" u="none" strike="noStrike" dirty="0">
                <a:solidFill>
                  <a:srgbClr val="000000"/>
                </a:solidFill>
                <a:effectLst/>
                <a:latin typeface="Arial"/>
                <a:cs typeface="Arial"/>
              </a:rPr>
              <a:t>Plans of Safe Care are a requirement of CAPTA and ensure the safety </a:t>
            </a:r>
            <a:r>
              <a:rPr lang="en-US" b="0" i="0" u="none" strike="noStrike">
                <a:solidFill>
                  <a:srgbClr val="000000"/>
                </a:solidFill>
                <a:effectLst/>
                <a:latin typeface="Arial"/>
                <a:cs typeface="Arial"/>
              </a:rPr>
              <a:t>and well-being </a:t>
            </a:r>
            <a:r>
              <a:rPr lang="en-US" b="0" i="0" u="none" strike="noStrike" dirty="0">
                <a:solidFill>
                  <a:srgbClr val="000000"/>
                </a:solidFill>
                <a:effectLst/>
                <a:latin typeface="Arial"/>
                <a:cs typeface="Arial"/>
              </a:rPr>
              <a:t>of the newborn and services for infants and their affected family or caregiver, particularly during the critical postpartum phase. Plans for safe care aim to provide access or continuity of coordinated treatment and services across the continuum of early intervention, family-centered treatment, and recovery-oriented services and supports. This may include ongoing neurodevelopmental screening and assessment to mitigate the effects of prenatal substance exposure on infants and young children. </a:t>
            </a:r>
            <a:endParaRPr lang="en-US" b="1" i="0" u="none" strike="noStrike" dirty="0">
              <a:solidFill>
                <a:srgbClr val="000000"/>
              </a:solidFill>
              <a:effectLst/>
              <a:latin typeface="Arial"/>
              <a:cs typeface="Arial"/>
            </a:endParaRPr>
          </a:p>
          <a:p>
            <a:pPr fontAlgn="base"/>
            <a:endParaRPr lang="en-US" b="0" i="0" u="none" strike="noStrike" dirty="0">
              <a:solidFill>
                <a:srgbClr val="000000"/>
              </a:solidFill>
              <a:effectLst/>
              <a:latin typeface="Arial"/>
              <a:cs typeface="Arial"/>
            </a:endParaRPr>
          </a:p>
          <a:p>
            <a:endParaRPr lang="en-US" dirty="0">
              <a:latin typeface="Arial"/>
              <a:ea typeface="Calibri" panose="020F0502020204030204" pitchFamily="34" charset="0"/>
              <a:cs typeface="Arial"/>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latin typeface="Arial" panose="020B0604020202020204" pitchFamily="34" charset="0"/>
                <a:cs typeface="Arial" panose="020B0604020202020204" pitchFamily="34" charset="0"/>
              </a:rPr>
              <a:t>National Center on Substance Abuse and Child Welfare:</a:t>
            </a:r>
            <a:r>
              <a:rPr lang="en-US" i="1" dirty="0">
                <a:latin typeface="Arial" panose="020B0604020202020204" pitchFamily="34" charset="0"/>
                <a:cs typeface="Arial" panose="020B0604020202020204" pitchFamily="34" charset="0"/>
              </a:rPr>
              <a:t> </a:t>
            </a:r>
            <a:r>
              <a:rPr lang="en-US" i="1" u="sng" dirty="0">
                <a:latin typeface="Arial" panose="020B0604020202020204" pitchFamily="34" charset="0"/>
                <a:cs typeface="Arial" panose="020B0604020202020204" pitchFamily="34" charset="0"/>
                <a:hlinkClick r:id="rId3"/>
              </a:rPr>
              <a:t>Preparing for Your Baby: Information for Pregnant Women with Substance Use Disorders</a:t>
            </a:r>
            <a:r>
              <a:rPr lang="en-US" i="1" u="sng"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(2023)</a:t>
            </a:r>
          </a:p>
          <a:p>
            <a:pPr>
              <a:lnSpc>
                <a:spcPct val="107000"/>
              </a:lnSpc>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National Center on Substance Abuse and Child Welfare:</a:t>
            </a:r>
            <a:r>
              <a:rPr lang="en-US" i="1" dirty="0">
                <a:latin typeface="Arial" panose="020B0604020202020204" pitchFamily="34" charset="0"/>
                <a:cs typeface="Arial" panose="020B0604020202020204" pitchFamily="34" charset="0"/>
              </a:rPr>
              <a:t> </a:t>
            </a:r>
            <a:r>
              <a:rPr lang="en-US" i="1" u="sng" dirty="0">
                <a:latin typeface="Arial" panose="020B0604020202020204" pitchFamily="34" charset="0"/>
                <a:cs typeface="Arial" panose="020B0604020202020204" pitchFamily="34" charset="0"/>
                <a:hlinkClick r:id="rId4"/>
              </a:rPr>
              <a:t>Screening, Assessing, and Treating Pregnant Women with Substance Use Disorders Webinar</a:t>
            </a:r>
            <a:r>
              <a:rPr lang="en-US" dirty="0">
                <a:latin typeface="Arial" panose="020B0604020202020204" pitchFamily="34" charset="0"/>
                <a:cs typeface="Arial" panose="020B0604020202020204" pitchFamily="34" charset="0"/>
              </a:rPr>
              <a:t> (2023)</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a:ea typeface="Calibri" panose="020F0502020204030204" pitchFamily="34" charset="0"/>
                <a:cs typeface="Arial"/>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Script Citations:</a:t>
            </a:r>
            <a:r>
              <a:rPr lang="en-US" u="sng" kern="100" dirty="0">
                <a:latin typeface="Arial"/>
                <a:ea typeface="Calibri" panose="020F0502020204030204" pitchFamily="34" charset="0"/>
                <a:cs typeface="Arial"/>
              </a:rPr>
              <a:t>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a:ea typeface="Calibri" panose="020F0502020204030204" pitchFamily="34" charset="0"/>
                <a:cs typeface="Arial"/>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Full Citations:</a:t>
            </a:r>
            <a:endParaRPr lang="en-US" u="sng" kern="100" dirty="0">
              <a:solidFill>
                <a:srgbClr val="000000"/>
              </a:solidFill>
              <a:latin typeface="Arial"/>
              <a:ea typeface="Calibri" panose="020F0502020204030204" pitchFamily="34" charset="0"/>
              <a:cs typeface="Arial"/>
            </a:endParaRP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a:cs typeface="Arial"/>
              </a:rPr>
              <a:t>N/A</a:t>
            </a:r>
            <a:endParaRPr lang="en-US" b="0" i="0" dirty="0">
              <a:solidFill>
                <a:srgbClr val="444444"/>
              </a:solidFill>
              <a:effectLst/>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6750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54216-518B-2DAA-B649-215A00AE4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99FEC-43D7-A219-B9B2-A801BD4412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C2FF4A-01B3-CD7A-7808-6F4B4E98C37F}"/>
              </a:ext>
            </a:extLst>
          </p:cNvPr>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Facilitator Script:</a:t>
            </a:r>
          </a:p>
          <a:p>
            <a:pPr algn="l" rtl="0" fontAlgn="base"/>
            <a:endParaRPr lang="en-US" b="0" i="0" u="none" strike="noStrike" dirty="0">
              <a:solidFill>
                <a:srgbClr val="000000"/>
              </a:solidFill>
              <a:effectLst/>
              <a:latin typeface="Arial" panose="020B0604020202020204" pitchFamily="34" charset="0"/>
              <a:cs typeface="Arial" panose="020B0604020202020204" pitchFamily="34" charset="0"/>
            </a:endParaRPr>
          </a:p>
          <a:p>
            <a:pPr fontAlgn="base"/>
            <a:r>
              <a:rPr lang="en-US" b="0" i="0" u="none" strike="noStrike" dirty="0">
                <a:solidFill>
                  <a:srgbClr val="000000"/>
                </a:solidFill>
                <a:effectLst/>
                <a:latin typeface="Arial"/>
                <a:cs typeface="Arial"/>
              </a:rPr>
              <a:t>Families benefit greatly from Plans of Safe Care—both prenatal and postnatal. </a:t>
            </a:r>
          </a:p>
          <a:p>
            <a:pPr fontAlgn="base"/>
            <a:endParaRPr lang="en-US" b="0" i="0" u="none" strike="noStrike" dirty="0">
              <a:solidFill>
                <a:srgbClr val="000000"/>
              </a:solidFill>
              <a:effectLst/>
              <a:latin typeface="Arial"/>
              <a:cs typeface="Arial"/>
            </a:endParaRPr>
          </a:p>
          <a:p>
            <a:pPr fontAlgn="base"/>
            <a:r>
              <a:rPr lang="en-US" b="0" i="0" u="none" strike="noStrike" dirty="0">
                <a:solidFill>
                  <a:srgbClr val="000000"/>
                </a:solidFill>
                <a:effectLst/>
                <a:latin typeface="Arial"/>
                <a:cs typeface="Arial"/>
              </a:rPr>
              <a:t>First, the plan itself provides an opportunity to reduce the likelihood of a crisis at time of the birthing event. </a:t>
            </a:r>
          </a:p>
          <a:p>
            <a:pPr fontAlgn="base"/>
            <a:endParaRPr lang="en-US" b="0" i="0" u="none" strike="noStrike" dirty="0">
              <a:solidFill>
                <a:srgbClr val="000000"/>
              </a:solidFill>
              <a:effectLst/>
              <a:latin typeface="Arial"/>
              <a:cs typeface="Arial"/>
            </a:endParaRPr>
          </a:p>
          <a:p>
            <a:pPr fontAlgn="base"/>
            <a:r>
              <a:rPr lang="en-US" b="0" i="0" u="none" strike="noStrike" dirty="0">
                <a:solidFill>
                  <a:srgbClr val="000000"/>
                </a:solidFill>
                <a:effectLst/>
                <a:latin typeface="Arial"/>
                <a:cs typeface="Arial"/>
              </a:rPr>
              <a:t>The plans also support the ongoing safety and well-being of infants and families further reducing maternal and infant mortality rates.</a:t>
            </a:r>
          </a:p>
          <a:p>
            <a:pPr fontAlgn="base"/>
            <a:endParaRPr lang="en-US" b="0" i="0" u="none" strike="noStrike" dirty="0">
              <a:solidFill>
                <a:srgbClr val="000000"/>
              </a:solidFill>
              <a:effectLst/>
              <a:latin typeface="Arial"/>
              <a:cs typeface="Arial"/>
            </a:endParaRPr>
          </a:p>
          <a:p>
            <a:pPr fontAlgn="base"/>
            <a:r>
              <a:rPr lang="en-US" b="0" i="0" u="none" strike="noStrike" dirty="0">
                <a:solidFill>
                  <a:srgbClr val="000000"/>
                </a:solidFill>
                <a:effectLst/>
                <a:latin typeface="Arial"/>
                <a:cs typeface="Arial"/>
              </a:rPr>
              <a:t>The plans are also designed to promote a family-centered approach and healthy parent-infant dyad development with referral to all indicated services.</a:t>
            </a:r>
          </a:p>
          <a:p>
            <a:pPr fontAlgn="base"/>
            <a:endParaRPr lang="en-US" b="0" i="0" u="none" strike="noStrike" dirty="0">
              <a:solidFill>
                <a:srgbClr val="000000"/>
              </a:solidFill>
              <a:effectLst/>
              <a:latin typeface="Arial"/>
              <a:cs typeface="Arial"/>
            </a:endParaRPr>
          </a:p>
          <a:p>
            <a:pPr fontAlgn="base"/>
            <a:r>
              <a:rPr lang="en-US" b="0" i="0" u="none" strike="noStrike" dirty="0">
                <a:solidFill>
                  <a:srgbClr val="000000"/>
                </a:solidFill>
                <a:effectLst/>
                <a:latin typeface="Arial"/>
                <a:cs typeface="Arial"/>
              </a:rPr>
              <a:t>And finally, Plans of Safe Care provide access to coordinated treatment and service planning for the parent, infant, and family. </a:t>
            </a:r>
          </a:p>
          <a:p>
            <a:pPr fontAlgn="base"/>
            <a:endParaRPr lang="en-US" b="0" i="0" u="none" strike="noStrike" dirty="0">
              <a:solidFill>
                <a:srgbClr val="000000"/>
              </a:solidFill>
              <a:effectLst/>
              <a:latin typeface="Arial"/>
              <a:cs typeface="Arial"/>
            </a:endParaRPr>
          </a:p>
          <a:p>
            <a:pPr fontAlgn="base"/>
            <a:r>
              <a:rPr lang="en-US" sz="1200" b="0" i="0" kern="1200" dirty="0">
                <a:solidFill>
                  <a:schemeClr val="tx1"/>
                </a:solidFill>
                <a:effectLst/>
                <a:latin typeface="Arial" panose="020B0604020202020204" pitchFamily="34" charset="0"/>
                <a:cs typeface="Arial" panose="020B0604020202020204" pitchFamily="34" charset="0"/>
              </a:rPr>
              <a:t>Let’s now apply what we have learned with an activity...</a:t>
            </a:r>
            <a:endParaRPr lang="en-US" b="0" i="0" u="none" strike="noStrike" dirty="0">
              <a:solidFill>
                <a:srgbClr val="000000"/>
              </a:solidFill>
              <a:effectLst/>
              <a:latin typeface="Arial" panose="020B0604020202020204" pitchFamily="34" charset="0"/>
              <a:cs typeface="Arial" panose="020B0604020202020204" pitchFamily="34" charset="0"/>
            </a:endParaRPr>
          </a:p>
          <a:p>
            <a:pPr fontAlgn="base"/>
            <a:endParaRPr lang="en-US" b="0" i="0" u="none" strike="noStrike" dirty="0">
              <a:solidFill>
                <a:srgbClr val="000000"/>
              </a:solidFill>
              <a:effectLst/>
              <a:latin typeface="Arial"/>
              <a:cs typeface="Arial"/>
            </a:endParaRP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N/A</a:t>
            </a:r>
            <a:endParaRPr lang="en-US" b="0" i="0" dirty="0">
              <a:solidFill>
                <a:srgbClr val="444444"/>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08FDD89-5FEF-6DC5-8E6D-B864B5BFFA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DBC4-6E43-423D-BDB5-AE842242A0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5076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that we have a general understanding of the purpose and intent of plans of safe care, let’s spend some time thinking about the types of information needed from families to help develop a comprehensive and detailed plan. We’ll start this activity in our small groups by filling in our POSC bingo cards then will resume as a large group for the actual bingo drawing.</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Additional Notes:</a:t>
            </a:r>
          </a:p>
          <a:p>
            <a:r>
              <a:rPr lang="en-US" i="1" dirty="0">
                <a:latin typeface="Arial" panose="020B0604020202020204" pitchFamily="34" charset="0"/>
                <a:cs typeface="Arial" panose="020B0604020202020204" pitchFamily="34" charset="0"/>
              </a:rPr>
              <a:t>Instruct small groups to develop their POSC bingo card (one card per small group) filling each box on their card with information needed to inform a family’s plan of safe care. A POSC bingo card template is provided in the appendix of this guide. Groups should consider and add information from all four of the categories listed below to increase their chances of Bingo during the large group portion of the activity:</a:t>
            </a:r>
          </a:p>
          <a:p>
            <a:endParaRPr lang="en-US" i="1" dirty="0">
              <a:latin typeface="Arial" panose="020B0604020202020204" pitchFamily="34" charset="0"/>
              <a:cs typeface="Arial" panose="020B0604020202020204" pitchFamily="34" charset="0"/>
            </a:endParaRPr>
          </a:p>
          <a:p>
            <a:pPr marL="228600" indent="-228600">
              <a:buAutoNum type="arabicPeriod"/>
            </a:pPr>
            <a:r>
              <a:rPr lang="en-US" i="1" dirty="0">
                <a:latin typeface="Arial" panose="020B0604020202020204" pitchFamily="34" charset="0"/>
                <a:cs typeface="Arial" panose="020B0604020202020204" pitchFamily="34" charset="0"/>
              </a:rPr>
              <a:t>Infant’s Medical Care</a:t>
            </a:r>
          </a:p>
          <a:p>
            <a:pPr marL="228600" indent="-228600">
              <a:buAutoNum type="arabicPeriod"/>
            </a:pPr>
            <a:r>
              <a:rPr lang="en-US" i="1" dirty="0">
                <a:latin typeface="Arial" panose="020B0604020202020204" pitchFamily="34" charset="0"/>
                <a:cs typeface="Arial" panose="020B0604020202020204" pitchFamily="34" charset="0"/>
              </a:rPr>
              <a:t>Mother’s Medical Care</a:t>
            </a:r>
          </a:p>
          <a:p>
            <a:pPr marL="228600" indent="-228600">
              <a:buAutoNum type="arabicPeriod"/>
            </a:pPr>
            <a:r>
              <a:rPr lang="en-US" i="1" dirty="0">
                <a:latin typeface="Arial" panose="020B0604020202020204" pitchFamily="34" charset="0"/>
                <a:cs typeface="Arial" panose="020B0604020202020204" pitchFamily="34" charset="0"/>
              </a:rPr>
              <a:t>Parent’s Substance Use and/or Mental Health Needs</a:t>
            </a:r>
          </a:p>
          <a:p>
            <a:pPr marL="228600" indent="-228600">
              <a:buAutoNum type="arabicPeriod"/>
            </a:pPr>
            <a:r>
              <a:rPr lang="en-US" i="1" dirty="0">
                <a:latin typeface="Arial" panose="020B0604020202020204" pitchFamily="34" charset="0"/>
                <a:cs typeface="Arial" panose="020B0604020202020204" pitchFamily="34" charset="0"/>
              </a:rPr>
              <a:t>Family/Caregiver History and Needs</a:t>
            </a:r>
          </a:p>
          <a:p>
            <a:pPr marL="228600" indent="-228600">
              <a:buAutoNum type="arabicPeriod"/>
            </a:pPr>
            <a:endParaRPr lang="en-US" i="1" dirty="0">
              <a:latin typeface="Arial" panose="020B0604020202020204" pitchFamily="34" charset="0"/>
              <a:cs typeface="Arial" panose="020B0604020202020204" pitchFamily="34" charset="0"/>
            </a:endParaRPr>
          </a:p>
          <a:p>
            <a:pPr marL="0" indent="0">
              <a:buNone/>
            </a:pPr>
            <a:r>
              <a:rPr lang="en-US" i="1" dirty="0">
                <a:latin typeface="Arial" panose="020B0604020202020204" pitchFamily="34" charset="0"/>
                <a:cs typeface="Arial" panose="020B0604020202020204" pitchFamily="34" charset="0"/>
              </a:rPr>
              <a:t>Bring small groups back for a round of POSC bingo using a randomized drawing method for all the possible responses below:</a:t>
            </a:r>
          </a:p>
          <a:p>
            <a:pPr marL="0" indent="0">
              <a:buNone/>
            </a:pPr>
            <a:endParaRPr lang="en-US" i="1" dirty="0">
              <a:latin typeface="Arial" panose="020B0604020202020204" pitchFamily="34" charset="0"/>
              <a:cs typeface="Arial" panose="020B0604020202020204" pitchFamily="34" charset="0"/>
            </a:endParaRPr>
          </a:p>
          <a:p>
            <a:pPr marL="0" indent="0">
              <a:buNone/>
            </a:pPr>
            <a:r>
              <a:rPr lang="en-US" i="1" dirty="0">
                <a:latin typeface="Arial" panose="020B0604020202020204" pitchFamily="34" charset="0"/>
                <a:cs typeface="Arial" panose="020B0604020202020204" pitchFamily="34" charset="0"/>
              </a:rPr>
              <a:t>Infant’s Medical Care</a:t>
            </a:r>
          </a:p>
          <a:p>
            <a:pPr marL="685800" lvl="1" indent="-228600">
              <a:buAutoNum type="arabicPeriod"/>
            </a:pPr>
            <a:r>
              <a:rPr lang="en-US" i="1" dirty="0">
                <a:latin typeface="Arial" panose="020B0604020202020204" pitchFamily="34" charset="0"/>
                <a:cs typeface="Arial" panose="020B0604020202020204" pitchFamily="34" charset="0"/>
              </a:rPr>
              <a:t>Prenatal Exposure History</a:t>
            </a:r>
          </a:p>
          <a:p>
            <a:pPr marL="685800" lvl="1" indent="-228600">
              <a:buAutoNum type="arabicPeriod"/>
            </a:pPr>
            <a:r>
              <a:rPr lang="en-US" i="1" dirty="0">
                <a:latin typeface="Arial" panose="020B0604020202020204" pitchFamily="34" charset="0"/>
                <a:cs typeface="Arial" panose="020B0604020202020204" pitchFamily="34" charset="0"/>
              </a:rPr>
              <a:t>Details of Hospital Care (e.g., NICU, length of stay, diagnosis)</a:t>
            </a:r>
          </a:p>
          <a:p>
            <a:pPr marL="685800" lvl="1" indent="-228600">
              <a:buAutoNum type="arabicPeriod"/>
            </a:pPr>
            <a:r>
              <a:rPr lang="en-US" i="1" dirty="0">
                <a:latin typeface="Arial" panose="020B0604020202020204" pitchFamily="34" charset="0"/>
                <a:cs typeface="Arial" panose="020B0604020202020204" pitchFamily="34" charset="0"/>
              </a:rPr>
              <a:t>Other medical or developmental concerns</a:t>
            </a:r>
          </a:p>
          <a:p>
            <a:pPr marL="685800" lvl="1" indent="-228600">
              <a:buAutoNum type="arabicPeriod"/>
            </a:pPr>
            <a:r>
              <a:rPr lang="en-US" i="1" dirty="0">
                <a:latin typeface="Arial" panose="020B0604020202020204" pitchFamily="34" charset="0"/>
                <a:cs typeface="Arial" panose="020B0604020202020204" pitchFamily="34" charset="0"/>
              </a:rPr>
              <a:t>Pediatric Care and Follow-Up</a:t>
            </a:r>
          </a:p>
          <a:p>
            <a:pPr marL="685800" lvl="1" indent="-228600">
              <a:buAutoNum type="arabicPeriod"/>
            </a:pPr>
            <a:r>
              <a:rPr lang="en-US" i="1" dirty="0">
                <a:latin typeface="Arial" panose="020B0604020202020204" pitchFamily="34" charset="0"/>
                <a:cs typeface="Arial" panose="020B0604020202020204" pitchFamily="34" charset="0"/>
              </a:rPr>
              <a:t>Referrals to Early Intervention and Other Services</a:t>
            </a:r>
          </a:p>
          <a:p>
            <a:pPr marL="0" indent="0">
              <a:buNone/>
            </a:pPr>
            <a:r>
              <a:rPr lang="en-US" i="1" dirty="0">
                <a:latin typeface="Arial" panose="020B0604020202020204" pitchFamily="34" charset="0"/>
                <a:cs typeface="Arial" panose="020B0604020202020204" pitchFamily="34" charset="0"/>
              </a:rPr>
              <a:t>Mother’s Medical Care</a:t>
            </a:r>
          </a:p>
          <a:p>
            <a:pPr marL="685800" lvl="1" indent="-228600">
              <a:buAutoNum type="arabicPeriod"/>
            </a:pPr>
            <a:r>
              <a:rPr lang="en-US" i="1" dirty="0">
                <a:latin typeface="Arial" panose="020B0604020202020204" pitchFamily="34" charset="0"/>
                <a:cs typeface="Arial" panose="020B0604020202020204" pitchFamily="34" charset="0"/>
              </a:rPr>
              <a:t>Prenatal Care History</a:t>
            </a:r>
          </a:p>
          <a:p>
            <a:pPr marL="685800" lvl="1" indent="-228600">
              <a:buAutoNum type="arabicPeriod"/>
            </a:pPr>
            <a:r>
              <a:rPr lang="en-US" i="1" dirty="0">
                <a:latin typeface="Arial" panose="020B0604020202020204" pitchFamily="34" charset="0"/>
                <a:cs typeface="Arial" panose="020B0604020202020204" pitchFamily="34" charset="0"/>
              </a:rPr>
              <a:t>Pregnancy History</a:t>
            </a:r>
          </a:p>
          <a:p>
            <a:pPr marL="685800" lvl="1" indent="-228600">
              <a:buAutoNum type="arabicPeriod"/>
            </a:pPr>
            <a:r>
              <a:rPr lang="en-US" i="1" dirty="0">
                <a:latin typeface="Arial" panose="020B0604020202020204" pitchFamily="34" charset="0"/>
                <a:cs typeface="Arial" panose="020B0604020202020204" pitchFamily="34" charset="0"/>
              </a:rPr>
              <a:t>Other Medical Concerns</a:t>
            </a:r>
          </a:p>
          <a:p>
            <a:pPr marL="685800" lvl="1" indent="-228600">
              <a:buAutoNum type="arabicPeriod"/>
            </a:pPr>
            <a:r>
              <a:rPr lang="en-US" i="1" dirty="0">
                <a:latin typeface="Arial" panose="020B0604020202020204" pitchFamily="34" charset="0"/>
                <a:cs typeface="Arial" panose="020B0604020202020204" pitchFamily="34" charset="0"/>
              </a:rPr>
              <a:t>Follow-Up Care with OB/GYN</a:t>
            </a:r>
          </a:p>
          <a:p>
            <a:pPr marL="685800" lvl="1" indent="-228600">
              <a:buAutoNum type="arabicPeriod"/>
            </a:pPr>
            <a:r>
              <a:rPr lang="en-US" i="1" dirty="0">
                <a:latin typeface="Arial" panose="020B0604020202020204" pitchFamily="34" charset="0"/>
                <a:cs typeface="Arial" panose="020B0604020202020204" pitchFamily="34" charset="0"/>
              </a:rPr>
              <a:t>Referrals to Other Healthcare Services</a:t>
            </a:r>
          </a:p>
          <a:p>
            <a:pPr marL="0" indent="0">
              <a:buNone/>
            </a:pPr>
            <a:r>
              <a:rPr lang="en-US" i="1" dirty="0">
                <a:latin typeface="Arial" panose="020B0604020202020204" pitchFamily="34" charset="0"/>
                <a:cs typeface="Arial" panose="020B0604020202020204" pitchFamily="34" charset="0"/>
              </a:rPr>
              <a:t>Parent’s Substance Use and Mental Health Needs</a:t>
            </a:r>
          </a:p>
          <a:p>
            <a:pPr marL="685800" lvl="1" indent="-228600">
              <a:buAutoNum type="arabicPeriod"/>
            </a:pPr>
            <a:r>
              <a:rPr lang="en-US" i="1" dirty="0">
                <a:latin typeface="Arial" panose="020B0604020202020204" pitchFamily="34" charset="0"/>
                <a:cs typeface="Arial" panose="020B0604020202020204" pitchFamily="34" charset="0"/>
              </a:rPr>
              <a:t>Substance Use &amp; Mental Health History</a:t>
            </a:r>
          </a:p>
          <a:p>
            <a:pPr marL="685800" lvl="1" indent="-228600">
              <a:buAutoNum type="arabicPeriod"/>
            </a:pPr>
            <a:r>
              <a:rPr lang="en-US" i="1" dirty="0">
                <a:latin typeface="Arial" panose="020B0604020202020204" pitchFamily="34" charset="0"/>
                <a:cs typeface="Arial" panose="020B0604020202020204" pitchFamily="34" charset="0"/>
              </a:rPr>
              <a:t>Current or Past Treatment and Services</a:t>
            </a:r>
          </a:p>
          <a:p>
            <a:pPr marL="685800" lvl="1" indent="-228600">
              <a:buAutoNum type="arabicPeriod"/>
            </a:pPr>
            <a:r>
              <a:rPr lang="en-US" i="1" dirty="0">
                <a:latin typeface="Arial" panose="020B0604020202020204" pitchFamily="34" charset="0"/>
                <a:cs typeface="Arial" panose="020B0604020202020204" pitchFamily="34" charset="0"/>
              </a:rPr>
              <a:t>Current or Past Medication History</a:t>
            </a:r>
          </a:p>
          <a:p>
            <a:pPr marL="685800" lvl="1" indent="-228600">
              <a:buAutoNum type="arabicPeriod"/>
            </a:pPr>
            <a:r>
              <a:rPr lang="en-US" i="1" dirty="0">
                <a:latin typeface="Arial" panose="020B0604020202020204" pitchFamily="34" charset="0"/>
                <a:cs typeface="Arial" panose="020B0604020202020204" pitchFamily="34" charset="0"/>
              </a:rPr>
              <a:t>Referrals to Family-Centered Treatment and Recovery-Oriented Supports and Services</a:t>
            </a:r>
          </a:p>
          <a:p>
            <a:pPr marL="0" indent="0">
              <a:buNone/>
            </a:pPr>
            <a:r>
              <a:rPr lang="en-US" i="1" dirty="0">
                <a:latin typeface="Arial" panose="020B0604020202020204" pitchFamily="34" charset="0"/>
                <a:cs typeface="Arial" panose="020B0604020202020204" pitchFamily="34" charset="0"/>
              </a:rPr>
              <a:t>Family/Caregiver History and Needs</a:t>
            </a:r>
          </a:p>
          <a:p>
            <a:pPr marL="685800" lvl="1" indent="-228600">
              <a:buAutoNum type="arabicPeriod"/>
            </a:pPr>
            <a:r>
              <a:rPr lang="en-US" i="1" dirty="0">
                <a:latin typeface="Arial" panose="020B0604020202020204" pitchFamily="34" charset="0"/>
                <a:cs typeface="Arial" panose="020B0604020202020204" pitchFamily="34" charset="0"/>
              </a:rPr>
              <a:t>Family History </a:t>
            </a:r>
          </a:p>
          <a:p>
            <a:pPr marL="685800" lvl="1" indent="-228600">
              <a:buAutoNum type="arabicPeriod"/>
            </a:pPr>
            <a:r>
              <a:rPr lang="en-US" i="1" dirty="0">
                <a:latin typeface="Arial" panose="020B0604020202020204" pitchFamily="34" charset="0"/>
                <a:cs typeface="Arial" panose="020B0604020202020204" pitchFamily="34" charset="0"/>
              </a:rPr>
              <a:t>Parent-Child Dyad (Level of Bonding and Attachment)</a:t>
            </a:r>
          </a:p>
          <a:p>
            <a:pPr marL="685800" lvl="1" indent="-228600">
              <a:buAutoNum type="arabicPeriod"/>
            </a:pPr>
            <a:r>
              <a:rPr lang="en-US" i="1" dirty="0">
                <a:latin typeface="Arial" panose="020B0604020202020204" pitchFamily="34" charset="0"/>
                <a:cs typeface="Arial" panose="020B0604020202020204" pitchFamily="34" charset="0"/>
              </a:rPr>
              <a:t>Current Living Arrangements</a:t>
            </a:r>
          </a:p>
          <a:p>
            <a:pPr marL="685800" lvl="1" indent="-228600">
              <a:buAutoNum type="arabicPeriod"/>
            </a:pPr>
            <a:r>
              <a:rPr lang="en-US" i="1" dirty="0">
                <a:latin typeface="Arial" panose="020B0604020202020204" pitchFamily="34" charset="0"/>
                <a:cs typeface="Arial" panose="020B0604020202020204" pitchFamily="34" charset="0"/>
              </a:rPr>
              <a:t>Past or Current Child Safety or Risk Concerns (Including Prior Child Welfare Involvement)</a:t>
            </a:r>
          </a:p>
          <a:p>
            <a:pPr marL="685800" lvl="1" indent="-228600">
              <a:buAutoNum type="arabicPeriod"/>
            </a:pPr>
            <a:r>
              <a:rPr lang="en-US" i="1" dirty="0">
                <a:latin typeface="Arial" panose="020B0604020202020204" pitchFamily="34" charset="0"/>
                <a:cs typeface="Arial" panose="020B0604020202020204" pitchFamily="34" charset="0"/>
              </a:rPr>
              <a:t>Current or Other Needed Services</a:t>
            </a:r>
          </a:p>
          <a:p>
            <a:pPr marL="685800" lvl="1" indent="-228600">
              <a:buAutoNum type="arabicPeriod"/>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8859983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860F4-D3BB-E114-DE85-AFF9259BE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3484B-2253-BC5B-5A3A-C69383988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64393-957D-B8F0-BFD7-8574F3DD89B8}"/>
              </a:ext>
            </a:extLst>
          </p:cNvPr>
          <p:cNvSpPr>
            <a:spLocks noGrp="1"/>
          </p:cNvSpPr>
          <p:nvPr>
            <p:ph type="body" idx="1"/>
          </p:nvPr>
        </p:nvSpPr>
        <p:spPr/>
        <p:txBody>
          <a:bodyPr/>
          <a:lstStyle/>
          <a:p>
            <a:r>
              <a:rPr lang="en-US" dirty="0">
                <a:latin typeface="Arial"/>
                <a:cs typeface="Arial"/>
              </a:rPr>
              <a:t>Facilitator Script:</a:t>
            </a:r>
          </a:p>
          <a:p>
            <a:endParaRPr lang="en-US" dirty="0">
              <a:latin typeface="Arial" panose="020B0604020202020204" pitchFamily="34" charset="0"/>
              <a:cs typeface="Arial" panose="020B0604020202020204" pitchFamily="34" charset="0"/>
            </a:endParaRPr>
          </a:p>
          <a:p>
            <a:pPr fontAlgn="base"/>
            <a:r>
              <a:rPr lang="en-US" b="0" i="0" u="none" strike="noStrike" dirty="0">
                <a:solidFill>
                  <a:srgbClr val="192539"/>
                </a:solidFill>
                <a:effectLst/>
                <a:latin typeface="Arial"/>
                <a:cs typeface="Arial"/>
              </a:rPr>
              <a:t>So, now that we have an idea about the type of information that is needed to inform the plan of safe care, we’ll also need to think about strategies to support their effective implementation. As we’ve mentioned throughout this training toolkit, we know no single agency can tackle this issue on its own; it requires a coordinated response that draws on the expertise and resources of many agencies and providers to promote the safety, permanency, well-being, and recovery outcomes for children and families affected by substance use and co-occurring </a:t>
            </a:r>
            <a:r>
              <a:rPr lang="en-US" dirty="0">
                <a:solidFill>
                  <a:srgbClr val="192539"/>
                </a:solidFill>
                <a:latin typeface="Arial"/>
                <a:cs typeface="Arial"/>
              </a:rPr>
              <a:t>disorders which also extends</a:t>
            </a:r>
            <a:r>
              <a:rPr lang="en-US" b="0" i="0" u="none" strike="noStrike" dirty="0">
                <a:solidFill>
                  <a:srgbClr val="192539"/>
                </a:solidFill>
                <a:effectLst/>
                <a:latin typeface="Arial"/>
                <a:cs typeface="Arial"/>
              </a:rPr>
              <a:t> to the effective implementation of plans of safe care. </a:t>
            </a:r>
          </a:p>
          <a:p>
            <a:pPr fontAlgn="base"/>
            <a:endParaRPr lang="en-US" b="0" i="0" u="none" strike="noStrike" dirty="0">
              <a:solidFill>
                <a:srgbClr val="192539"/>
              </a:solidFill>
              <a:effectLst/>
              <a:latin typeface="Arial"/>
              <a:cs typeface="Arial"/>
            </a:endParaRPr>
          </a:p>
          <a:p>
            <a:pPr fontAlgn="base"/>
            <a:r>
              <a:rPr lang="en-US" b="0" i="0" u="none" strike="noStrike" dirty="0">
                <a:solidFill>
                  <a:srgbClr val="192539"/>
                </a:solidFill>
                <a:effectLst/>
                <a:latin typeface="Arial"/>
                <a:cs typeface="Arial"/>
              </a:rPr>
              <a:t>The comprehensive care team for pregnant and parenting women, their infants, and affected family members make up a multidisciplinary group of professionals from maternal and child health, early childhood, substance use and mental health treatment, child welfare, and other family-serving agencies who are all coming together with the common goal of enhancing the lives of infants, parents, and their families. Here we have highlighted six important components to effective implementation of plans of safe care which emphasize the need for cross-system collaboration:</a:t>
            </a:r>
          </a:p>
          <a:p>
            <a:pPr algn="l" rtl="0" fontAlgn="base"/>
            <a:endParaRPr lang="en-US" b="0" i="0" u="none" strike="noStrike" dirty="0">
              <a:solidFill>
                <a:srgbClr val="192539"/>
              </a:solidFill>
              <a:effectLst/>
              <a:latin typeface="Arial" panose="020B0604020202020204" pitchFamily="34" charset="0"/>
              <a:cs typeface="Arial" panose="020B0604020202020204" pitchFamily="34" charset="0"/>
            </a:endParaRPr>
          </a:p>
          <a:p>
            <a:pPr marL="228600" indent="-228600" algn="l" rtl="0" fontAlgn="base">
              <a:buAutoNum type="arabicPeriod"/>
            </a:pPr>
            <a:r>
              <a:rPr lang="en-US" b="0" i="0" u="none" strike="noStrike" dirty="0">
                <a:solidFill>
                  <a:srgbClr val="192539"/>
                </a:solidFill>
                <a:effectLst/>
                <a:latin typeface="Arial"/>
                <a:cs typeface="Arial"/>
              </a:rPr>
              <a:t>Identify who is responsible for completing and monitoring the plan,</a:t>
            </a:r>
          </a:p>
          <a:p>
            <a:pPr marL="228600" indent="-228600" algn="l" rtl="0" fontAlgn="base">
              <a:buAutoNum type="arabicPeriod"/>
            </a:pPr>
            <a:r>
              <a:rPr lang="en-US" b="0" i="0" u="none" strike="noStrike" dirty="0">
                <a:solidFill>
                  <a:srgbClr val="192539"/>
                </a:solidFill>
                <a:effectLst/>
                <a:latin typeface="Arial"/>
                <a:cs typeface="Arial"/>
              </a:rPr>
              <a:t>Develop shared definitions and terminology across systems,</a:t>
            </a:r>
          </a:p>
          <a:p>
            <a:pPr marL="228600" indent="-228600" algn="l" rtl="0" fontAlgn="base">
              <a:buAutoNum type="arabicPeriod"/>
            </a:pPr>
            <a:r>
              <a:rPr lang="en-US" b="0" i="0" u="none" strike="noStrike" dirty="0">
                <a:solidFill>
                  <a:srgbClr val="192539"/>
                </a:solidFill>
                <a:effectLst/>
                <a:latin typeface="Arial"/>
                <a:cs typeface="Arial"/>
              </a:rPr>
              <a:t>Enhance cross-systems communication for information and data sharing,</a:t>
            </a:r>
          </a:p>
          <a:p>
            <a:pPr marL="228600" indent="-228600" algn="l" rtl="0" fontAlgn="base">
              <a:buAutoNum type="arabicPeriod"/>
            </a:pPr>
            <a:r>
              <a:rPr lang="en-US" b="0" i="0" u="none" strike="noStrike" dirty="0">
                <a:solidFill>
                  <a:srgbClr val="192539"/>
                </a:solidFill>
                <a:effectLst/>
                <a:latin typeface="Arial"/>
                <a:cs typeface="Arial"/>
              </a:rPr>
              <a:t>Develop a flexible approach using an array of services and supports,</a:t>
            </a:r>
          </a:p>
          <a:p>
            <a:pPr marL="228600" indent="-228600" algn="l" rtl="0" fontAlgn="base">
              <a:buAutoNum type="arabicPeriod"/>
            </a:pPr>
            <a:r>
              <a:rPr lang="en-US" b="0" i="0" u="none" strike="noStrike" dirty="0">
                <a:solidFill>
                  <a:srgbClr val="192539"/>
                </a:solidFill>
                <a:effectLst/>
                <a:latin typeface="Arial"/>
                <a:cs typeface="Arial"/>
              </a:rPr>
              <a:t>Improve timely access to indicated services and supports, and</a:t>
            </a:r>
          </a:p>
          <a:p>
            <a:pPr marL="228600" indent="-228600" algn="l" rtl="0" fontAlgn="base">
              <a:buAutoNum type="arabicPeriod"/>
            </a:pPr>
            <a:r>
              <a:rPr lang="en-US" b="0" i="0" u="none" strike="noStrike" dirty="0">
                <a:solidFill>
                  <a:srgbClr val="192539"/>
                </a:solidFill>
                <a:effectLst/>
                <a:latin typeface="Arial"/>
                <a:cs typeface="Arial"/>
              </a:rPr>
              <a:t>Discuss implementation progress including areas of practice and policy improvements</a:t>
            </a:r>
          </a:p>
          <a:p>
            <a:pPr marL="0" indent="0" algn="l" rtl="0" fontAlgn="base">
              <a:buNone/>
            </a:pPr>
            <a:endParaRPr lang="en-US" b="0" i="0" u="none" strike="noStrike" dirty="0">
              <a:solidFill>
                <a:srgbClr val="192539"/>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dirty="0"/>
              <a:t>National Center on Substance Abuse and Child Welfare: </a:t>
            </a:r>
            <a:r>
              <a:rPr lang="en-US" i="1" u="sng" dirty="0">
                <a:hlinkClick r:id="rId3"/>
              </a:rPr>
              <a:t>Resources For Professionals Working With Pregnant And Parenting Women Affected By Substance Use Disorders</a:t>
            </a:r>
            <a:r>
              <a:rPr lang="en-US" dirty="0"/>
              <a:t> (2023)</a:t>
            </a:r>
          </a:p>
          <a:p>
            <a:endParaRPr lang="en-US" dirty="0"/>
          </a:p>
          <a:p>
            <a:r>
              <a:rPr lang="en-US" dirty="0"/>
              <a:t>National Center on Substance Abuse and Child Welfare:  </a:t>
            </a:r>
            <a:r>
              <a:rPr lang="en-US" i="1" u="sng" dirty="0">
                <a:hlinkClick r:id="rId4"/>
              </a:rPr>
              <a:t>Resources For Professionals Working With Pregnant And Parenting Women Affected By Substance Use Disorders And Involved With Child Welfare</a:t>
            </a:r>
            <a:r>
              <a:rPr lang="en-US" dirty="0"/>
              <a:t> (2023)</a:t>
            </a: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a:ea typeface="Calibri"/>
                <a:cs typeface="Arial"/>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Script Citations:</a:t>
            </a:r>
            <a:r>
              <a:rPr lang="en-US" u="sng" kern="100" dirty="0">
                <a:latin typeface="Arial"/>
                <a:ea typeface="Calibri"/>
                <a:cs typeface="Arial"/>
              </a:rPr>
              <a:t>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a:ea typeface="Calibri"/>
                <a:cs typeface="Arial"/>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Full Citations:</a:t>
            </a:r>
            <a:endParaRPr lang="en-US" u="sng" kern="100" dirty="0">
              <a:solidFill>
                <a:srgbClr val="000000"/>
              </a:solidFill>
              <a:latin typeface="Arial"/>
              <a:ea typeface="Calibri"/>
              <a:cs typeface="Arial"/>
            </a:endParaRPr>
          </a:p>
          <a:p>
            <a:pPr marL="0" indent="0" algn="l" rtl="0" fontAlgn="base">
              <a:buNone/>
            </a:pPr>
            <a:endParaRPr lang="en-US" b="0" i="0" u="none" strike="noStrike" dirty="0">
              <a:solidFill>
                <a:srgbClr val="192539"/>
              </a:solidFill>
              <a:effectLst/>
              <a:latin typeface="Arial" panose="020B0604020202020204" pitchFamily="34" charset="0"/>
              <a:cs typeface="Arial" panose="020B0604020202020204" pitchFamily="34" charset="0"/>
            </a:endParaRPr>
          </a:p>
          <a:p>
            <a:pPr marL="0" indent="0" algn="l" rtl="0" fontAlgn="base">
              <a:buNone/>
            </a:pPr>
            <a:r>
              <a:rPr lang="en-US" b="0" i="0" u="none" strike="noStrike" dirty="0">
                <a:solidFill>
                  <a:srgbClr val="192539"/>
                </a:solidFill>
                <a:effectLst/>
                <a:latin typeface="Arial"/>
                <a:cs typeface="Arial"/>
              </a:rPr>
              <a:t>N/A</a:t>
            </a:r>
            <a:endParaRPr lang="en-US" b="0" i="0" dirty="0">
              <a:solidFill>
                <a:srgbClr val="444444"/>
              </a:solidFill>
              <a:effectLst/>
              <a:latin typeface="Arial"/>
              <a:cs typeface="Arial"/>
            </a:endParaRPr>
          </a:p>
          <a:p>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FBF7E3D-A89A-E784-2F5E-D7536EAF08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07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A5352-8A31-A6DD-AB44-7AB3AA54769D}"/>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5B429F69-7D4B-C510-4AD5-45B45183EC8F}"/>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that we’ve explored the essential components for effectively implementing Plans of Safe Care, it’s time to connect these strategies to our local context. The success of these plans depends not only on understanding what needs to be done, but also on how it’s being done within your community or agency. Let’s start with:</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Responsibility and Oversight:</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Who in your agency or community is currently responsible for completing and monitoring Plans of Safe Care?</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Are roles and responsibilities clearly defined and communicated across systems?</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Shared Language and Understanding:</a:t>
            </a:r>
          </a:p>
          <a:p>
            <a:pPr marL="0" indent="0">
              <a:buFont typeface="Arial" panose="020B0604020202020204" pitchFamily="34" charset="0"/>
              <a:buNone/>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terminology is used for Plans of Safe Care in your local practice? (e.g., Family Wellness Plans)</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Are these terms consistent across agencies, or is there a need for alignment?</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Communication and Data Sharing:</a:t>
            </a:r>
          </a:p>
          <a:p>
            <a:pPr marL="0" indent="0">
              <a:buFont typeface="Arial" panose="020B0604020202020204" pitchFamily="34" charset="0"/>
              <a:buNone/>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systems or protocols are in place to support cross-agency communication and data sharing?</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Are there barriers to effective information exchange that need to be addressed?</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Service Flexibility and Access:</a:t>
            </a:r>
          </a:p>
          <a:p>
            <a:pPr marL="0" indent="0">
              <a:buFont typeface="Arial" panose="020B0604020202020204" pitchFamily="34" charset="0"/>
              <a:buNone/>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How does your community ensure a flexible, responsive approach to services and supports for families?</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Are there gaps in service availability or access that impact implementation?</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Monitoring and Continuous Improvement:</a:t>
            </a:r>
          </a:p>
          <a:p>
            <a:pPr marL="0" indent="0">
              <a:buFont typeface="Arial" panose="020B0604020202020204" pitchFamily="34" charset="0"/>
              <a:buNone/>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How is progress on implementation tracked and reviewed?</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opportunities exist to improve local policy or practice based on what you’ve learned today?</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9AE80FD-9E91-5E32-76C2-7AD378FEB33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a:extLst>
              <a:ext uri="{FF2B5EF4-FFF2-40B4-BE49-F238E27FC236}">
                <a16:creationId xmlns:a16="http://schemas.microsoft.com/office/drawing/2014/main" id="{4886EE91-6908-23E1-6288-3072B8B06DE4}"/>
              </a:ext>
            </a:extLst>
          </p:cNvPr>
          <p:cNvSpPr>
            <a:spLocks noGrp="1" noRot="1" noChangeAspect="1"/>
          </p:cNvSpPr>
          <p:nvPr>
            <p:ph type="sldImg"/>
          </p:nvPr>
        </p:nvSpPr>
        <p:spPr/>
      </p:sp>
    </p:spTree>
    <p:extLst>
      <p:ext uri="{BB962C8B-B14F-4D97-AF65-F5344CB8AC3E}">
        <p14:creationId xmlns:p14="http://schemas.microsoft.com/office/powerpoint/2010/main" val="9823292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r>
              <a:rPr lang="en-US" sz="1200" dirty="0">
                <a:effectLst/>
                <a:latin typeface="Arial" panose="020B0604020202020204" pitchFamily="34" charset="0"/>
                <a:ea typeface="Calibri" panose="020F0502020204030204" pitchFamily="34" charset="0"/>
                <a:cs typeface="Arial" panose="020B0604020202020204" pitchFamily="34" charset="0"/>
              </a:rPr>
              <a:t>So, as we wrap up today’s training discussion (and the conclusion of the Child Welfare Training Toolkit), it only seems fitting to end with this reminder from module 7 that we simply cannot do this work alone—as only together, can we truly help children and families thrive. Thank you all so much for your hard work and dedication to children and families affected by substance use and co-occurring disorders. It’s been a pleasure to be a part of this learning opportunity with you all!</a:t>
            </a: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r>
              <a:rPr lang="en-US" sz="1200" dirty="0">
                <a:effectLst/>
                <a:latin typeface="Arial" panose="020B0604020202020204" pitchFamily="34" charset="0"/>
                <a:ea typeface="Calibri" panose="020F0502020204030204" pitchFamily="34" charset="0"/>
                <a:cs typeface="Arial" panose="020B0604020202020204" pitchFamily="34" charset="0"/>
              </a:rPr>
              <a:t>N/A</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4395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effectLst/>
                <a:latin typeface="Arial" panose="020B0604020202020204" pitchFamily="34" charset="0"/>
                <a:cs typeface="Arial" panose="020B0604020202020204" pitchFamily="34" charset="0"/>
              </a:rPr>
              <a:t>Facilitator Script:</a:t>
            </a:r>
            <a:r>
              <a:rPr lang="en-US" b="0" i="0" dirty="0">
                <a:effectLst/>
                <a:latin typeface="Arial" panose="020B0604020202020204" pitchFamily="34" charset="0"/>
                <a:cs typeface="Arial" panose="020B0604020202020204" pitchFamily="34" charset="0"/>
              </a:rPr>
              <a:t>​</a:t>
            </a:r>
          </a:p>
          <a:p>
            <a:pPr algn="l" rtl="0" fontAlgn="base"/>
            <a:r>
              <a:rPr lang="en-US" b="0" i="0" dirty="0">
                <a:effectLst/>
                <a:latin typeface="Arial" panose="020B0604020202020204" pitchFamily="34" charset="0"/>
                <a:cs typeface="Arial" panose="020B0604020202020204" pitchFamily="34" charset="0"/>
              </a:rPr>
              <a:t>​</a:t>
            </a:r>
          </a:p>
          <a:p>
            <a:pPr algn="l" rtl="0" fontAlgn="base"/>
            <a:r>
              <a:rPr lang="en-US" b="0" i="0" u="none" strike="noStrike" dirty="0">
                <a:effectLst/>
                <a:latin typeface="Arial" panose="020B0604020202020204" pitchFamily="34" charset="0"/>
                <a:cs typeface="Arial" panose="020B0604020202020204" pitchFamily="34" charset="0"/>
              </a:rPr>
              <a:t>Alright, this wraps up the instructional content for module ten.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substance use and co-occurring disorders. </a:t>
            </a:r>
            <a:r>
              <a:rPr lang="en-US" b="0" i="0" dirty="0">
                <a:effectLst/>
                <a:latin typeface="Arial" panose="020B0604020202020204" pitchFamily="34" charset="0"/>
                <a:cs typeface="Arial" panose="020B0604020202020204" pitchFamily="34" charset="0"/>
              </a:rPr>
              <a:t>​Take care, everyone!</a:t>
            </a:r>
          </a:p>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48</a:t>
            </a:fld>
            <a:endParaRPr lang="en-US"/>
          </a:p>
        </p:txBody>
      </p:sp>
    </p:spTree>
    <p:extLst>
      <p:ext uri="{BB962C8B-B14F-4D97-AF65-F5344CB8AC3E}">
        <p14:creationId xmlns:p14="http://schemas.microsoft.com/office/powerpoint/2010/main" val="16307646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49</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467302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Here we have the estimated number of births with prenatal substance exposure based on substance use reported during pregnancy available through the National Survey on Drug Use and Health. You’ll notice here that alcohol was estimated at 10.6% of births (or 390,000) followed by tobacco at 8.4% (or 300,000), illicit drugs at 8.3% (also roughly 300,000) and prescription opioids at 6.6% (or 240,000) births.</a:t>
            </a:r>
            <a:endParaRPr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defRPr/>
            </a:pPr>
            <a:r>
              <a:rPr lang="en-US" b="1" dirty="0">
                <a:solidFill>
                  <a:prstClr val="black"/>
                </a:solidFill>
                <a:latin typeface="Arial" panose="020B0604020202020204" pitchFamily="34" charset="0"/>
                <a:cs typeface="Arial" panose="020B0604020202020204" pitchFamily="34" charset="0"/>
              </a:rPr>
              <a:t>Prompts for Participants:</a:t>
            </a:r>
          </a:p>
          <a:p>
            <a:pPr>
              <a:defRPr/>
            </a:pPr>
            <a:endParaRPr lang="en-US" b="1" dirty="0">
              <a:solidFill>
                <a:prstClr val="black"/>
              </a:solidFill>
              <a:latin typeface="Arial" panose="020B0604020202020204" pitchFamily="34" charset="0"/>
              <a:cs typeface="Arial" panose="020B0604020202020204" pitchFamily="34" charset="0"/>
            </a:endParaRP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Any initial reactions to these figures? Is this what you expected from the data based on your casework experience?</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 we covered in module 6 of this toolkit, Fetal Alcohol Spectrum Disorder (or FASD) is a non-diagnostic umbrella terms used to describe the range of effects caused by alcohol consumption during pregnancy. The prevalence of FASD is estimated at 9.1 per 1,000 live births, but a review of literature on in-school screening and diagnoses suggest that this rate is actually closer to 50.0 per 1,000 live births. There are many factors that influence the effect alcohol has during in-utero development—things like a pregnant woman’s age, genetics, overall health and well-being, amount of use, timing of in-utero exposure, and use of other substances in combination with alcohol.</a:t>
            </a:r>
            <a:r>
              <a:rPr lang="en-US" dirty="0">
                <a:solidFill>
                  <a:prstClr val="black"/>
                </a:solidFill>
                <a:latin typeface="Arial" panose="020B0604020202020204" pitchFamily="34" charset="0"/>
                <a:cs typeface="Arial" panose="020B0604020202020204" pitchFamily="34" charset="0"/>
              </a:rPr>
              <a:t> </a:t>
            </a:r>
          </a:p>
          <a:p>
            <a:pPr>
              <a:defRPr/>
            </a:pPr>
            <a:endParaRPr lang="en-US"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Similarly, we also covered Neonatal Abstinence Syndrome (or NAS) and Neonatal Opioid Withdrawal Syndrome (or NOWS) in module 9 of this toolkit. For the purposes of this brief review, NAS is an expected and treatable condition that may follow prenatal exposure to opioids. An estimated 50-80% of affected infants will begin displaying symptoms of opioid withdrawal within the first 72 hours of birth (but in some instances this may take upwards of 5-10 days) with variability in length (ranging from days, weeks, or months) as well as severity of symptoms (with considerations to factors such as genetics, gestational age, amount and type of substance exposure, and other environmental factors).</a:t>
            </a:r>
            <a:r>
              <a:rPr lang="en-US" dirty="0">
                <a:solidFill>
                  <a:prstClr val="black"/>
                </a:solidFill>
                <a:latin typeface="Arial" panose="020B0604020202020204" pitchFamily="34" charset="0"/>
                <a:cs typeface="Arial" panose="020B0604020202020204" pitchFamily="34" charset="0"/>
              </a:rPr>
              <a:t> </a:t>
            </a:r>
            <a:endParaRPr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Let’s spend some more time on this topic of prenatal and postnatal exposure considerations over the next couple of slides…</a:t>
            </a:r>
            <a:endParaRPr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(Substance Abuse and Mental Health Services Administration, 2023)</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a:t>
            </a:r>
            <a:r>
              <a:rPr lang="en-US" u="sng" kern="100" dirty="0">
                <a:latin typeface="Arial" panose="020B0604020202020204" pitchFamily="34" charset="0"/>
                <a:ea typeface="Calibri" panose="020F0502020204030204" pitchFamily="34" charset="0"/>
                <a:cs typeface="Arial" panose="020B0604020202020204" pitchFamily="34" charset="0"/>
              </a:rPr>
              <a:t>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(Ko et al., 2020; Osterman et al., 2022; </a:t>
            </a:r>
            <a:r>
              <a:rPr lang="en-US" i="0" dirty="0">
                <a:solidFill>
                  <a:srgbClr val="000000"/>
                </a:solidFill>
                <a:latin typeface="Arial" panose="020B0604020202020204" pitchFamily="34" charset="0"/>
                <a:cs typeface="Arial" panose="020B0604020202020204" pitchFamily="34" charset="0"/>
              </a:rPr>
              <a:t>Substance Abuse and Mental Health Services Administration</a:t>
            </a:r>
            <a:r>
              <a:rPr lang="en-US" b="0" i="0" dirty="0">
                <a:solidFill>
                  <a:srgbClr val="000000"/>
                </a:solidFill>
                <a:effectLst/>
                <a:latin typeface="Arial" panose="020B0604020202020204" pitchFamily="34" charset="0"/>
                <a:cs typeface="Arial" panose="020B0604020202020204" pitchFamily="34" charset="0"/>
              </a:rPr>
              <a:t>, 2023)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solidFill>
                <a:srgbClr val="000000"/>
              </a:solidFill>
              <a:latin typeface="Arial" panose="020B0604020202020204" pitchFamily="34" charset="0"/>
              <a:cs typeface="Arial" panose="020B0604020202020204" pitchFamily="34" charset="0"/>
            </a:endParaRPr>
          </a:p>
          <a:p>
            <a:pPr>
              <a:lnSpc>
                <a:spcPct val="107000"/>
              </a:lnSpc>
              <a:spcBef>
                <a:spcPts val="500"/>
              </a:spcBef>
              <a:spcAft>
                <a:spcPts val="500"/>
              </a:spcAft>
            </a:pPr>
            <a:r>
              <a:rPr lang="pt-BR"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Ko</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 J.Y., D’Angelo, V.D., </a:t>
            </a:r>
            <a:r>
              <a:rPr lang="pt-BR"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Haight</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 S.C., </a:t>
            </a:r>
            <a:r>
              <a:rPr lang="pt-BR"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Morrow</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 B., Cox, S., </a:t>
            </a:r>
            <a:r>
              <a:rPr lang="pt-BR"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Salvesen</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 von Essen, B., </a:t>
            </a:r>
            <a:r>
              <a:rPr lang="pt-BR"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Strahan</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 A.E., Harrison, L., </a:t>
            </a:r>
            <a:r>
              <a:rPr lang="pt-BR"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Tevendale</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 H.D., Warner, L., </a:t>
            </a:r>
            <a:r>
              <a:rPr lang="pt-BR"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Kroelinger</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 C.D., </a:t>
            </a:r>
            <a:r>
              <a:rPr lang="pt-BR"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Barfield</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 W.D. (2020). </a:t>
            </a:r>
            <a:r>
              <a:rPr lang="en-US" i="1" dirty="0">
                <a:solidFill>
                  <a:srgbClr val="000000"/>
                </a:solidFill>
                <a:effectLst/>
                <a:latin typeface="Arial" panose="020B0604020202020204" pitchFamily="34" charset="0"/>
                <a:ea typeface="Calibri" panose="020F0502020204030204" pitchFamily="34" charset="0"/>
                <a:cs typeface="Arial" panose="020B0604020202020204" pitchFamily="34" charset="0"/>
              </a:rPr>
              <a:t>Vital signs: Prescription opioid pain reliever use during pregnancy — 34 U.S. jurisdictions, 2019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(Morbidity and Mortality Weekly Report, Vol. 69 No. 28, 897–903). U.S. Department of Health and Human Services, Centers for Disease Control and Prevention. </a:t>
            </a:r>
            <a:r>
              <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https://www.cdc.gov/mmwr/volumes/69/wr/pdfs/mm6928a1-H.pdf</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u="sng"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Times New Roman" panose="02020603050405020304" pitchFamily="18" charset="0"/>
                <a:cs typeface="Arial" panose="020B0604020202020204" pitchFamily="34" charset="0"/>
              </a:rPr>
              <a:t>Osterman, M.J.K., Hamilton, B.E., Martin, J.A., Driscoll, A.K., Valenzuela, C.P., &amp; National Center for Health Statistics. (2022). Births: Final data for 2020. </a:t>
            </a:r>
            <a:r>
              <a:rPr lang="en-US" i="1" dirty="0">
                <a:effectLst/>
                <a:latin typeface="Arial" panose="020B0604020202020204" pitchFamily="34" charset="0"/>
                <a:ea typeface="Times New Roman" panose="02020603050405020304" pitchFamily="18" charset="0"/>
                <a:cs typeface="Arial" panose="020B0604020202020204" pitchFamily="34" charset="0"/>
              </a:rPr>
              <a:t>National Vital Statistics Reports, 70</a:t>
            </a:r>
            <a:r>
              <a:rPr lang="en-US" dirty="0">
                <a:effectLst/>
                <a:latin typeface="Arial" panose="020B0604020202020204" pitchFamily="34" charset="0"/>
                <a:ea typeface="Times New Roman" panose="02020603050405020304" pitchFamily="18" charset="0"/>
                <a:cs typeface="Arial" panose="020B0604020202020204" pitchFamily="34" charset="0"/>
              </a:rPr>
              <a:t>(17). </a:t>
            </a:r>
            <a:r>
              <a:rPr lang="en-US"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https://dx.doi.org/10.15620/cdc:112078</a:t>
            </a:r>
            <a:r>
              <a:rPr lang="en-US" dirty="0">
                <a:effectLst/>
                <a:latin typeface="Arial" panose="020B0604020202020204" pitchFamily="34" charset="0"/>
                <a:ea typeface="Times New Roman" panose="02020603050405020304" pitchFamily="18" charset="0"/>
                <a:cs typeface="Arial" panose="020B0604020202020204" pitchFamily="34" charset="0"/>
              </a:rPr>
              <a:t>   </a:t>
            </a:r>
          </a:p>
          <a:p>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Substance Abuse and Mental Health Services Administration. (2023). </a:t>
            </a:r>
            <a:r>
              <a:rPr lang="en-US" i="1" dirty="0">
                <a:solidFill>
                  <a:srgbClr val="000000"/>
                </a:solidFill>
                <a:effectLst/>
                <a:latin typeface="Arial" panose="020B0604020202020204" pitchFamily="34" charset="0"/>
                <a:ea typeface="Arial" panose="020B0604020202020204" pitchFamily="34" charset="0"/>
                <a:cs typeface="Arial" panose="020B0604020202020204" pitchFamily="34" charset="0"/>
              </a:rPr>
              <a:t>Key substance use and mental health indicators in the United States: Results from the 2022 national survey on drug use and health (NSDUH)</a:t>
            </a: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 HHS Publication No. PEP23-07-01-006, NSDUH Series H-58. U.S. Department of Health and Human Services. </a:t>
            </a:r>
            <a:r>
              <a:rPr lang="en-US"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5"/>
              </a:rPr>
              <a:t>https://www.samhsa.gov/data/report/2022-nsduh-annual-national-report</a:t>
            </a:r>
            <a:r>
              <a:rPr lang="en-US" dirty="0">
                <a:solidFill>
                  <a:srgbClr val="000000"/>
                </a:solidFill>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Times New Roman" panose="02020603050405020304" pitchFamily="18" charset="0"/>
              <a:cs typeface="Arial" panose="020B0604020202020204" pitchFamily="34" charset="0"/>
            </a:endParaRPr>
          </a:p>
          <a:p>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b="0" i="0" dirty="0">
              <a:solidFill>
                <a:srgbClr val="000000"/>
              </a:solidFill>
              <a:effectLst/>
              <a:latin typeface="Arial" panose="020B0604020202020204" pitchFamily="34" charset="0"/>
              <a:cs typeface="Arial" panose="020B0604020202020204" pitchFamily="34" charset="0"/>
            </a:endParaRPr>
          </a:p>
          <a:p>
            <a:endParaRPr lang="en-US" dirty="0">
              <a:solidFill>
                <a:srgbClr val="000000"/>
              </a:solidFill>
              <a:latin typeface="Arial" panose="020B0604020202020204" pitchFamily="34" charset="0"/>
              <a:cs typeface="Arial" panose="020B0604020202020204" pitchFamily="34" charset="0"/>
            </a:endParaRPr>
          </a:p>
          <a:p>
            <a:endParaRPr lang="en-US" dirty="0">
              <a:latin typeface="Arial" panose="020B0604020202020204" pitchFamily="34" charset="0"/>
              <a:ea typeface="Times New Roman" panose="02020603050405020304" pitchFamily="18" charset="0"/>
              <a:cs typeface="Arial" panose="020B0604020202020204" pitchFamily="34" charset="0"/>
            </a:endParaRPr>
          </a:p>
          <a:p>
            <a:endParaRPr lang="en-US" dirty="0">
              <a:effectLst/>
              <a:latin typeface="Arial" panose="020B0604020202020204" pitchFamily="34" charset="0"/>
              <a:ea typeface="Times New Roman" panose="02020603050405020304" pitchFamily="18" charset="0"/>
              <a:cs typeface="Arial" panose="020B0604020202020204" pitchFamily="34" charset="0"/>
            </a:endParaRPr>
          </a:p>
          <a:p>
            <a:endParaRPr lang="en-US" b="0" i="0" dirty="0">
              <a:solidFill>
                <a:srgbClr val="000000"/>
              </a:solidFill>
              <a:effectLst/>
              <a:latin typeface="Arial" panose="020B0604020202020204" pitchFamily="34" charset="0"/>
              <a:cs typeface="Arial" panose="020B0604020202020204" pitchFamily="34" charset="0"/>
            </a:endParaRPr>
          </a:p>
          <a:p>
            <a:endParaRPr lang="en-US" dirty="0">
              <a:solidFill>
                <a:srgbClr val="000000"/>
              </a:solidFill>
              <a:latin typeface="Arial" panose="020B060402020202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0DA5C2-A9EC-4D5C-AA49-4D65C15AC2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970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50</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67400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51</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9079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52</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34815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53</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30413071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54</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28932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57AC4-EDCD-843D-2660-87672A98953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48CA86-A9CD-D6F0-66D9-66E961AB4172}"/>
              </a:ext>
            </a:extLst>
          </p:cNvPr>
          <p:cNvSpPr>
            <a:spLocks noGrp="1"/>
          </p:cNvSpPr>
          <p:nvPr>
            <p:ph type="sldNum" sz="quarter" idx="10"/>
          </p:nvPr>
        </p:nvSpPr>
        <p:spPr/>
        <p:txBody>
          <a:bodyPr/>
          <a:lstStyle/>
          <a:p>
            <a:fld id="{2E1BCB87-4CC9-4D37-BDC3-E8A0FA5D025D}" type="slidenum">
              <a:rPr lang="en-US" smtClean="0"/>
              <a:pPr/>
              <a:t>55</a:t>
            </a:fld>
            <a:endParaRPr lang="en-US"/>
          </a:p>
        </p:txBody>
      </p:sp>
      <p:sp>
        <p:nvSpPr>
          <p:cNvPr id="9" name="Slide Image Placeholder 8">
            <a:extLst>
              <a:ext uri="{FF2B5EF4-FFF2-40B4-BE49-F238E27FC236}">
                <a16:creationId xmlns:a16="http://schemas.microsoft.com/office/drawing/2014/main" id="{0B58C9F6-BF35-ADC0-484A-A131082E6F50}"/>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231E1836-D605-F498-8596-F5E49EEEF1A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405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Facilitator Script:</a:t>
            </a:r>
          </a:p>
          <a:p>
            <a:endParaRPr lang="en-US" dirty="0">
              <a:latin typeface="Arial" panose="020B0604020202020204" pitchFamily="34" charset="0"/>
              <a:cs typeface="Arial" panose="020B0604020202020204" pitchFamily="34" charset="0"/>
            </a:endParaRPr>
          </a:p>
          <a:p>
            <a:r>
              <a:rPr lang="en-US" dirty="0">
                <a:latin typeface="Arial"/>
                <a:cs typeface="Arial"/>
              </a:rPr>
              <a:t>Back in module 6 of this toolkit, we also touched on the complex interplay of prenatal and postnatal factors that contribute to the predictive risk and neurodevelopmental effects for infants with substance exposure—more specifically fetal and infant brain development. </a:t>
            </a:r>
          </a:p>
          <a:p>
            <a:endParaRPr lang="en-US" dirty="0">
              <a:latin typeface="Arial"/>
              <a:cs typeface="Arial"/>
            </a:endParaRPr>
          </a:p>
          <a:p>
            <a:r>
              <a:rPr lang="en-US" dirty="0">
                <a:latin typeface="Arial"/>
                <a:cs typeface="Arial"/>
              </a:rPr>
              <a:t>For pregnant and parenting women in either the prenatal or perinatal stage of pregnancy, this begins with understanding the full extent of alcohol or other substances consumed during gestation (and not just what was reported or indicated at time of the birthing event).</a:t>
            </a:r>
          </a:p>
          <a:p>
            <a:endParaRPr lang="en-US" dirty="0">
              <a:latin typeface="Arial"/>
              <a:cs typeface="Arial"/>
            </a:endParaRPr>
          </a:p>
          <a:p>
            <a:r>
              <a:rPr lang="en-US" dirty="0">
                <a:latin typeface="Arial"/>
                <a:cs typeface="Arial"/>
              </a:rPr>
              <a:t>Beyond the prenatal period, it is equally important that we are paying close attention to patterns of use following the birthing event (this would include post hospital discharge and through the postpartum period). Important considerations include possible maternal return to use following a period of gestational abstinence; possible increase in use in response to perinatal or postpartum stressors; as well as other environmental exposure considerations such as other primary caregiver or familial substance use in the home.</a:t>
            </a:r>
          </a:p>
          <a:p>
            <a:endParaRPr lang="en-US" dirty="0">
              <a:latin typeface="Arial"/>
              <a:cs typeface="Arial"/>
            </a:endParaRPr>
          </a:p>
          <a:p>
            <a:r>
              <a:rPr lang="en-US" dirty="0">
                <a:latin typeface="Arial"/>
                <a:cs typeface="Arial"/>
              </a:rPr>
              <a:t>In addition to second-hand environmental exposure considerations, we also have the important and often debated topic of lactation or breastfeeding best practices. As we know, there are many well documented benefits to lactation or breastfeeding—specifically around health benefits as antibodies are passed from mother to infant through breastmilk; however, there are also well documented and/or emerging risks associated with the excretion and in some cases concentration of both legal and illicit substances which will require further consultation and planning with healthcare providers and substance use disorder treatment professionals.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latin typeface="Arial" panose="020B0604020202020204" pitchFamily="34" charset="0"/>
                <a:cs typeface="Arial" panose="020B0604020202020204" pitchFamily="34" charset="0"/>
              </a:rPr>
              <a:t>National Center on Substance Abuse and Child Welfare:</a:t>
            </a:r>
            <a:r>
              <a:rPr lang="en-US" i="1" dirty="0">
                <a:latin typeface="Arial" panose="020B0604020202020204" pitchFamily="34" charset="0"/>
                <a:cs typeface="Arial" panose="020B0604020202020204" pitchFamily="34" charset="0"/>
              </a:rPr>
              <a:t> </a:t>
            </a:r>
            <a:r>
              <a:rPr lang="en-US" i="1" u="sng" dirty="0">
                <a:latin typeface="Arial" panose="020B0604020202020204" pitchFamily="34" charset="0"/>
                <a:cs typeface="Arial" panose="020B0604020202020204" pitchFamily="34" charset="0"/>
                <a:hlinkClick r:id="rId3"/>
              </a:rPr>
              <a:t>Cannabis Use During Pregnancy: What Professionals Working with Pregnant Women Need to Know</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(2024)</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sz="1200" dirty="0">
                <a:solidFill>
                  <a:srgbClr val="000000"/>
                </a:solidFill>
                <a:effectLst/>
                <a:latin typeface="Arial"/>
                <a:ea typeface="Arial" panose="020B0604020202020204" pitchFamily="34" charset="0"/>
                <a:cs typeface="Arial"/>
              </a:rPr>
              <a:t>N/A</a:t>
            </a:r>
            <a:endParaRPr kumimoji="0" lang="en-US" b="0" i="0" u="none" strike="noStrike" kern="1200" cap="none" spc="0" normalizeH="0" baseline="0" noProof="0" dirty="0">
              <a:ln>
                <a:noFill/>
              </a:ln>
              <a:solidFill>
                <a:srgbClr val="000000"/>
              </a:solidFill>
              <a:effectLst/>
              <a:uLnTx/>
              <a:uFillTx/>
              <a:latin typeface="Arial"/>
              <a:cs typeface="Arial"/>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Script Citations:</a:t>
            </a:r>
            <a:r>
              <a:rPr lang="en-US" u="sng" kern="100" dirty="0">
                <a:latin typeface="Arial"/>
                <a:ea typeface="Calibri"/>
                <a:cs typeface="Arial"/>
              </a:rPr>
              <a:t>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i="0" dirty="0">
                <a:latin typeface="Arial"/>
                <a:cs typeface="Arial"/>
              </a:rPr>
              <a:t>(</a:t>
            </a:r>
            <a:r>
              <a:rPr lang="en-US" dirty="0">
                <a:effectLst/>
                <a:latin typeface="Arial"/>
                <a:ea typeface="Times New Roman" panose="02020603050405020304" pitchFamily="18" charset="0"/>
                <a:cs typeface="Arial"/>
              </a:rPr>
              <a:t>American College of Obstetricians and Gynecologists</a:t>
            </a:r>
            <a:r>
              <a:rPr lang="en-US" i="0" dirty="0">
                <a:latin typeface="Arial"/>
                <a:cs typeface="Arial"/>
              </a:rPr>
              <a:t>, 2021)</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Full Citations:</a:t>
            </a:r>
            <a:endParaRPr lang="en-US" u="sng" kern="100" dirty="0">
              <a:solidFill>
                <a:srgbClr val="000000"/>
              </a:solidFill>
              <a:latin typeface="Arial"/>
              <a:ea typeface="Calibri"/>
              <a:cs typeface="Arial"/>
            </a:endParaRPr>
          </a:p>
          <a:p>
            <a:endParaRPr lang="en-US" dirty="0">
              <a:latin typeface="Arial" panose="020B0604020202020204" pitchFamily="34" charset="0"/>
              <a:cs typeface="Arial" panose="020B0604020202020204" pitchFamily="34" charset="0"/>
            </a:endParaRPr>
          </a:p>
          <a:p>
            <a:r>
              <a:rPr lang="en-US" dirty="0">
                <a:solidFill>
                  <a:srgbClr val="000000"/>
                </a:solidFill>
                <a:effectLst/>
                <a:latin typeface="Arial"/>
                <a:ea typeface="Arial" panose="020B0604020202020204" pitchFamily="34" charset="0"/>
                <a:cs typeface="Arial"/>
              </a:rPr>
              <a:t>American College of Obstetricians and Gynecologists. (2021). Committee opinion No. 820: Breastfeeding challenges. </a:t>
            </a:r>
            <a:r>
              <a:rPr lang="pt-BR" i="1" dirty="0" err="1">
                <a:solidFill>
                  <a:srgbClr val="000000"/>
                </a:solidFill>
                <a:effectLst/>
                <a:latin typeface="Arial"/>
                <a:ea typeface="Arial" panose="020B0604020202020204" pitchFamily="34" charset="0"/>
                <a:cs typeface="Arial"/>
              </a:rPr>
              <a:t>Obstetrics</a:t>
            </a:r>
            <a:r>
              <a:rPr lang="pt-BR" i="1" dirty="0">
                <a:solidFill>
                  <a:srgbClr val="000000"/>
                </a:solidFill>
                <a:effectLst/>
                <a:latin typeface="Arial"/>
                <a:ea typeface="Arial" panose="020B0604020202020204" pitchFamily="34" charset="0"/>
                <a:cs typeface="Arial"/>
              </a:rPr>
              <a:t> &amp; </a:t>
            </a:r>
            <a:r>
              <a:rPr lang="pt-BR" i="1" dirty="0" err="1">
                <a:solidFill>
                  <a:srgbClr val="000000"/>
                </a:solidFill>
                <a:effectLst/>
                <a:latin typeface="Arial"/>
                <a:ea typeface="Arial" panose="020B0604020202020204" pitchFamily="34" charset="0"/>
                <a:cs typeface="Arial"/>
              </a:rPr>
              <a:t>Gynecology,137</a:t>
            </a:r>
            <a:r>
              <a:rPr lang="pt-BR" i="1" dirty="0">
                <a:solidFill>
                  <a:srgbClr val="000000"/>
                </a:solidFill>
                <a:effectLst/>
                <a:latin typeface="Arial"/>
                <a:ea typeface="Arial" panose="020B0604020202020204" pitchFamily="34" charset="0"/>
                <a:cs typeface="Arial"/>
              </a:rPr>
              <a:t>, </a:t>
            </a:r>
            <a:r>
              <a:rPr lang="pt-BR" dirty="0" err="1">
                <a:solidFill>
                  <a:srgbClr val="000000"/>
                </a:solidFill>
                <a:effectLst/>
                <a:latin typeface="Arial"/>
                <a:ea typeface="Arial" panose="020B0604020202020204" pitchFamily="34" charset="0"/>
                <a:cs typeface="Arial"/>
              </a:rPr>
              <a:t>e42</a:t>
            </a:r>
            <a:r>
              <a:rPr lang="pt-BR" dirty="0">
                <a:solidFill>
                  <a:srgbClr val="000000"/>
                </a:solidFill>
                <a:effectLst/>
                <a:latin typeface="Arial"/>
                <a:ea typeface="Arial" panose="020B0604020202020204" pitchFamily="34" charset="0"/>
                <a:cs typeface="Arial"/>
              </a:rPr>
              <a:t>-53. </a:t>
            </a:r>
            <a:r>
              <a:rPr lang="pt-BR" u="sng" dirty="0">
                <a:solidFill>
                  <a:srgbClr val="0563C1"/>
                </a:solidFill>
                <a:effectLst/>
                <a:latin typeface="Arial"/>
                <a:ea typeface="Calibri"/>
                <a:cs typeface="Arial"/>
                <a:hlinkClick r:id="rId4"/>
              </a:rPr>
              <a:t>https://www.acog.org/clinical/clinical-guidance/committee-opinion/articles/2021/02/breastfeeding-challenges</a:t>
            </a:r>
            <a:r>
              <a:rPr lang="en-US" dirty="0">
                <a:solidFill>
                  <a:srgbClr val="000000"/>
                </a:solidFill>
                <a:latin typeface="Arial"/>
                <a:ea typeface="Calibri" panose="020F0502020204030204" pitchFamily="34" charset="0"/>
                <a:cs typeface="Arial"/>
              </a:rPr>
              <a:t> </a:t>
            </a:r>
            <a:endParaRPr lang="en-US" i="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10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Facilitator Script:</a:t>
            </a:r>
          </a:p>
          <a:p>
            <a:endParaRPr lang="en-US" dirty="0">
              <a:latin typeface="Arial" panose="020B0604020202020204" pitchFamily="34" charset="0"/>
              <a:cs typeface="Arial" panose="020B0604020202020204" pitchFamily="34" charset="0"/>
            </a:endParaRPr>
          </a:p>
          <a:p>
            <a:r>
              <a:rPr lang="en-US" dirty="0">
                <a:latin typeface="Arial"/>
                <a:cs typeface="Arial"/>
              </a:rPr>
              <a:t>Here we have additional perinatal and postpartum considerations related to the ongoing health, well-being, and recovery outcomes for the parent-infant dyad which underscore the importance of a comprehensive care team made up of qualified professionals partnering on behalf of children and families affected by substance use disorders.</a:t>
            </a:r>
          </a:p>
          <a:p>
            <a:endParaRPr lang="en-US" dirty="0">
              <a:latin typeface="Arial" panose="020B0604020202020204" pitchFamily="34" charset="0"/>
              <a:cs typeface="Arial" panose="020B0604020202020204" pitchFamily="34" charset="0"/>
            </a:endParaRPr>
          </a:p>
          <a:p>
            <a:r>
              <a:rPr lang="en-US" dirty="0">
                <a:latin typeface="Arial"/>
                <a:cs typeface="Arial"/>
              </a:rPr>
              <a:t>Let’s begin with pregnant and parenting women on medication for opioid use disorders, for some the perinatal and postpartum period may necessitate dosing adjustments. This is due to metabolic changes that occur during pregnancy in particular the third trimester—where a previously stable daily dose may no longer control for withdrawal symptoms and may require split dosing (followed by additional dosing adjustments following the birthing event and into the postpartum period). In comparison to methadone, buprenorphine is being found to require fewer dosing adjustments during pregnancy with emerging evidence of less severe neonatal abstinence syndrome withdrawal symptoms. Now while these specific medical decisions remain outside the scope of child welfare casework practice, it is important information for us to have in the context of understanding the potential effects of opioid withdrawal symptoms particularly maternal return to use and/or disengagement in substance use disorder treatment services during the postpartum period. </a:t>
            </a:r>
          </a:p>
          <a:p>
            <a:endParaRPr lang="en-US" dirty="0">
              <a:latin typeface="Arial" panose="020B0604020202020204" pitchFamily="34" charset="0"/>
              <a:cs typeface="Arial" panose="020B0604020202020204" pitchFamily="34" charset="0"/>
            </a:endParaRPr>
          </a:p>
          <a:p>
            <a:r>
              <a:rPr lang="en-US" dirty="0">
                <a:latin typeface="Arial"/>
                <a:cs typeface="Arial"/>
              </a:rPr>
              <a:t>Next, we have management of maternal co-morbidities which is also significant to the ongoing health, well-being, and recovery outcomes for the parent-infant dyad. Important perinatal and postpartum considerations include whether the pregnant or parenting woman has access to and is receiving comprehensive coordinated care to address their individual needs—things like engagement and retention in prenatal healthcare services, substance use disorder treatment, mental health or trauma-related services, and any other family support or social services programming. </a:t>
            </a:r>
          </a:p>
          <a:p>
            <a:endParaRPr lang="en-US" dirty="0">
              <a:latin typeface="Arial" panose="020B0604020202020204" pitchFamily="34" charset="0"/>
              <a:cs typeface="Arial" panose="020B0604020202020204" pitchFamily="34" charset="0"/>
            </a:endParaRPr>
          </a:p>
          <a:p>
            <a:r>
              <a:rPr lang="en-US" dirty="0">
                <a:latin typeface="Arial"/>
                <a:cs typeface="Arial"/>
              </a:rPr>
              <a:t>Lastly, it is imperative that we stay attuned to how pregnant and parenting women feel during the perinatal and postpartum periods. As we’ve discussed in previous modules, these periods are often marked by heightened levels of stress compounded with the challenges brought on by neonatal abstinence syndrome and other prenatal exposure effects. As you might recall from module 9, neonatal abstinence syndrome presents unique risks to the parent-infant dyad particularly involving difficult to soothe infants and subsequent discernment of infant cues—things like how to distinguish between cues related to feeding and changing versus cues specific to the infant’s active withdrawal and more importantly not allowing these challenges around temperament and co-regulation to negatively affect ongoing bonding and attachment. Also of note, is that emerging evidence on the study of prenatal exposure to cannabis is mirroring similarities with neonatal abstinence syndrome albeit less defined; these findings include increased neonatal intensive care unit admissions with central nervous system effects including trembling, high-pitched crying, and poor adaptation to visual stimuli. So, like neonatal abstinence syndrome prenatal cannabis exposure can also contribute to heightened stress and lowered parenting confidence which consequently can further exacerbate altered trajectories of fetal and infant brain development (more on the specifics of these later in today’s training discussion).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a:cs typeface="Arial"/>
              </a:rPr>
              <a:t>Let’s now watch a short video summarizing the complex needs of pregnant and parenting women with substance use disorders from John Hopkin’s Center for Addiction and Pregnancy…</a:t>
            </a:r>
          </a:p>
          <a:p>
            <a:endParaRPr lang="en-US"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a:cs typeface="Arial"/>
              </a:rPr>
              <a:t>N/A</a:t>
            </a:r>
            <a:endParaRPr lang="en-US" sz="1200" kern="1000" dirty="0">
              <a:solidFill>
                <a:srgbClr val="000000"/>
              </a:solidFill>
              <a:effectLst/>
              <a:latin typeface="Arial"/>
              <a:ea typeface="Segoe UI" panose="020B0502040204020203" pitchFamily="34" charset="0"/>
              <a:cs typeface="Arial"/>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sz="1200" dirty="0">
                <a:solidFill>
                  <a:srgbClr val="000000"/>
                </a:solidFill>
                <a:effectLst/>
                <a:latin typeface="Arial"/>
                <a:ea typeface="Arial" panose="020B0604020202020204" pitchFamily="34" charset="0"/>
                <a:cs typeface="Arial"/>
              </a:rPr>
              <a:t>N/A</a:t>
            </a:r>
            <a:endParaRPr kumimoji="0" lang="en-US" b="0" i="0" u="none" strike="noStrike" kern="1200" cap="none" spc="0" normalizeH="0" baseline="0" noProof="0" dirty="0">
              <a:ln>
                <a:noFill/>
              </a:ln>
              <a:solidFill>
                <a:srgbClr val="000000"/>
              </a:solidFill>
              <a:effectLst/>
              <a:uLnTx/>
              <a:uFillTx/>
              <a:latin typeface="Arial"/>
              <a:cs typeface="Arial"/>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Script Citations:</a:t>
            </a:r>
            <a:r>
              <a:rPr lang="en-US" u="sng" kern="100" dirty="0">
                <a:latin typeface="Arial"/>
                <a:ea typeface="Calibri" panose="020F0502020204030204" pitchFamily="34" charset="0"/>
                <a:cs typeface="Arial"/>
              </a:rPr>
              <a:t>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i="0" dirty="0">
                <a:latin typeface="Arial"/>
                <a:cs typeface="Arial"/>
              </a:rPr>
              <a:t>(</a:t>
            </a:r>
            <a:r>
              <a:rPr lang="en-US" dirty="0">
                <a:solidFill>
                  <a:srgbClr val="000000"/>
                </a:solidFill>
                <a:effectLst/>
                <a:latin typeface="Arial"/>
                <a:ea typeface="Arial" panose="020B0604020202020204" pitchFamily="34" charset="0"/>
                <a:cs typeface="Arial"/>
              </a:rPr>
              <a:t>American College of Obstetricians and Gynecologists</a:t>
            </a:r>
            <a:r>
              <a:rPr lang="en-US" i="0" dirty="0">
                <a:latin typeface="Arial"/>
                <a:cs typeface="Arial"/>
              </a:rPr>
              <a:t>, 2017; </a:t>
            </a:r>
            <a:r>
              <a:rPr lang="en-US" i="0" dirty="0">
                <a:solidFill>
                  <a:srgbClr val="000000"/>
                </a:solidFill>
                <a:latin typeface="Arial"/>
                <a:cs typeface="Arial"/>
              </a:rPr>
              <a:t>Ryan et al., 2018; Marchand et al., 2022; UMBC, 2018)</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Full Citations:</a:t>
            </a:r>
            <a:endParaRPr lang="en-US" u="sng" kern="100" dirty="0">
              <a:solidFill>
                <a:srgbClr val="000000"/>
              </a:solidFill>
              <a:latin typeface="Arial"/>
              <a:ea typeface="Calibri" panose="020F0502020204030204" pitchFamily="34" charset="0"/>
              <a:cs typeface="Arial"/>
            </a:endParaRPr>
          </a:p>
          <a:p>
            <a:endParaRPr lang="en-US" dirty="0">
              <a:solidFill>
                <a:srgbClr val="000000"/>
              </a:solidFill>
              <a:latin typeface="Arial" panose="020B0604020202020204" pitchFamily="34" charset="0"/>
              <a:cs typeface="Arial" panose="020B0604020202020204" pitchFamily="34" charset="0"/>
            </a:endParaRPr>
          </a:p>
          <a:p>
            <a:r>
              <a:rPr lang="en-US" dirty="0">
                <a:solidFill>
                  <a:srgbClr val="000000"/>
                </a:solidFill>
                <a:effectLst/>
                <a:latin typeface="Arial"/>
                <a:ea typeface="Arial" panose="020B0604020202020204" pitchFamily="34" charset="0"/>
                <a:cs typeface="Arial"/>
              </a:rPr>
              <a:t>American College of Obstetricians and Gynecologists. (2017). Committee opinion No. 711: Opioid use and opioid use disorder in pregnancy. </a:t>
            </a:r>
            <a:r>
              <a:rPr lang="en-US" i="1" dirty="0">
                <a:solidFill>
                  <a:srgbClr val="000000"/>
                </a:solidFill>
                <a:effectLst/>
                <a:latin typeface="Arial"/>
                <a:ea typeface="Arial" panose="020B0604020202020204" pitchFamily="34" charset="0"/>
                <a:cs typeface="Arial"/>
              </a:rPr>
              <a:t>Obstetrics &amp; Gynecology, 130</a:t>
            </a:r>
            <a:r>
              <a:rPr lang="en-US" dirty="0">
                <a:solidFill>
                  <a:srgbClr val="000000"/>
                </a:solidFill>
                <a:effectLst/>
                <a:latin typeface="Arial"/>
                <a:ea typeface="Arial" panose="020B0604020202020204" pitchFamily="34" charset="0"/>
                <a:cs typeface="Arial"/>
              </a:rPr>
              <a:t>(2), </a:t>
            </a:r>
            <a:r>
              <a:rPr lang="en-US" dirty="0" err="1">
                <a:solidFill>
                  <a:srgbClr val="000000"/>
                </a:solidFill>
                <a:effectLst/>
                <a:latin typeface="Arial"/>
                <a:ea typeface="Arial" panose="020B0604020202020204" pitchFamily="34" charset="0"/>
                <a:cs typeface="Arial"/>
              </a:rPr>
              <a:t>e81</a:t>
            </a:r>
            <a:r>
              <a:rPr lang="en-US" dirty="0">
                <a:solidFill>
                  <a:srgbClr val="000000"/>
                </a:solidFill>
                <a:effectLst/>
                <a:latin typeface="Arial"/>
                <a:ea typeface="Arial" panose="020B0604020202020204" pitchFamily="34" charset="0"/>
                <a:cs typeface="Arial"/>
              </a:rPr>
              <a:t>–</a:t>
            </a:r>
            <a:r>
              <a:rPr lang="en-US" dirty="0" err="1">
                <a:solidFill>
                  <a:srgbClr val="000000"/>
                </a:solidFill>
                <a:effectLst/>
                <a:latin typeface="Arial"/>
                <a:ea typeface="Arial" panose="020B0604020202020204" pitchFamily="34" charset="0"/>
                <a:cs typeface="Arial"/>
              </a:rPr>
              <a:t>e94</a:t>
            </a:r>
            <a:r>
              <a:rPr lang="en-US" dirty="0">
                <a:solidFill>
                  <a:srgbClr val="000000"/>
                </a:solidFill>
                <a:effectLst/>
                <a:latin typeface="Arial"/>
                <a:ea typeface="Arial" panose="020B0604020202020204" pitchFamily="34" charset="0"/>
                <a:cs typeface="Arial"/>
              </a:rPr>
              <a:t>. </a:t>
            </a:r>
            <a:r>
              <a:rPr lang="en-US" u="sng" dirty="0">
                <a:solidFill>
                  <a:srgbClr val="000000"/>
                </a:solidFill>
                <a:effectLst/>
                <a:latin typeface="Arial"/>
                <a:ea typeface="Arial" panose="020B0604020202020204" pitchFamily="34" charset="0"/>
                <a:cs typeface="Arial"/>
                <a:hlinkClick r:id="rId3"/>
              </a:rPr>
              <a:t>https://doi.org/10.1097/AOG.0000000000002235</a:t>
            </a:r>
            <a:r>
              <a:rPr lang="en-US" dirty="0">
                <a:solidFill>
                  <a:srgbClr val="000000"/>
                </a:solidFill>
                <a:effectLst/>
                <a:latin typeface="Arial"/>
                <a:ea typeface="Arial" panose="020B0604020202020204" pitchFamily="34" charset="0"/>
                <a:cs typeface="Arial"/>
              </a:rPr>
              <a:t> </a:t>
            </a:r>
          </a:p>
          <a:p>
            <a:endParaRPr lang="en-US" dirty="0">
              <a:solidFill>
                <a:srgbClr val="000000"/>
              </a:solidFill>
              <a:latin typeface="Arial" panose="020B0604020202020204" pitchFamily="34" charset="0"/>
              <a:ea typeface="Arial" panose="020B0604020202020204" pitchFamily="34" charset="0"/>
              <a:cs typeface="Arial" panose="020B0604020202020204" pitchFamily="34" charset="0"/>
            </a:endParaRPr>
          </a:p>
          <a:p>
            <a:r>
              <a:rPr lang="en-US" dirty="0">
                <a:solidFill>
                  <a:srgbClr val="212121"/>
                </a:solidFill>
                <a:effectLst/>
                <a:latin typeface="Arial"/>
                <a:ea typeface="Calibri" panose="020F0502020204030204" pitchFamily="34" charset="0"/>
                <a:cs typeface="Arial"/>
              </a:rPr>
              <a:t>Ryan, S. A., Ammerman, S. D., O'Connor, M. E., &amp; Committee on Substance Use and Prevention, &amp; Section on Breastfeeding. (2018). Marijuana use during pregnancy and breastfeeding: Implications for neonatal and childhood outcomes. </a:t>
            </a:r>
            <a:r>
              <a:rPr lang="en-US" i="1" dirty="0">
                <a:solidFill>
                  <a:srgbClr val="212121"/>
                </a:solidFill>
                <a:effectLst/>
                <a:latin typeface="Arial"/>
                <a:ea typeface="Calibri" panose="020F0502020204030204" pitchFamily="34" charset="0"/>
                <a:cs typeface="Arial"/>
              </a:rPr>
              <a:t>Pediatrics</a:t>
            </a:r>
            <a:r>
              <a:rPr lang="en-US" dirty="0">
                <a:solidFill>
                  <a:srgbClr val="212121"/>
                </a:solidFill>
                <a:effectLst/>
                <a:latin typeface="Arial"/>
                <a:ea typeface="Calibri" panose="020F0502020204030204" pitchFamily="34" charset="0"/>
                <a:cs typeface="Arial"/>
              </a:rPr>
              <a:t>, </a:t>
            </a:r>
            <a:r>
              <a:rPr lang="en-US" i="1" dirty="0">
                <a:solidFill>
                  <a:srgbClr val="212121"/>
                </a:solidFill>
                <a:effectLst/>
                <a:latin typeface="Arial"/>
                <a:ea typeface="Calibri" panose="020F0502020204030204" pitchFamily="34" charset="0"/>
                <a:cs typeface="Arial"/>
              </a:rPr>
              <a:t>142</a:t>
            </a:r>
            <a:r>
              <a:rPr lang="en-US" dirty="0">
                <a:solidFill>
                  <a:srgbClr val="212121"/>
                </a:solidFill>
                <a:effectLst/>
                <a:latin typeface="Arial"/>
                <a:ea typeface="Calibri" panose="020F0502020204030204" pitchFamily="34" charset="0"/>
                <a:cs typeface="Arial"/>
              </a:rPr>
              <a:t>(3), </a:t>
            </a:r>
            <a:r>
              <a:rPr lang="en-US" dirty="0" err="1">
                <a:solidFill>
                  <a:srgbClr val="212121"/>
                </a:solidFill>
                <a:effectLst/>
                <a:latin typeface="Arial"/>
                <a:ea typeface="Calibri" panose="020F0502020204030204" pitchFamily="34" charset="0"/>
                <a:cs typeface="Arial"/>
              </a:rPr>
              <a:t>e20181889</a:t>
            </a:r>
            <a:r>
              <a:rPr lang="en-US" dirty="0">
                <a:solidFill>
                  <a:srgbClr val="212121"/>
                </a:solidFill>
                <a:effectLst/>
                <a:latin typeface="Arial"/>
                <a:ea typeface="Calibri" panose="020F0502020204030204" pitchFamily="34" charset="0"/>
                <a:cs typeface="Arial"/>
              </a:rPr>
              <a:t>. </a:t>
            </a:r>
            <a:r>
              <a:rPr lang="en-US" u="sng" dirty="0">
                <a:solidFill>
                  <a:srgbClr val="212121"/>
                </a:solidFill>
                <a:effectLst/>
                <a:latin typeface="Arial"/>
                <a:ea typeface="Calibri" panose="020F0502020204030204" pitchFamily="34" charset="0"/>
                <a:cs typeface="Arial"/>
                <a:hlinkClick r:id="rId4"/>
              </a:rPr>
              <a:t>https://doi.org/10.1542/peds.2018-1889</a:t>
            </a:r>
            <a:endParaRPr lang="en-US" u="sng" dirty="0">
              <a:solidFill>
                <a:srgbClr val="000000"/>
              </a:solidFill>
              <a:effectLst/>
              <a:latin typeface="Arial"/>
              <a:ea typeface="Calibri" panose="020F0502020204030204" pitchFamily="34" charset="0"/>
              <a:cs typeface="Arial"/>
            </a:endParaRPr>
          </a:p>
          <a:p>
            <a:endParaRPr lang="en-US" u="sng"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dirty="0">
                <a:solidFill>
                  <a:srgbClr val="000000"/>
                </a:solidFill>
                <a:effectLst/>
                <a:latin typeface="Arial"/>
                <a:ea typeface="Calibri" panose="020F0502020204030204" pitchFamily="34" charset="0"/>
                <a:cs typeface="Arial"/>
              </a:rPr>
              <a:t>Marchand, G., Masoud, A. T., Govindan, M., Ware, K., King, A., Ruther, S., Brazil, G., Ulibarri, H., Parise, J., Arroyo, A., Coriell, C., Goetz, S., </a:t>
            </a:r>
            <a:r>
              <a:rPr lang="en-US" dirty="0" err="1">
                <a:solidFill>
                  <a:srgbClr val="000000"/>
                </a:solidFill>
                <a:effectLst/>
                <a:latin typeface="Arial"/>
                <a:ea typeface="Calibri" panose="020F0502020204030204" pitchFamily="34" charset="0"/>
                <a:cs typeface="Arial"/>
              </a:rPr>
              <a:t>Karrys</a:t>
            </a:r>
            <a:r>
              <a:rPr lang="en-US" dirty="0">
                <a:solidFill>
                  <a:srgbClr val="000000"/>
                </a:solidFill>
                <a:effectLst/>
                <a:latin typeface="Arial"/>
                <a:ea typeface="Calibri" panose="020F0502020204030204" pitchFamily="34" charset="0"/>
                <a:cs typeface="Arial"/>
              </a:rPr>
              <a:t>, A., &amp; Sainz, K. (2022). Birth outcomes of neonates exposed to marijuana in utero: A systematic review and meta-analysis. </a:t>
            </a:r>
            <a:r>
              <a:rPr lang="en-US" i="1" dirty="0">
                <a:solidFill>
                  <a:srgbClr val="000000"/>
                </a:solidFill>
                <a:effectLst/>
                <a:latin typeface="Arial"/>
                <a:ea typeface="Calibri" panose="020F0502020204030204" pitchFamily="34" charset="0"/>
                <a:cs typeface="Arial"/>
              </a:rPr>
              <a:t>JAMA Network Open, 5</a:t>
            </a:r>
            <a:r>
              <a:rPr lang="en-US" dirty="0">
                <a:solidFill>
                  <a:srgbClr val="000000"/>
                </a:solidFill>
                <a:effectLst/>
                <a:latin typeface="Arial"/>
                <a:ea typeface="Calibri" panose="020F0502020204030204" pitchFamily="34" charset="0"/>
                <a:cs typeface="Arial"/>
              </a:rPr>
              <a:t>(1), </a:t>
            </a:r>
            <a:r>
              <a:rPr lang="en-US" dirty="0" err="1">
                <a:solidFill>
                  <a:srgbClr val="000000"/>
                </a:solidFill>
                <a:effectLst/>
                <a:latin typeface="Arial"/>
                <a:ea typeface="Calibri" panose="020F0502020204030204" pitchFamily="34" charset="0"/>
                <a:cs typeface="Arial"/>
              </a:rPr>
              <a:t>e2145653</a:t>
            </a:r>
            <a:r>
              <a:rPr lang="en-US" dirty="0">
                <a:solidFill>
                  <a:srgbClr val="000000"/>
                </a:solidFill>
                <a:effectLst/>
                <a:latin typeface="Arial"/>
                <a:ea typeface="Calibri" panose="020F0502020204030204" pitchFamily="34" charset="0"/>
                <a:cs typeface="Arial"/>
              </a:rPr>
              <a:t>. </a:t>
            </a:r>
            <a:r>
              <a:rPr lang="en-US" u="sng" dirty="0">
                <a:solidFill>
                  <a:srgbClr val="000000"/>
                </a:solidFill>
                <a:effectLst/>
                <a:latin typeface="Arial"/>
                <a:ea typeface="Calibri" panose="020F0502020204030204" pitchFamily="34" charset="0"/>
                <a:cs typeface="Arial"/>
                <a:hlinkClick r:id="rId5"/>
              </a:rPr>
              <a:t>https://doi.org/10.1001/jamanetworkopen.2021.45653</a:t>
            </a:r>
            <a:r>
              <a:rPr lang="en-US" dirty="0">
                <a:solidFill>
                  <a:srgbClr val="000000"/>
                </a:solidFill>
                <a:latin typeface="Arial"/>
                <a:ea typeface="Calibri" panose="020F0502020204030204" pitchFamily="34" charset="0"/>
                <a:cs typeface="Arial"/>
              </a:rPr>
              <a:t> </a:t>
            </a: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a:ea typeface="Times New Roman" panose="02020603050405020304" pitchFamily="18" charset="0"/>
                <a:cs typeface="Arial"/>
              </a:rPr>
              <a:t>UMBC. (2018). </a:t>
            </a:r>
            <a:r>
              <a:rPr lang="en-US" i="1" dirty="0">
                <a:latin typeface="Arial"/>
                <a:ea typeface="Times New Roman" panose="02020603050405020304" pitchFamily="18" charset="0"/>
                <a:cs typeface="Arial"/>
              </a:rPr>
              <a:t>MIECHV: Lauren Jansson </a:t>
            </a:r>
            <a:r>
              <a:rPr lang="en-US" dirty="0">
                <a:latin typeface="Arial"/>
                <a:ea typeface="Times New Roman" panose="02020603050405020304" pitchFamily="18" charset="0"/>
                <a:cs typeface="Arial"/>
              </a:rPr>
              <a:t>[Video].</a:t>
            </a:r>
            <a:r>
              <a:rPr lang="en-US" dirty="0">
                <a:effectLst/>
                <a:latin typeface="Arial"/>
                <a:ea typeface="Times New Roman" panose="02020603050405020304" pitchFamily="18" charset="0"/>
                <a:cs typeface="Arial"/>
              </a:rPr>
              <a:t> YouTube. </a:t>
            </a:r>
            <a:r>
              <a:rPr lang="en-US" u="sng" dirty="0">
                <a:solidFill>
                  <a:srgbClr val="467886"/>
                </a:solidFill>
                <a:effectLst/>
                <a:latin typeface="Arial"/>
                <a:ea typeface="Aptos" panose="020B0004020202020204" pitchFamily="34" charset="0"/>
                <a:cs typeface="Arial"/>
                <a:hlinkClick r:id="rId6"/>
              </a:rPr>
              <a:t>https://www.youtube.com/watch?v=U-D8VX_I9cc</a:t>
            </a:r>
            <a:r>
              <a:rPr lang="en-US" u="sng" dirty="0">
                <a:solidFill>
                  <a:srgbClr val="467886"/>
                </a:solidFill>
                <a:latin typeface="Arial"/>
                <a:ea typeface="Aptos" panose="020B0004020202020204" pitchFamily="34" charset="0"/>
                <a:cs typeface="Arial"/>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endPar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000000"/>
              </a:solidFill>
              <a:latin typeface="Arial" panose="020B060402020202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682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p>
          <a:p>
            <a:endParaRPr lang="en-US" i="1" dirty="0">
              <a:latin typeface="Arial" panose="020B0604020202020204" pitchFamily="34" charset="0"/>
              <a:cs typeface="Arial" panose="020B0604020202020204" pitchFamily="34" charset="0"/>
            </a:endParaRPr>
          </a:p>
          <a:p>
            <a:pPr marL="0" marR="0">
              <a:spcBef>
                <a:spcPts val="0"/>
              </a:spcBef>
            </a:pPr>
            <a:r>
              <a:rPr lang="en-US" i="1" dirty="0">
                <a:effectLst/>
                <a:latin typeface="Arial" panose="020B0604020202020204" pitchFamily="34" charset="0"/>
                <a:ea typeface="Calibri" panose="020F0502020204030204" pitchFamily="34" charset="0"/>
                <a:cs typeface="Arial" panose="020B0604020202020204" pitchFamily="34" charset="0"/>
              </a:rPr>
              <a:t>Internet or Wi-Fi permitting, open the hyperlink for an 11-minute video by the Director of Pediatrics at John Hopkins Center for Addiction and Pregnancy. Proceed with facilitating a large group discussion using the following prompts:</a:t>
            </a:r>
          </a:p>
          <a:p>
            <a:pPr marL="0" marR="0">
              <a:spcBef>
                <a:spcPts val="0"/>
              </a:spcBef>
            </a:pPr>
            <a:endParaRPr lang="en-US" i="1"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b="1" i="0" dirty="0">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a:spcBef>
                <a:spcPts val="0"/>
              </a:spcBef>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Let’s start by recapping the video. Any initial thoughts or reactions to what Dr. Jansson discussed? </a:t>
            </a:r>
          </a:p>
          <a:p>
            <a:pPr marL="342900" marR="0" indent="-342900">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Was there anything in this video that challenged your current understanding or views about parental substance use during pregnancy?</a:t>
            </a:r>
          </a:p>
          <a:p>
            <a:pPr marL="342900" marR="0" indent="-342900">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How does the emerging evidence on cannabis use inform our casework practice moving forward with families presenting with primary cannabis use disorder?</a:t>
            </a:r>
          </a:p>
          <a:p>
            <a:pPr marL="342900" marR="0" indent="-342900">
              <a:spcBef>
                <a:spcPts val="0"/>
              </a:spcBef>
              <a:spcAft>
                <a:spcPts val="800"/>
              </a:spcAft>
              <a:buFont typeface="Arial" panose="020B0604020202020204" pitchFamily="34" charset="0"/>
              <a:buChar char="•"/>
            </a:pPr>
            <a:endParaRPr lang="en-US" b="1" u="sng"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Video Source: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UMBC Home Visiting Training Program</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849413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Note: slide is intended to be a segue or transition to detailed content on next slide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we emphasized throughout this toolkit, recovery from substance use disorders is POSSIBLE and the perinatal and postpartum periods often represent a time of increased motivation for change. Now that we have a better understanding of the unique and often complex challenges involved with these periods, let’s turn our attention to why comprehensive coordinated care is so critical to the overall health, well-being, and recovery outcomes for the parent-infant dyad—an extremely important but often less talked about reality of maternal morbidity and mortality…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554DBC4-6E43-423D-BDB5-AE842242A093}" type="slidenum">
              <a:rPr lang="en-US" smtClean="0"/>
              <a:t>9</a:t>
            </a:fld>
            <a:endParaRPr lang="en-US"/>
          </a:p>
        </p:txBody>
      </p:sp>
    </p:spTree>
    <p:extLst>
      <p:ext uri="{BB962C8B-B14F-4D97-AF65-F5344CB8AC3E}">
        <p14:creationId xmlns:p14="http://schemas.microsoft.com/office/powerpoint/2010/main" val="1007175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86803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48864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01665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627272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36722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868591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1718097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D9FF26C-55B4-0111-652B-C04BA82D1D25}"/>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03935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187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8/22/2025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a:p>
        </p:txBody>
      </p:sp>
    </p:spTree>
    <p:extLst>
      <p:ext uri="{BB962C8B-B14F-4D97-AF65-F5344CB8AC3E}">
        <p14:creationId xmlns:p14="http://schemas.microsoft.com/office/powerpoint/2010/main" val="2547570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60" r:id="rId3"/>
    <p:sldLayoutId id="2147483677" r:id="rId4"/>
    <p:sldLayoutId id="2147483699" r:id="rId5"/>
    <p:sldLayoutId id="2147483665" r:id="rId6"/>
    <p:sldLayoutId id="2147483668" r:id="rId7"/>
    <p:sldLayoutId id="2147483674" r:id="rId8"/>
    <p:sldLayoutId id="2147483669" r:id="rId9"/>
    <p:sldLayoutId id="2147483664" r:id="rId10"/>
    <p:sldLayoutId id="2147483651" r:id="rId11"/>
    <p:sldLayoutId id="2147484468" r:id="rId12"/>
    <p:sldLayoutId id="2147483687" r:id="rId13"/>
    <p:sldLayoutId id="2147483661" r:id="rId14"/>
    <p:sldLayoutId id="2147483688" r:id="rId15"/>
    <p:sldLayoutId id="2147483662" r:id="rId16"/>
    <p:sldLayoutId id="2147483693" r:id="rId17"/>
    <p:sldLayoutId id="2147483667" r:id="rId18"/>
    <p:sldLayoutId id="2147483671" r:id="rId19"/>
    <p:sldLayoutId id="2147483692" r:id="rId20"/>
    <p:sldLayoutId id="2147483694" r:id="rId21"/>
    <p:sldLayoutId id="2147483690" r:id="rId22"/>
    <p:sldLayoutId id="2147483697" r:id="rId23"/>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704" r:id="rId1"/>
    <p:sldLayoutId id="2147484199" r:id="rId2"/>
    <p:sldLayoutId id="2147483717" r:id="rId3"/>
    <p:sldLayoutId id="2147483914" r:id="rId4"/>
    <p:sldLayoutId id="2147483913" r:id="rId5"/>
    <p:sldLayoutId id="2147483655" r:id="rId6"/>
    <p:sldLayoutId id="2147483911" r:id="rId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8/22/2025</a:t>
            </a:fld>
            <a:endParaRPr 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a:p>
        </p:txBody>
      </p:sp>
    </p:spTree>
    <p:extLst>
      <p:ext uri="{BB962C8B-B14F-4D97-AF65-F5344CB8AC3E}">
        <p14:creationId xmlns:p14="http://schemas.microsoft.com/office/powerpoint/2010/main" val="755576834"/>
      </p:ext>
    </p:extLst>
  </p:cSld>
  <p:clrMap bg1="lt1" tx1="dk1" bg2="lt2" tx2="dk2" accent1="accent1" accent2="accent2" accent3="accent3" accent4="accent4" accent5="accent5" accent6="accent6" hlink="hlink" folHlink="folHlink"/>
  <p:sldLayoutIdLst>
    <p:sldLayoutId id="2147484467" r:id="rId1"/>
  </p:sldLayoutIdLst>
  <p:txStyles>
    <p:titleStyle>
      <a:lvl1pPr algn="l" defTabSz="685783"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2pPr>
      <a:lvl3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3pPr>
      <a:lvl4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4pPr>
      <a:lvl5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5pPr>
      <a:lvl6pPr marL="457189"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6pPr>
      <a:lvl7pPr marL="914377"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1" fontAlgn="base" hangingPunct="1">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44.svg"/></Relationships>
</file>

<file path=ppt/slides/_rels/slide33.xml.rels><?xml version="1.0" encoding="UTF-8" standalone="yes"?>
<Relationships xmlns="http://schemas.openxmlformats.org/package/2006/relationships"><Relationship Id="rId3" Type="http://schemas.openxmlformats.org/officeDocument/2006/relationships/hyperlink" Target="https://youtu.be/ePS41tV8w-8" TargetMode="External"/><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35.xml"/><Relationship Id="rId1" Type="http://schemas.openxmlformats.org/officeDocument/2006/relationships/slideLayout" Target="../slideLayouts/slideLayout30.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eTfWyWGnc6s" TargetMode="External"/><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3.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62.svg"/><Relationship Id="rId2" Type="http://schemas.openxmlformats.org/officeDocument/2006/relationships/notesSlide" Target="../notesSlides/notesSlide45.xml"/><Relationship Id="rId1" Type="http://schemas.openxmlformats.org/officeDocument/2006/relationships/slideLayout" Target="../slideLayouts/slideLayout30.xml"/><Relationship Id="rId6" Type="http://schemas.openxmlformats.org/officeDocument/2006/relationships/image" Target="../media/image53.svg"/><Relationship Id="rId11" Type="http://schemas.openxmlformats.org/officeDocument/2006/relationships/image" Target="../media/image61.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4.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hyperlink" Target="http://ncsacw@cffutures.org" TargetMode="External"/><Relationship Id="rId4" Type="http://schemas.openxmlformats.org/officeDocument/2006/relationships/hyperlink" Target="https://ncsacw.acf.hhs.gov/"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8" Type="http://schemas.openxmlformats.org/officeDocument/2006/relationships/hyperlink" Target="https://www.cdc.gov/maternal-infant-health/php/severe-maternal-morbidity/?CDC_AAref_Val=https://www.cdc.gov/reproductivehealth/maternalinfanthealth/severematernalmorbidity.html" TargetMode="External"/><Relationship Id="rId3" Type="http://schemas.openxmlformats.org/officeDocument/2006/relationships/hyperlink" Target="https://doi.org/10.1097/AOG.0000000000002235" TargetMode="External"/><Relationship Id="rId7" Type="http://schemas.openxmlformats.org/officeDocument/2006/relationships/hyperlink" Target="https://www.cdc.gov/maternal-infant-health/preterm-birth/?CDC_AAref_Val=https://www.cdc.gov/reproductivehealth/maternalinfanthealth/pretermbirth.htm"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hyperlink" Target="https://www.cdc.gov/nchs/pressroom/sosmap/infant_mortality_rates/infant_mortality.htm" TargetMode="External"/><Relationship Id="rId5" Type="http://schemas.openxmlformats.org/officeDocument/2006/relationships/hyperlink" Target="https://www.cdc.gov/sids/data.htm" TargetMode="External"/><Relationship Id="rId4" Type="http://schemas.openxmlformats.org/officeDocument/2006/relationships/hyperlink" Target="https://www.acog.org/clinical/clinical-guidance/committee-opinion/articles/2021/02/breastfeeding-challenges" TargetMode="External"/><Relationship Id="rId9" Type="http://schemas.openxmlformats.org/officeDocument/2006/relationships/hyperlink" Target="https://www.childwelfare.gov/resources/about-capta-legislative-history/"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doi.org/10.1097/AOG.0000000000004649" TargetMode="External"/><Relationship Id="rId3" Type="http://schemas.openxmlformats.org/officeDocument/2006/relationships/hyperlink" Target="https://mchb.hrsa.gov/programs-impact/programs/home-visiting/maternal-infant-early-childhood-home-visiting-miechv-program" TargetMode="External"/><Relationship Id="rId7" Type="http://schemas.openxmlformats.org/officeDocument/2006/relationships/hyperlink" Target="https://doi.org/10.1001/jamanetworkopen.2021.45653" TargetMode="External"/><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hyperlink" Target="https://www.cdc.gov/mmwr/volumes/69/wr/pdfs/mm6928a1-H.pdf" TargetMode="External"/><Relationship Id="rId5" Type="http://schemas.openxmlformats.org/officeDocument/2006/relationships/hyperlink" Target="https://www.yalemedicine.org/news/maternal-mortality-on-the-rise" TargetMode="External"/><Relationship Id="rId4" Type="http://schemas.openxmlformats.org/officeDocument/2006/relationships/hyperlink" Target="https://sites.ed.gov/idea/about-idea/" TargetMode="External"/><Relationship Id="rId9" Type="http://schemas.openxmlformats.org/officeDocument/2006/relationships/hyperlink" Target="https://www.nichd.nih.gov/health/topics/maternal-morbidity-mortality/conditioninfo/causes"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homevisitingtraining.umbc.edu/curriculum/developmental-effects" TargetMode="External"/><Relationship Id="rId3" Type="http://schemas.openxmlformats.org/officeDocument/2006/relationships/hyperlink" Target="https://infullhealth.org/wp-content/uploads/2023/12/ORWH22_Maternal-Morbidity-Mortality_Info_Factsheet_508.pdf" TargetMode="External"/><Relationship Id="rId7" Type="http://schemas.openxmlformats.org/officeDocument/2006/relationships/hyperlink" Target="https://www.samhsa.gov/data/report/2022-nsduh-annual-national-report" TargetMode="External"/><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hyperlink" Target="https://doi.org/10.1542/peds.2018-1889" TargetMode="External"/><Relationship Id="rId5" Type="http://schemas.openxmlformats.org/officeDocument/2006/relationships/hyperlink" Target="https://hcup-us.ahrq.gov/reports/statbriefs/HCUP-SB312-508.pdf" TargetMode="External"/><Relationship Id="rId4" Type="http://schemas.openxmlformats.org/officeDocument/2006/relationships/hyperlink" Target="https://dx.doi.org/10.15620/cdc:112078" TargetMode="External"/><Relationship Id="rId9" Type="http://schemas.openxmlformats.org/officeDocument/2006/relationships/hyperlink" Target="https://www.youtube.com/watch?v=U-D8VX_I9cc"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ncsacw.acf.hhs.gov/topics/capta-plans-of-safe-care/expert-video-series/" TargetMode="External"/><Relationship Id="rId13" Type="http://schemas.openxmlformats.org/officeDocument/2006/relationships/hyperlink" Target="https://nam10.safelinks.protection.outlook.com/?url=https%3A%2F%2Fwww.youtube.com%2Fwatch%3Fv%3Dur9MUkBqIUo%26list%3DPLypiJrod4Dehur29A1ynDg2s_DsV8XoTC%26index%3D11&amp;data=05%7C01%7Cesvoboda%40cffutures.org%7Ca70fd75e600f49b07a9608dafe433513%7C651eb30ffce946399a2d9a47e1f7ceea%7C1%7C0%7C638101861860835590%7CUnknown%7CTWFpbGZsb3d8eyJWIjoiMC4wLjAwMDAiLCJQIjoiV2luMzIiLCJBTiI6Ik1haWwiLCJXVCI6Mn0%3D%7C3000%7C%7C%7C&amp;sdata=393IOrSeUVN8piiK8UCTkbdvV%2FP%2F%2BFff2%2Bm2w42pbXk%3D&amp;reserved=0" TargetMode="External"/><Relationship Id="rId3" Type="http://schemas.openxmlformats.org/officeDocument/2006/relationships/hyperlink" Target="https://www.acog.org/-/media/project/acog/acogorg/womens-health/files/infographics/marijuana-and-pregnancy.pdf" TargetMode="External"/><Relationship Id="rId7" Type="http://schemas.openxmlformats.org/officeDocument/2006/relationships/hyperlink" Target="https://www.youtube.com/watch?v=s4czNas998c" TargetMode="External"/><Relationship Id="rId12" Type="http://schemas.openxmlformats.org/officeDocument/2006/relationships/hyperlink" Target="https://ncsacw.acf.hhs.gov/files/ncsacw-resources-professionals-pregnant-parenting-sud.pdf"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hyperlink" Target="https://ncsacw.acf.hhs.gov/files/five-points-family-intervention.pdf" TargetMode="External"/><Relationship Id="rId11" Type="http://schemas.openxmlformats.org/officeDocument/2006/relationships/hyperlink" Target="https://ncsacw.acf.hhs.gov/files/resources-professionals-pregnant-parenting-sud.pdf" TargetMode="External"/><Relationship Id="rId5" Type="http://schemas.openxmlformats.org/officeDocument/2006/relationships/hyperlink" Target="https://ncsacw.acf.hhs.gov/topics/capta-plans-of-safe-care/how-states-serve-series/" TargetMode="External"/><Relationship Id="rId10" Type="http://schemas.openxmlformats.org/officeDocument/2006/relationships/hyperlink" Target="https://ncsacw.acf.hhs.gov/files/preparing-for-your-baby-tipsheet.pdf" TargetMode="External"/><Relationship Id="rId4" Type="http://schemas.openxmlformats.org/officeDocument/2006/relationships/hyperlink" Target="https://ncsacw.acf.hhs.gov/training/videos-and-webinars/fetal-alcohol-spectrum-disorder-bending-the-trajectory/" TargetMode="External"/><Relationship Id="rId9" Type="http://schemas.openxmlformats.org/officeDocument/2006/relationships/hyperlink" Target="https://ncsacw.acf.hhs.gov/topics/capta-plans-of-safe-care/learning-modules-serie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ncsacw.acf.hhs.gov/topics/pregnancy/pregnant-parenting-with-sud-series/" TargetMode="External"/><Relationship Id="rId2" Type="http://schemas.openxmlformats.org/officeDocument/2006/relationships/notesSlide" Target="../notesSlides/notesSlide55.xml"/><Relationship Id="rId1" Type="http://schemas.openxmlformats.org/officeDocument/2006/relationships/slideLayout" Target="../slideLayouts/slideLayout9.xml"/><Relationship Id="rId5" Type="http://schemas.openxmlformats.org/officeDocument/2006/relationships/hyperlink" Target="https://infullhealth.org/wp-content/uploads/2023/12/ORWH22_Maternal-Morbidity-Mortality_Info_Factsheet_508.pdf" TargetMode="External"/><Relationship Id="rId4" Type="http://schemas.openxmlformats.org/officeDocument/2006/relationships/hyperlink" Target="https://ncsacw.acf.hhs.gov/files/fasd-tipsheet-cw.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U-D8VX_I9cc?si=Oeu-Hit3DMqlcJLz"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615" b="0" i="0" u="none" strike="noStrike" kern="120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2" name="Title 1"/>
          <p:cNvSpPr>
            <a:spLocks noGrp="1"/>
          </p:cNvSpPr>
          <p:nvPr>
            <p:ph type="ctrTitle"/>
          </p:nvPr>
        </p:nvSpPr>
        <p:spPr>
          <a:xfrm>
            <a:off x="1524000" y="1122363"/>
            <a:ext cx="9144000" cy="2387600"/>
          </a:xfrm>
        </p:spPr>
        <p:txBody>
          <a:bodyPr>
            <a:noAutofit/>
          </a:bodyPr>
          <a:lstStyle/>
          <a:p>
            <a:r>
              <a:rPr lang="en-US" dirty="0">
                <a:latin typeface="+mj-lt"/>
              </a:rPr>
              <a:t>Special Topic: </a:t>
            </a:r>
            <a:br>
              <a:rPr lang="en-US" dirty="0">
                <a:latin typeface="+mj-lt"/>
              </a:rPr>
            </a:br>
            <a:r>
              <a:rPr lang="en-US" dirty="0">
                <a:latin typeface="+mj-lt"/>
              </a:rPr>
              <a:t>Care Coordination Considerations </a:t>
            </a:r>
            <a:br>
              <a:rPr lang="en-US" dirty="0">
                <a:latin typeface="+mj-lt"/>
              </a:rPr>
            </a:br>
            <a:r>
              <a:rPr lang="en-US" dirty="0">
                <a:latin typeface="+mj-lt"/>
              </a:rPr>
              <a:t>for Children &amp; Families Affected</a:t>
            </a:r>
            <a:br>
              <a:rPr lang="en-US" dirty="0">
                <a:latin typeface="+mj-lt"/>
              </a:rPr>
            </a:br>
            <a:r>
              <a:rPr lang="en-US" dirty="0">
                <a:latin typeface="+mj-lt"/>
              </a:rPr>
              <a:t>by Prenatal Substance Exposure</a:t>
            </a:r>
          </a:p>
        </p:txBody>
      </p:sp>
      <p:sp>
        <p:nvSpPr>
          <p:cNvPr id="3" name="Subtitle 2"/>
          <p:cNvSpPr>
            <a:spLocks noGrp="1"/>
          </p:cNvSpPr>
          <p:nvPr>
            <p:ph type="subTitle" idx="1"/>
          </p:nvPr>
        </p:nvSpPr>
        <p:spPr>
          <a:xfrm>
            <a:off x="1524000" y="3602038"/>
            <a:ext cx="9144000" cy="715962"/>
          </a:xfrm>
        </p:spPr>
        <p:txBody>
          <a:bodyPr/>
          <a:lstStyle/>
          <a:p>
            <a:r>
              <a:rPr lang="en-US" dirty="0"/>
              <a:t>Child Welfare Training Toolkit</a:t>
            </a:r>
          </a:p>
          <a:p>
            <a:endParaRPr lang="en-US" dirty="0"/>
          </a:p>
          <a:p>
            <a:endParaRPr lang="en-US" dirty="0"/>
          </a:p>
        </p:txBody>
      </p:sp>
      <p:pic>
        <p:nvPicPr>
          <p:cNvPr id="4" name="Picture 3" descr="Logo of the National Center on Substance Abuse and Child Welfare. ">
            <a:extLst>
              <a:ext uri="{FF2B5EF4-FFF2-40B4-BE49-F238E27FC236}">
                <a16:creationId xmlns:a16="http://schemas.microsoft.com/office/drawing/2014/main" id="{D3273E8B-AF27-E164-F56E-EDE68414E0F0}"/>
              </a:ext>
            </a:extLst>
          </p:cNvPr>
          <p:cNvPicPr>
            <a:picLocks noChangeAspect="1"/>
          </p:cNvPicPr>
          <p:nvPr/>
        </p:nvPicPr>
        <p:blipFill>
          <a:blip r:embed="rId3"/>
          <a:stretch>
            <a:fillRect/>
          </a:stretch>
        </p:blipFill>
        <p:spPr>
          <a:xfrm>
            <a:off x="3070458" y="4964426"/>
            <a:ext cx="6035040" cy="1409646"/>
          </a:xfrm>
          <a:prstGeom prst="rect">
            <a:avLst/>
          </a:prstGeom>
        </p:spPr>
      </p:pic>
    </p:spTree>
    <p:extLst>
      <p:ext uri="{BB962C8B-B14F-4D97-AF65-F5344CB8AC3E}">
        <p14:creationId xmlns:p14="http://schemas.microsoft.com/office/powerpoint/2010/main" val="58390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DB699A4E-1D61-A823-3470-12B7C79F8DB5}"/>
              </a:ext>
              <a:ext uri="{C183D7F6-B498-43B3-948B-1728B52AA6E4}">
                <adec:decorative xmlns:adec="http://schemas.microsoft.com/office/drawing/2017/decorative" val="1"/>
              </a:ext>
            </a:extLst>
          </p:cNvPr>
          <p:cNvSpPr/>
          <p:nvPr/>
        </p:nvSpPr>
        <p:spPr>
          <a:xfrm>
            <a:off x="7192032" y="2186052"/>
            <a:ext cx="4648675" cy="3639485"/>
          </a:xfrm>
          <a:prstGeom prst="rightArrow">
            <a:avLst>
              <a:gd name="adj1" fmla="val 72075"/>
              <a:gd name="adj2" fmla="val 40468"/>
            </a:avLst>
          </a:prstGeom>
          <a:gradFill flip="none" rotWithShape="1">
            <a:gsLst>
              <a:gs pos="40000">
                <a:schemeClr val="accent2">
                  <a:lumMod val="75000"/>
                </a:schemeClr>
              </a:gs>
              <a:gs pos="67000">
                <a:srgbClr val="197E9A"/>
              </a:gs>
              <a:gs pos="100000">
                <a:schemeClr val="accent2"/>
              </a:gs>
              <a:gs pos="0">
                <a:schemeClr val="accent5">
                  <a:lumMod val="60000"/>
                  <a:lumOff val="40000"/>
                </a:schemeClr>
              </a:gs>
              <a:gs pos="0">
                <a:schemeClr val="accent5"/>
              </a:gs>
            </a:gsLst>
            <a:lin ang="2700000" scaled="1"/>
            <a:tileRect/>
          </a:grad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Striped Right 4">
            <a:extLst>
              <a:ext uri="{FF2B5EF4-FFF2-40B4-BE49-F238E27FC236}">
                <a16:creationId xmlns:a16="http://schemas.microsoft.com/office/drawing/2014/main" id="{C5538D60-8350-F377-F460-C20C61B3C630}"/>
              </a:ext>
              <a:ext uri="{C183D7F6-B498-43B3-948B-1728B52AA6E4}">
                <adec:decorative xmlns:adec="http://schemas.microsoft.com/office/drawing/2017/decorative" val="1"/>
              </a:ext>
            </a:extLst>
          </p:cNvPr>
          <p:cNvSpPr/>
          <p:nvPr/>
        </p:nvSpPr>
        <p:spPr>
          <a:xfrm>
            <a:off x="3452327" y="2186052"/>
            <a:ext cx="4921779" cy="3639485"/>
          </a:xfrm>
          <a:prstGeom prst="stripedRightArrow">
            <a:avLst>
              <a:gd name="adj1" fmla="val 73129"/>
              <a:gd name="adj2" fmla="val 36713"/>
            </a:avLst>
          </a:prstGeom>
          <a:gradFill flip="none" rotWithShape="1">
            <a:gsLst>
              <a:gs pos="44955">
                <a:srgbClr val="107CA6"/>
              </a:gs>
              <a:gs pos="0">
                <a:schemeClr val="accent2"/>
              </a:gs>
              <a:gs pos="81000">
                <a:schemeClr val="accent3"/>
              </a:gs>
            </a:gsLst>
            <a:lin ang="13500000" scaled="1"/>
            <a:tileRect/>
          </a:grad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19947F8-FACC-45A7-F929-4DBBAB13D0A7}"/>
              </a:ext>
            </a:extLst>
          </p:cNvPr>
          <p:cNvSpPr>
            <a:spLocks noGrp="1"/>
          </p:cNvSpPr>
          <p:nvPr>
            <p:ph type="title"/>
          </p:nvPr>
        </p:nvSpPr>
        <p:spPr>
          <a:xfrm>
            <a:off x="0" y="0"/>
            <a:ext cx="12191999" cy="1371600"/>
          </a:xfrm>
        </p:spPr>
        <p:txBody>
          <a:bodyPr/>
          <a:lstStyle/>
          <a:p>
            <a:r>
              <a:rPr lang="en-US" dirty="0"/>
              <a:t>What Do We Need to Know About </a:t>
            </a:r>
            <a:br>
              <a:rPr lang="en-US" dirty="0"/>
            </a:br>
            <a:r>
              <a:rPr lang="en-US" dirty="0"/>
              <a:t>Maternal Morbidity &amp; Mortality? </a:t>
            </a:r>
          </a:p>
        </p:txBody>
      </p:sp>
      <p:sp>
        <p:nvSpPr>
          <p:cNvPr id="4" name="Content Placeholder 3">
            <a:extLst>
              <a:ext uri="{FF2B5EF4-FFF2-40B4-BE49-F238E27FC236}">
                <a16:creationId xmlns:a16="http://schemas.microsoft.com/office/drawing/2014/main" id="{4A9B27E0-CC62-F5D7-7C6D-6D2CADCDF72A}"/>
              </a:ext>
            </a:extLst>
          </p:cNvPr>
          <p:cNvSpPr>
            <a:spLocks noGrp="1"/>
          </p:cNvSpPr>
          <p:nvPr>
            <p:ph idx="1"/>
          </p:nvPr>
        </p:nvSpPr>
        <p:spPr>
          <a:xfrm>
            <a:off x="519188" y="2105944"/>
            <a:ext cx="4648674" cy="3803810"/>
          </a:xfrm>
          <a:prstGeom prst="stripedRightArrow">
            <a:avLst>
              <a:gd name="adj1" fmla="val 72888"/>
              <a:gd name="adj2" fmla="val 36254"/>
            </a:avLst>
          </a:prstGeom>
          <a:gradFill flip="none" rotWithShape="1">
            <a:gsLst>
              <a:gs pos="53000">
                <a:schemeClr val="accent3">
                  <a:lumMod val="75000"/>
                </a:schemeClr>
              </a:gs>
              <a:gs pos="21000">
                <a:schemeClr val="accent3"/>
              </a:gs>
              <a:gs pos="91000">
                <a:schemeClr val="tx2"/>
              </a:gs>
              <a:gs pos="72000">
                <a:schemeClr val="tx2"/>
              </a:gs>
            </a:gsLst>
            <a:lin ang="13500000" scaled="1"/>
            <a:tileRect/>
          </a:gradFill>
          <a:ln>
            <a:solidFill>
              <a:schemeClr val="tx1"/>
            </a:solidFill>
          </a:ln>
          <a:effectLst>
            <a:outerShdw blurRad="50800" dist="38100" algn="l" rotWithShape="0">
              <a:prstClr val="black">
                <a:alpha val="40000"/>
              </a:prstClr>
            </a:outerShdw>
          </a:effectLst>
        </p:spPr>
        <p:txBody>
          <a:bodyPr anchor="ctr" anchorCtr="0"/>
          <a:lstStyle/>
          <a:p>
            <a:r>
              <a:rPr lang="en-US" sz="2800" kern="0" dirty="0">
                <a:solidFill>
                  <a:schemeClr val="bg1"/>
                </a:solidFill>
                <a:cs typeface="Calibri" panose="020F0502020204030204" pitchFamily="34" charset="0"/>
              </a:rPr>
              <a:t>Maternal Morbidity</a:t>
            </a:r>
          </a:p>
        </p:txBody>
      </p:sp>
      <p:sp>
        <p:nvSpPr>
          <p:cNvPr id="9" name="Content Placeholder 8">
            <a:extLst>
              <a:ext uri="{FF2B5EF4-FFF2-40B4-BE49-F238E27FC236}">
                <a16:creationId xmlns:a16="http://schemas.microsoft.com/office/drawing/2014/main" id="{4D8E0752-D970-4842-6501-19DE5977BA4F}"/>
              </a:ext>
            </a:extLst>
          </p:cNvPr>
          <p:cNvSpPr>
            <a:spLocks noGrp="1"/>
          </p:cNvSpPr>
          <p:nvPr>
            <p:ph sz="quarter" idx="15"/>
          </p:nvPr>
        </p:nvSpPr>
        <p:spPr>
          <a:xfrm>
            <a:off x="5258998" y="3262941"/>
            <a:ext cx="2154419" cy="1305734"/>
          </a:xfrm>
          <a:prstGeom prst="rect">
            <a:avLst/>
          </a:prstGeom>
          <a:noFill/>
        </p:spPr>
        <p:txBody>
          <a:bodyPr anchor="ctr" anchorCtr="0"/>
          <a:lstStyle/>
          <a:p>
            <a:pPr marL="0" indent="0" algn="ctr">
              <a:buNone/>
            </a:pPr>
            <a:r>
              <a:rPr lang="en-US" sz="2800" dirty="0">
                <a:solidFill>
                  <a:schemeClr val="bg1"/>
                </a:solidFill>
              </a:rPr>
              <a:t>Severe Maternal Morbidity</a:t>
            </a:r>
          </a:p>
        </p:txBody>
      </p:sp>
      <p:sp>
        <p:nvSpPr>
          <p:cNvPr id="14" name="Content Placeholder 13">
            <a:extLst>
              <a:ext uri="{FF2B5EF4-FFF2-40B4-BE49-F238E27FC236}">
                <a16:creationId xmlns:a16="http://schemas.microsoft.com/office/drawing/2014/main" id="{591718FB-3B8B-A5FD-5BF2-4AF727937D11}"/>
              </a:ext>
            </a:extLst>
          </p:cNvPr>
          <p:cNvSpPr>
            <a:spLocks noGrp="1"/>
          </p:cNvSpPr>
          <p:nvPr>
            <p:ph sz="quarter" idx="20"/>
          </p:nvPr>
        </p:nvSpPr>
        <p:spPr>
          <a:xfrm>
            <a:off x="8089864" y="3411679"/>
            <a:ext cx="2853010" cy="1156996"/>
          </a:xfrm>
          <a:prstGeom prst="rect">
            <a:avLst/>
          </a:prstGeom>
          <a:noFill/>
        </p:spPr>
        <p:txBody>
          <a:bodyPr anchor="ctr" anchorCtr="0"/>
          <a:lstStyle/>
          <a:p>
            <a:pPr marL="0" indent="0" algn="ctr">
              <a:buNone/>
            </a:pPr>
            <a:r>
              <a:rPr lang="en-US" sz="2800" kern="0">
                <a:solidFill>
                  <a:prstClr val="white"/>
                </a:solidFill>
                <a:cs typeface="Calibri" panose="020F0502020204030204" pitchFamily="34" charset="0"/>
              </a:rPr>
              <a:t>Maternal Mortality</a:t>
            </a:r>
          </a:p>
        </p:txBody>
      </p:sp>
    </p:spTree>
    <p:extLst>
      <p:ext uri="{BB962C8B-B14F-4D97-AF65-F5344CB8AC3E}">
        <p14:creationId xmlns:p14="http://schemas.microsoft.com/office/powerpoint/2010/main" val="3889828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08F11A-8B7F-F285-DC27-D0556DD5531C}"/>
              </a:ext>
            </a:extLst>
          </p:cNvPr>
          <p:cNvSpPr>
            <a:spLocks noGrp="1"/>
          </p:cNvSpPr>
          <p:nvPr>
            <p:ph type="title"/>
          </p:nvPr>
        </p:nvSpPr>
        <p:spPr>
          <a:xfrm>
            <a:off x="378896" y="481263"/>
            <a:ext cx="4718883" cy="5816172"/>
          </a:xfrm>
        </p:spPr>
        <p:txBody>
          <a:bodyPr anchor="ctr"/>
          <a:lstStyle/>
          <a:p>
            <a:r>
              <a:rPr kumimoji="0" lang="en-US" sz="4000" b="0" i="0" u="none" strike="noStrike" kern="1200" cap="none" spc="0" normalizeH="0" baseline="0" noProof="0" dirty="0">
                <a:ln>
                  <a:noFill/>
                </a:ln>
                <a:effectLst/>
                <a:uLnTx/>
                <a:uFillTx/>
                <a:latin typeface="+mj-lt"/>
                <a:ea typeface="+mn-ea"/>
                <a:cs typeface="Arial" panose="020B0604020202020204" pitchFamily="34" charset="0"/>
              </a:rPr>
              <a:t>Risk Factors Influencing Maternal Morbidity &amp; Mortality</a:t>
            </a:r>
            <a:endParaRPr lang="en-US" sz="4000" dirty="0">
              <a:latin typeface="+mj-lt"/>
            </a:endParaRPr>
          </a:p>
        </p:txBody>
      </p:sp>
      <p:sp>
        <p:nvSpPr>
          <p:cNvPr id="7" name="Content Placeholder 6">
            <a:extLst>
              <a:ext uri="{FF2B5EF4-FFF2-40B4-BE49-F238E27FC236}">
                <a16:creationId xmlns:a16="http://schemas.microsoft.com/office/drawing/2014/main" id="{4A69CA2D-FB36-DDC0-113D-7D93AE78DB92}"/>
              </a:ext>
            </a:extLst>
          </p:cNvPr>
          <p:cNvSpPr>
            <a:spLocks noGrp="1"/>
          </p:cNvSpPr>
          <p:nvPr>
            <p:ph sz="quarter" idx="12"/>
          </p:nvPr>
        </p:nvSpPr>
        <p:spPr>
          <a:xfrm>
            <a:off x="5458382" y="4294259"/>
            <a:ext cx="6109329" cy="2082478"/>
          </a:xfrm>
        </p:spPr>
        <p:txBody>
          <a:bodyPr anchor="ctr"/>
          <a:lstStyle/>
          <a:p>
            <a:pPr marL="28575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Access to Quality Prenatal Care</a:t>
            </a:r>
          </a:p>
          <a:p>
            <a:pPr marL="28575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Pre-Existing Health Conditions</a:t>
            </a:r>
          </a:p>
          <a:p>
            <a:pPr marL="28575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Perinatal &amp; Postpartum Depression</a:t>
            </a:r>
          </a:p>
          <a:p>
            <a:pPr marL="28575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Substance Use Including Overdose or Death</a:t>
            </a:r>
            <a:endParaRPr kumimoji="0" lang="en-US" sz="2000" b="0" i="0" u="none" strike="noStrike" kern="1200" cap="none" spc="0" normalizeH="0" baseline="0" noProof="0" dirty="0">
              <a:ln>
                <a:noFill/>
              </a:ln>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6F6C5105-7EED-A56B-7C7F-91ECF8F51EEB}"/>
              </a:ext>
              <a:ext uri="{C183D7F6-B498-43B3-948B-1728B52AA6E4}">
                <adec:decorative xmlns:adec="http://schemas.microsoft.com/office/drawing/2017/decorative" val="1"/>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rcRect t="3918" b="3918"/>
          <a:stretch/>
        </p:blipFill>
        <p:spPr>
          <a:xfrm>
            <a:off x="5541484" y="481263"/>
            <a:ext cx="6026227" cy="3705147"/>
          </a:xfr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02798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9B8828-CF14-E107-FA79-ECF2D35CEB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A0669A0-7094-A32D-EF27-E7F7CC82DE9A}"/>
              </a:ext>
            </a:extLst>
          </p:cNvPr>
          <p:cNvSpPr>
            <a:spLocks noGrp="1"/>
          </p:cNvSpPr>
          <p:nvPr>
            <p:ph type="title"/>
          </p:nvPr>
        </p:nvSpPr>
        <p:spPr>
          <a:xfrm>
            <a:off x="0" y="0"/>
            <a:ext cx="4348594" cy="6858000"/>
          </a:xfrm>
          <a:gradFill>
            <a:gsLst>
              <a:gs pos="0">
                <a:schemeClr val="accent1">
                  <a:lumMod val="40000"/>
                  <a:lumOff val="60000"/>
                </a:schemeClr>
              </a:gs>
              <a:gs pos="21000">
                <a:schemeClr val="accent3"/>
              </a:gs>
              <a:gs pos="100000">
                <a:schemeClr val="accent3">
                  <a:lumMod val="50000"/>
                </a:schemeClr>
              </a:gs>
            </a:gsLst>
            <a:path path="circle">
              <a:fillToRect l="50000" t="130000" r="50000" b="-30000"/>
            </a:path>
          </a:gradFill>
          <a:ln>
            <a:noFill/>
          </a:ln>
        </p:spPr>
        <p:txBody>
          <a:bodyPr tIns="91440" rIns="91440" bIns="1828800"/>
          <a:lstStyle/>
          <a:p>
            <a:r>
              <a:rPr lang="en-US" dirty="0"/>
              <a:t>Severe Maternal Morbidity Indicators in the United States</a:t>
            </a:r>
          </a:p>
        </p:txBody>
      </p:sp>
      <p:sp>
        <p:nvSpPr>
          <p:cNvPr id="3" name="Content Placeholder 2">
            <a:extLst>
              <a:ext uri="{FF2B5EF4-FFF2-40B4-BE49-F238E27FC236}">
                <a16:creationId xmlns:a16="http://schemas.microsoft.com/office/drawing/2014/main" id="{67723F10-4C59-E51C-DA49-987C95EE2AB7}"/>
              </a:ext>
            </a:extLst>
          </p:cNvPr>
          <p:cNvSpPr>
            <a:spLocks noGrp="1"/>
          </p:cNvSpPr>
          <p:nvPr>
            <p:ph sz="quarter" idx="11"/>
          </p:nvPr>
        </p:nvSpPr>
        <p:spPr>
          <a:xfrm>
            <a:off x="4708002" y="335786"/>
            <a:ext cx="3384551" cy="1188720"/>
          </a:xfrm>
          <a:prstGeom prst="rect">
            <a:avLst/>
          </a:prstGeom>
          <a:solidFill>
            <a:schemeClr val="accent3"/>
          </a:solidFill>
          <a:ln>
            <a:noFill/>
          </a:ln>
          <a:effectLst>
            <a:outerShdw blurRad="57785" dist="33020" dir="3180000" algn="ctr">
              <a:srgbClr val="000000">
                <a:alpha val="30000"/>
              </a:srgbClr>
            </a:outerShdw>
          </a:effectLst>
          <a:scene3d>
            <a:camera prst="orthographicFront"/>
            <a:lightRig rig="threePt" dir="t"/>
          </a:scene3d>
          <a:sp3d>
            <a:bevelT/>
          </a:sp3d>
        </p:spPr>
        <p:txBody>
          <a:bodyPr lIns="91440" rIns="91440"/>
          <a:lstStyle/>
          <a:p>
            <a:pPr marL="0" indent="0" algn="ctr">
              <a:lnSpc>
                <a:spcPct val="100000"/>
              </a:lnSpc>
              <a:buNone/>
            </a:pPr>
            <a:r>
              <a:rPr lang="en-US" sz="2000" b="1" dirty="0">
                <a:solidFill>
                  <a:schemeClr val="bg1"/>
                </a:solidFill>
              </a:rPr>
              <a:t>Aneurysm</a:t>
            </a:r>
          </a:p>
        </p:txBody>
      </p:sp>
      <p:sp>
        <p:nvSpPr>
          <p:cNvPr id="4" name="Content Placeholder 3">
            <a:extLst>
              <a:ext uri="{FF2B5EF4-FFF2-40B4-BE49-F238E27FC236}">
                <a16:creationId xmlns:a16="http://schemas.microsoft.com/office/drawing/2014/main" id="{43D5D20C-0FC8-2358-D185-78DDB2225E4A}"/>
              </a:ext>
            </a:extLst>
          </p:cNvPr>
          <p:cNvSpPr>
            <a:spLocks noGrp="1"/>
          </p:cNvSpPr>
          <p:nvPr>
            <p:ph sz="quarter" idx="12"/>
          </p:nvPr>
        </p:nvSpPr>
        <p:spPr>
          <a:xfrm>
            <a:off x="4708001" y="1938896"/>
            <a:ext cx="3366901" cy="1188720"/>
          </a:xfrm>
          <a:prstGeom prst="rect">
            <a:avLst/>
          </a:prstGeom>
          <a:solidFill>
            <a:schemeClr val="accent1">
              <a:lumMod val="75000"/>
            </a:schemeClr>
          </a:solidFill>
          <a:ln>
            <a:noFill/>
          </a:ln>
          <a:effectLst/>
          <a:scene3d>
            <a:camera prst="orthographicFront"/>
            <a:lightRig rig="threePt" dir="t"/>
          </a:scene3d>
          <a:sp3d>
            <a:bevelT/>
          </a:sp3d>
        </p:spPr>
        <p:txBody>
          <a:bodyPr lIns="91440" rIns="91440"/>
          <a:lstStyle/>
          <a:p>
            <a:pPr marL="0" indent="0" algn="ctr">
              <a:lnSpc>
                <a:spcPct val="100000"/>
              </a:lnSpc>
              <a:buNone/>
            </a:pPr>
            <a:r>
              <a:rPr lang="en-US" sz="2000" b="1">
                <a:solidFill>
                  <a:schemeClr val="bg1"/>
                </a:solidFill>
              </a:rPr>
              <a:t>Acute Renal Failure</a:t>
            </a:r>
          </a:p>
        </p:txBody>
      </p:sp>
      <p:sp>
        <p:nvSpPr>
          <p:cNvPr id="5" name="Content Placeholder 4">
            <a:extLst>
              <a:ext uri="{FF2B5EF4-FFF2-40B4-BE49-F238E27FC236}">
                <a16:creationId xmlns:a16="http://schemas.microsoft.com/office/drawing/2014/main" id="{2F224FAD-17D5-8018-34ED-8D3EF9736DEC}"/>
              </a:ext>
            </a:extLst>
          </p:cNvPr>
          <p:cNvSpPr>
            <a:spLocks noGrp="1"/>
          </p:cNvSpPr>
          <p:nvPr>
            <p:ph sz="quarter" idx="13"/>
          </p:nvPr>
        </p:nvSpPr>
        <p:spPr>
          <a:xfrm>
            <a:off x="4708001" y="3542006"/>
            <a:ext cx="3366902" cy="1188720"/>
          </a:xfrm>
          <a:prstGeom prst="rect">
            <a:avLst/>
          </a:prstGeom>
          <a:solidFill>
            <a:schemeClr val="accent2">
              <a:lumMod val="75000"/>
            </a:schemeClr>
          </a:solidFill>
          <a:ln>
            <a:noFill/>
          </a:ln>
          <a:effectLst>
            <a:outerShdw blurRad="57785" dist="33020" dir="3180000" algn="ctr">
              <a:srgbClr val="000000">
                <a:alpha val="30000"/>
              </a:srgbClr>
            </a:outerShdw>
          </a:effectLst>
          <a:scene3d>
            <a:camera prst="orthographicFront"/>
            <a:lightRig rig="threePt" dir="t"/>
          </a:scene3d>
          <a:sp3d>
            <a:bevelT/>
          </a:sp3d>
        </p:spPr>
        <p:txBody>
          <a:bodyPr lIns="91440" rIns="91440"/>
          <a:lstStyle/>
          <a:p>
            <a:pPr marL="0" indent="0" algn="ctr">
              <a:lnSpc>
                <a:spcPct val="100000"/>
              </a:lnSpc>
              <a:spcBef>
                <a:spcPts val="0"/>
              </a:spcBef>
              <a:buNone/>
            </a:pPr>
            <a:r>
              <a:rPr lang="en-US" sz="2000" b="1">
                <a:solidFill>
                  <a:schemeClr val="bg1"/>
                </a:solidFill>
              </a:rPr>
              <a:t>Acute Respiratory </a:t>
            </a:r>
          </a:p>
          <a:p>
            <a:pPr marL="0" indent="0" algn="ctr">
              <a:lnSpc>
                <a:spcPct val="100000"/>
              </a:lnSpc>
              <a:spcBef>
                <a:spcPts val="0"/>
              </a:spcBef>
              <a:buNone/>
            </a:pPr>
            <a:r>
              <a:rPr lang="en-US" sz="2000" b="1">
                <a:solidFill>
                  <a:schemeClr val="bg1"/>
                </a:solidFill>
              </a:rPr>
              <a:t>Distress Syndrome</a:t>
            </a:r>
          </a:p>
        </p:txBody>
      </p:sp>
      <p:sp>
        <p:nvSpPr>
          <p:cNvPr id="6" name="Content Placeholder 5">
            <a:extLst>
              <a:ext uri="{FF2B5EF4-FFF2-40B4-BE49-F238E27FC236}">
                <a16:creationId xmlns:a16="http://schemas.microsoft.com/office/drawing/2014/main" id="{4F7290B6-9871-7172-9B33-228DD8F334BA}"/>
              </a:ext>
            </a:extLst>
          </p:cNvPr>
          <p:cNvSpPr>
            <a:spLocks noGrp="1"/>
          </p:cNvSpPr>
          <p:nvPr>
            <p:ph sz="quarter" idx="14"/>
          </p:nvPr>
        </p:nvSpPr>
        <p:spPr>
          <a:xfrm>
            <a:off x="4707999" y="5145117"/>
            <a:ext cx="3366903" cy="1188720"/>
          </a:xfrm>
          <a:prstGeom prst="rect">
            <a:avLst/>
          </a:prstGeom>
          <a:solidFill>
            <a:schemeClr val="accent1"/>
          </a:solidFill>
          <a:ln>
            <a:noFill/>
          </a:ln>
          <a:effectLst/>
          <a:scene3d>
            <a:camera prst="orthographicFront"/>
            <a:lightRig rig="threePt" dir="t"/>
          </a:scene3d>
          <a:sp3d>
            <a:bevelT/>
          </a:sp3d>
        </p:spPr>
        <p:txBody>
          <a:bodyPr lIns="91440" rIns="91440"/>
          <a:lstStyle/>
          <a:p>
            <a:pPr marL="0" indent="0" algn="ctr">
              <a:lnSpc>
                <a:spcPct val="100000"/>
              </a:lnSpc>
              <a:buNone/>
            </a:pPr>
            <a:r>
              <a:rPr lang="en-US" sz="2000" b="1">
                <a:solidFill>
                  <a:schemeClr val="bg1"/>
                </a:solidFill>
              </a:rPr>
              <a:t>Amniotic Fluid Embolism</a:t>
            </a:r>
          </a:p>
        </p:txBody>
      </p:sp>
      <p:sp>
        <p:nvSpPr>
          <p:cNvPr id="7" name="Content Placeholder 6">
            <a:extLst>
              <a:ext uri="{FF2B5EF4-FFF2-40B4-BE49-F238E27FC236}">
                <a16:creationId xmlns:a16="http://schemas.microsoft.com/office/drawing/2014/main" id="{EA2232D7-65EA-239B-B0B9-88451480D22C}"/>
              </a:ext>
            </a:extLst>
          </p:cNvPr>
          <p:cNvSpPr>
            <a:spLocks noGrp="1"/>
          </p:cNvSpPr>
          <p:nvPr>
            <p:ph sz="quarter" idx="15"/>
          </p:nvPr>
        </p:nvSpPr>
        <p:spPr>
          <a:xfrm>
            <a:off x="8434307" y="335786"/>
            <a:ext cx="3383280" cy="1188720"/>
          </a:xfrm>
          <a:prstGeom prst="rect">
            <a:avLst/>
          </a:prstGeom>
          <a:solidFill>
            <a:schemeClr val="accent2"/>
          </a:solidFill>
          <a:ln>
            <a:noFill/>
          </a:ln>
          <a:effectLst/>
          <a:scene3d>
            <a:camera prst="orthographicFront"/>
            <a:lightRig rig="threePt" dir="t"/>
          </a:scene3d>
          <a:sp3d>
            <a:bevelT/>
          </a:sp3d>
        </p:spPr>
        <p:txBody>
          <a:bodyPr lIns="91440" rIns="91440"/>
          <a:lstStyle/>
          <a:p>
            <a:pPr marL="0" indent="0" algn="ctr">
              <a:lnSpc>
                <a:spcPct val="100000"/>
              </a:lnSpc>
              <a:spcBef>
                <a:spcPts val="0"/>
              </a:spcBef>
              <a:buNone/>
            </a:pPr>
            <a:r>
              <a:rPr lang="en-US" sz="2000" b="1">
                <a:solidFill>
                  <a:schemeClr val="bg1"/>
                </a:solidFill>
              </a:rPr>
              <a:t>Blood Transfusions</a:t>
            </a:r>
          </a:p>
        </p:txBody>
      </p:sp>
      <p:sp>
        <p:nvSpPr>
          <p:cNvPr id="9" name="Content Placeholder 8">
            <a:extLst>
              <a:ext uri="{FF2B5EF4-FFF2-40B4-BE49-F238E27FC236}">
                <a16:creationId xmlns:a16="http://schemas.microsoft.com/office/drawing/2014/main" id="{82034564-310B-2700-ED0E-405350F437C3}"/>
              </a:ext>
            </a:extLst>
          </p:cNvPr>
          <p:cNvSpPr>
            <a:spLocks noGrp="1"/>
          </p:cNvSpPr>
          <p:nvPr>
            <p:ph sz="quarter" idx="16"/>
          </p:nvPr>
        </p:nvSpPr>
        <p:spPr>
          <a:xfrm>
            <a:off x="8434307" y="1938896"/>
            <a:ext cx="3383280" cy="1188720"/>
          </a:xfrm>
          <a:prstGeom prst="rect">
            <a:avLst/>
          </a:prstGeom>
          <a:solidFill>
            <a:schemeClr val="tx2"/>
          </a:solidFill>
          <a:ln>
            <a:noFill/>
          </a:ln>
          <a:effectLst>
            <a:outerShdw blurRad="57785" dist="33020" dir="3180000" algn="ctr">
              <a:srgbClr val="000000">
                <a:alpha val="30000"/>
              </a:srgbClr>
            </a:outerShdw>
          </a:effectLst>
          <a:scene3d>
            <a:camera prst="orthographicFront"/>
            <a:lightRig rig="threePt" dir="t"/>
          </a:scene3d>
          <a:sp3d>
            <a:bevelT/>
          </a:sp3d>
        </p:spPr>
        <p:txBody>
          <a:bodyPr lIns="91440" rIns="91440"/>
          <a:lstStyle/>
          <a:p>
            <a:pPr marL="0" indent="0" algn="ctr">
              <a:lnSpc>
                <a:spcPct val="100000"/>
              </a:lnSpc>
              <a:spcBef>
                <a:spcPts val="0"/>
              </a:spcBef>
              <a:buNone/>
            </a:pPr>
            <a:r>
              <a:rPr lang="en-US" sz="2000" b="1">
                <a:solidFill>
                  <a:schemeClr val="bg1"/>
                </a:solidFill>
              </a:rPr>
              <a:t>Cardiac Arrest, Heart Attack, or Heart Failure</a:t>
            </a:r>
          </a:p>
        </p:txBody>
      </p:sp>
      <p:sp>
        <p:nvSpPr>
          <p:cNvPr id="12" name="Content Placeholder 11">
            <a:extLst>
              <a:ext uri="{FF2B5EF4-FFF2-40B4-BE49-F238E27FC236}">
                <a16:creationId xmlns:a16="http://schemas.microsoft.com/office/drawing/2014/main" id="{59CC11D5-7839-9A58-3164-E4B6BDAEE0E0}"/>
              </a:ext>
            </a:extLst>
          </p:cNvPr>
          <p:cNvSpPr>
            <a:spLocks noGrp="1"/>
          </p:cNvSpPr>
          <p:nvPr>
            <p:ph sz="quarter" idx="18"/>
          </p:nvPr>
        </p:nvSpPr>
        <p:spPr>
          <a:xfrm>
            <a:off x="8434307" y="3542006"/>
            <a:ext cx="3383280" cy="1188720"/>
          </a:xfrm>
          <a:prstGeom prst="rect">
            <a:avLst/>
          </a:prstGeom>
          <a:solidFill>
            <a:schemeClr val="accent1"/>
          </a:solidFill>
          <a:ln>
            <a:noFill/>
          </a:ln>
          <a:effectLst/>
          <a:scene3d>
            <a:camera prst="orthographicFront"/>
            <a:lightRig rig="threePt" dir="t"/>
          </a:scene3d>
          <a:sp3d>
            <a:bevelT/>
          </a:sp3d>
        </p:spPr>
        <p:txBody>
          <a:bodyPr lIns="91440" rIns="91440"/>
          <a:lstStyle/>
          <a:p>
            <a:pPr marL="0" indent="0" algn="ctr">
              <a:lnSpc>
                <a:spcPct val="100000"/>
              </a:lnSpc>
              <a:spcBef>
                <a:spcPts val="0"/>
              </a:spcBef>
              <a:buNone/>
            </a:pPr>
            <a:r>
              <a:rPr lang="en-US" sz="2000" b="1">
                <a:solidFill>
                  <a:schemeClr val="bg1"/>
                </a:solidFill>
              </a:rPr>
              <a:t>Eclampsia </a:t>
            </a:r>
          </a:p>
          <a:p>
            <a:pPr marL="0" indent="0" algn="ctr">
              <a:lnSpc>
                <a:spcPct val="100000"/>
              </a:lnSpc>
              <a:spcBef>
                <a:spcPts val="0"/>
              </a:spcBef>
              <a:buNone/>
            </a:pPr>
            <a:r>
              <a:rPr lang="en-US" sz="2000" b="1">
                <a:solidFill>
                  <a:schemeClr val="bg1"/>
                </a:solidFill>
              </a:rPr>
              <a:t>(including Preeclampsia)</a:t>
            </a:r>
          </a:p>
        </p:txBody>
      </p:sp>
      <p:sp>
        <p:nvSpPr>
          <p:cNvPr id="13" name="Content Placeholder 12">
            <a:extLst>
              <a:ext uri="{FF2B5EF4-FFF2-40B4-BE49-F238E27FC236}">
                <a16:creationId xmlns:a16="http://schemas.microsoft.com/office/drawing/2014/main" id="{ECC15469-51BA-0F67-53A9-425EC917A303}"/>
              </a:ext>
            </a:extLst>
          </p:cNvPr>
          <p:cNvSpPr>
            <a:spLocks noGrp="1"/>
          </p:cNvSpPr>
          <p:nvPr>
            <p:ph sz="quarter" idx="19"/>
          </p:nvPr>
        </p:nvSpPr>
        <p:spPr>
          <a:xfrm>
            <a:off x="8434307" y="5145117"/>
            <a:ext cx="3383280" cy="1188720"/>
          </a:xfrm>
          <a:prstGeom prst="rect">
            <a:avLst/>
          </a:prstGeom>
          <a:solidFill>
            <a:schemeClr val="accent1">
              <a:lumMod val="75000"/>
            </a:schemeClr>
          </a:solidFill>
          <a:ln>
            <a:noFill/>
          </a:ln>
          <a:effectLst/>
          <a:scene3d>
            <a:camera prst="orthographicFront"/>
            <a:lightRig rig="threePt" dir="t"/>
          </a:scene3d>
          <a:sp3d>
            <a:bevelT/>
          </a:sp3d>
        </p:spPr>
        <p:txBody>
          <a:bodyPr lIns="91440" rIns="91440"/>
          <a:lstStyle/>
          <a:p>
            <a:pPr marL="0" indent="0" algn="ctr">
              <a:lnSpc>
                <a:spcPct val="100000"/>
              </a:lnSpc>
              <a:spcBef>
                <a:spcPts val="0"/>
              </a:spcBef>
              <a:buNone/>
            </a:pPr>
            <a:r>
              <a:rPr lang="en-US" sz="2000" b="1">
                <a:solidFill>
                  <a:schemeClr val="bg1"/>
                </a:solidFill>
              </a:rPr>
              <a:t>Sepsis or Shock</a:t>
            </a:r>
          </a:p>
        </p:txBody>
      </p:sp>
      <p:pic>
        <p:nvPicPr>
          <p:cNvPr id="20" name="Graphic 19" descr="Heartbeat with solid fill">
            <a:extLst>
              <a:ext uri="{FF2B5EF4-FFF2-40B4-BE49-F238E27FC236}">
                <a16:creationId xmlns:a16="http://schemas.microsoft.com/office/drawing/2014/main" id="{8C326B93-45C4-19F7-3EE8-3A8865AAB96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1042" y="3530286"/>
            <a:ext cx="1926958" cy="1926958"/>
          </a:xfrm>
          <a:prstGeom prst="rect">
            <a:avLst/>
          </a:prstGeom>
        </p:spPr>
      </p:pic>
    </p:spTree>
    <p:extLst>
      <p:ext uri="{BB962C8B-B14F-4D97-AF65-F5344CB8AC3E}">
        <p14:creationId xmlns:p14="http://schemas.microsoft.com/office/powerpoint/2010/main" val="3873590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B2BAC6"/>
            </a:gs>
            <a:gs pos="59000">
              <a:srgbClr val="C7CDD6"/>
            </a:gs>
            <a:gs pos="0">
              <a:schemeClr val="accent4">
                <a:lumMod val="0"/>
                <a:lumOff val="100000"/>
              </a:schemeClr>
            </a:gs>
            <a:gs pos="0">
              <a:schemeClr val="accent4">
                <a:lumMod val="0"/>
                <a:lumOff val="100000"/>
              </a:schemeClr>
            </a:gs>
            <a:gs pos="100000">
              <a:schemeClr val="accent4">
                <a:lumMod val="100000"/>
              </a:schemeClr>
            </a:gs>
          </a:gsLst>
          <a:lin ang="5400000" scaled="1"/>
          <a:tileRect/>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13F397-ACBA-8D9A-9FB8-A70C24B35439}"/>
              </a:ext>
              <a:ext uri="{C183D7F6-B498-43B3-948B-1728B52AA6E4}">
                <adec:decorative xmlns:adec="http://schemas.microsoft.com/office/drawing/2017/decorative" val="1"/>
              </a:ext>
            </a:extLst>
          </p:cNvPr>
          <p:cNvSpPr/>
          <p:nvPr/>
        </p:nvSpPr>
        <p:spPr>
          <a:xfrm>
            <a:off x="0" y="-20018"/>
            <a:ext cx="12192000" cy="13968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0A04E05-F7C8-A6DA-D678-20F2C199BA39}"/>
              </a:ext>
              <a:ext uri="{C183D7F6-B498-43B3-948B-1728B52AA6E4}">
                <adec:decorative xmlns:adec="http://schemas.microsoft.com/office/drawing/2017/decorative" val="0"/>
              </a:ext>
            </a:extLst>
          </p:cNvPr>
          <p:cNvSpPr>
            <a:spLocks noGrp="1"/>
          </p:cNvSpPr>
          <p:nvPr>
            <p:ph type="title"/>
          </p:nvPr>
        </p:nvSpPr>
        <p:spPr>
          <a:xfrm>
            <a:off x="0" y="-20017"/>
            <a:ext cx="12192000" cy="1396870"/>
          </a:xfrm>
          <a:noFill/>
        </p:spPr>
        <p:txBody>
          <a:bodyPr tIns="365760" anchor="t"/>
          <a:lstStyle/>
          <a:p>
            <a:r>
              <a:rPr lang="en-US" sz="3800" dirty="0">
                <a:latin typeface="+mj-lt"/>
              </a:rPr>
              <a:t>Annual Rate of Severe Maternal Morbidity</a:t>
            </a:r>
            <a:br>
              <a:rPr lang="en-US" sz="2800" dirty="0"/>
            </a:br>
            <a:r>
              <a:rPr lang="en-US" sz="2400" dirty="0"/>
              <a:t>(Rate per 10,000 delivery stays in 2021)</a:t>
            </a:r>
          </a:p>
        </p:txBody>
      </p:sp>
      <p:sp>
        <p:nvSpPr>
          <p:cNvPr id="9" name="Rectangle 8">
            <a:extLst>
              <a:ext uri="{FF2B5EF4-FFF2-40B4-BE49-F238E27FC236}">
                <a16:creationId xmlns:a16="http://schemas.microsoft.com/office/drawing/2014/main" id="{D696E758-9E1C-AFEE-BC55-49D31665ADAC}"/>
              </a:ext>
              <a:ext uri="{C183D7F6-B498-43B3-948B-1728B52AA6E4}">
                <adec:decorative xmlns:adec="http://schemas.microsoft.com/office/drawing/2017/decorative" val="1"/>
              </a:ext>
            </a:extLst>
          </p:cNvPr>
          <p:cNvSpPr/>
          <p:nvPr/>
        </p:nvSpPr>
        <p:spPr>
          <a:xfrm>
            <a:off x="703385" y="4286703"/>
            <a:ext cx="1289032" cy="18514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AFBE908-87A1-35BA-E636-DF1A8ABAEB30}"/>
              </a:ext>
            </a:extLst>
          </p:cNvPr>
          <p:cNvSpPr txBox="1"/>
          <p:nvPr/>
        </p:nvSpPr>
        <p:spPr>
          <a:xfrm>
            <a:off x="844742" y="4535584"/>
            <a:ext cx="1025252" cy="1236236"/>
          </a:xfrm>
          <a:prstGeom prst="rect">
            <a:avLst/>
          </a:prstGeom>
          <a:noFill/>
        </p:spPr>
        <p:txBody>
          <a:bodyPr wrap="square" rtlCol="0">
            <a:spAutoFit/>
          </a:bodyPr>
          <a:lstStyle/>
          <a:p>
            <a:pPr algn="ctr">
              <a:lnSpc>
                <a:spcPct val="150000"/>
              </a:lnSpc>
              <a:spcBef>
                <a:spcPts val="1000"/>
              </a:spcBef>
            </a:pPr>
            <a:r>
              <a:rPr lang="en-US" sz="3200" b="1" dirty="0">
                <a:solidFill>
                  <a:schemeClr val="bg1"/>
                </a:solidFill>
              </a:rPr>
              <a:t>82.9 </a:t>
            </a:r>
          </a:p>
          <a:p>
            <a:pPr algn="ctr">
              <a:spcBef>
                <a:spcPts val="1000"/>
              </a:spcBef>
            </a:pPr>
            <a:r>
              <a:rPr lang="en-US" b="1" dirty="0">
                <a:solidFill>
                  <a:schemeClr val="bg1"/>
                </a:solidFill>
              </a:rPr>
              <a:t>White</a:t>
            </a:r>
          </a:p>
        </p:txBody>
      </p:sp>
      <p:sp>
        <p:nvSpPr>
          <p:cNvPr id="7" name="Content Placeholder 6">
            <a:extLst>
              <a:ext uri="{FF2B5EF4-FFF2-40B4-BE49-F238E27FC236}">
                <a16:creationId xmlns:a16="http://schemas.microsoft.com/office/drawing/2014/main" id="{8256B024-DC30-E423-E5FE-8EDEC408A21E}"/>
              </a:ext>
            </a:extLst>
          </p:cNvPr>
          <p:cNvSpPr>
            <a:spLocks noGrp="1"/>
          </p:cNvSpPr>
          <p:nvPr>
            <p:ph sz="quarter" idx="16"/>
          </p:nvPr>
        </p:nvSpPr>
        <p:spPr>
          <a:xfrm>
            <a:off x="2702170" y="3587023"/>
            <a:ext cx="1514355" cy="2551176"/>
          </a:xfrm>
          <a:solidFill>
            <a:schemeClr val="accent1"/>
          </a:solidFill>
        </p:spPr>
        <p:txBody>
          <a:bodyPr bIns="457200" anchor="ctr"/>
          <a:lstStyle/>
          <a:p>
            <a:pPr marL="0" indent="0" algn="ctr">
              <a:lnSpc>
                <a:spcPct val="200000"/>
              </a:lnSpc>
              <a:buNone/>
            </a:pPr>
            <a:r>
              <a:rPr kumimoji="0" lang="en-US" sz="3600" b="1" i="0" u="none" strike="noStrike" kern="1200" cap="none" spc="0" normalizeH="0" baseline="0" noProof="0" dirty="0">
                <a:ln>
                  <a:noFill/>
                </a:ln>
                <a:solidFill>
                  <a:schemeClr val="bg1"/>
                </a:solidFill>
                <a:effectLst/>
                <a:uLnTx/>
                <a:uFillTx/>
                <a:ea typeface="+mn-ea"/>
                <a:cs typeface="+mn-cs"/>
              </a:rPr>
              <a:t>102.4</a:t>
            </a:r>
          </a:p>
          <a:p>
            <a:pPr marL="0" indent="0" algn="ctr">
              <a:spcBef>
                <a:spcPts val="400"/>
              </a:spcBef>
              <a:buNone/>
            </a:pPr>
            <a:r>
              <a:rPr kumimoji="0" lang="en-US" sz="2200" b="1" i="0" u="none" strike="noStrike" kern="1200" cap="none" spc="0" normalizeH="0" baseline="0" noProof="0" dirty="0">
                <a:ln>
                  <a:noFill/>
                </a:ln>
                <a:solidFill>
                  <a:schemeClr val="bg1"/>
                </a:solidFill>
                <a:effectLst/>
                <a:uLnTx/>
                <a:uFillTx/>
                <a:ea typeface="+mn-ea"/>
                <a:cs typeface="+mn-cs"/>
              </a:rPr>
              <a:t>Hispanic</a:t>
            </a:r>
            <a:r>
              <a:rPr kumimoji="0" lang="en-US" sz="2000" b="1" i="0" u="none" strike="noStrike" kern="1200" cap="none" spc="0" normalizeH="0" baseline="0" noProof="0" dirty="0">
                <a:ln>
                  <a:noFill/>
                </a:ln>
                <a:solidFill>
                  <a:schemeClr val="bg1"/>
                </a:solidFill>
                <a:effectLst/>
                <a:uLnTx/>
                <a:uFillTx/>
                <a:ea typeface="+mn-ea"/>
                <a:cs typeface="+mn-cs"/>
              </a:rPr>
              <a:t> </a:t>
            </a:r>
          </a:p>
        </p:txBody>
      </p:sp>
      <p:sp>
        <p:nvSpPr>
          <p:cNvPr id="14" name="Content Placeholder 13">
            <a:extLst>
              <a:ext uri="{FF2B5EF4-FFF2-40B4-BE49-F238E27FC236}">
                <a16:creationId xmlns:a16="http://schemas.microsoft.com/office/drawing/2014/main" id="{50308A36-A715-69E9-3C41-F65BD1F28E6A}"/>
              </a:ext>
            </a:extLst>
          </p:cNvPr>
          <p:cNvSpPr>
            <a:spLocks noGrp="1"/>
          </p:cNvSpPr>
          <p:nvPr>
            <p:ph sz="quarter" idx="18"/>
          </p:nvPr>
        </p:nvSpPr>
        <p:spPr>
          <a:xfrm>
            <a:off x="4866791" y="3156154"/>
            <a:ext cx="1694724" cy="2982045"/>
          </a:xfrm>
          <a:solidFill>
            <a:schemeClr val="accent3">
              <a:lumMod val="75000"/>
            </a:schemeClr>
          </a:solidFill>
        </p:spPr>
        <p:txBody>
          <a:bodyPr anchor="ctr"/>
          <a:lstStyle/>
          <a:p>
            <a:pPr marL="0" indent="0" algn="ctr">
              <a:lnSpc>
                <a:spcPct val="100000"/>
              </a:lnSpc>
              <a:buNone/>
            </a:pPr>
            <a:r>
              <a:rPr lang="en-US" sz="4000" b="1" dirty="0">
                <a:solidFill>
                  <a:schemeClr val="bg1"/>
                </a:solidFill>
              </a:rPr>
              <a:t>108.9</a:t>
            </a:r>
          </a:p>
          <a:p>
            <a:pPr marL="0" indent="0" algn="ctr">
              <a:buNone/>
            </a:pPr>
            <a:r>
              <a:rPr lang="en-US" sz="2400" b="1" dirty="0">
                <a:solidFill>
                  <a:schemeClr val="bg1"/>
                </a:solidFill>
              </a:rPr>
              <a:t>Other</a:t>
            </a:r>
            <a:endParaRPr kumimoji="0" lang="en-US" sz="2400" b="0" i="0" u="none" strike="noStrike" kern="1200" cap="none" spc="0" normalizeH="0" baseline="0" noProof="0" dirty="0">
              <a:ln>
                <a:noFill/>
              </a:ln>
              <a:solidFill>
                <a:schemeClr val="bg1"/>
              </a:solidFill>
              <a:effectLst/>
              <a:uLnTx/>
              <a:uFillTx/>
              <a:ea typeface="+mn-ea"/>
              <a:cs typeface="+mn-cs"/>
            </a:endParaRPr>
          </a:p>
        </p:txBody>
      </p:sp>
      <p:sp>
        <p:nvSpPr>
          <p:cNvPr id="8" name="Content Placeholder 7">
            <a:extLst>
              <a:ext uri="{FF2B5EF4-FFF2-40B4-BE49-F238E27FC236}">
                <a16:creationId xmlns:a16="http://schemas.microsoft.com/office/drawing/2014/main" id="{D612D7EB-03C5-D131-2FAF-0E2BAF42445C}"/>
              </a:ext>
            </a:extLst>
          </p:cNvPr>
          <p:cNvSpPr>
            <a:spLocks noGrp="1"/>
          </p:cNvSpPr>
          <p:nvPr>
            <p:ph sz="quarter" idx="17"/>
          </p:nvPr>
        </p:nvSpPr>
        <p:spPr>
          <a:xfrm>
            <a:off x="7129012" y="2864902"/>
            <a:ext cx="1721400" cy="3273297"/>
          </a:xfrm>
          <a:solidFill>
            <a:schemeClr val="accent5"/>
          </a:solidFill>
        </p:spPr>
        <p:txBody>
          <a:bodyPr tIns="182880" bIns="548640"/>
          <a:lstStyle/>
          <a:p>
            <a:pPr marL="0" indent="0" algn="ctr">
              <a:lnSpc>
                <a:spcPct val="200000"/>
              </a:lnSpc>
              <a:spcAft>
                <a:spcPts val="1800"/>
              </a:spcAft>
              <a:buNone/>
            </a:pPr>
            <a:r>
              <a:rPr kumimoji="0" lang="en-US" sz="4400" b="1" i="0" u="none" strike="noStrike" kern="1200" cap="none" spc="0" normalizeH="0" baseline="0" noProof="0" dirty="0">
                <a:ln>
                  <a:noFill/>
                </a:ln>
                <a:solidFill>
                  <a:schemeClr val="bg1"/>
                </a:solidFill>
                <a:effectLst/>
                <a:uLnTx/>
                <a:uFillTx/>
                <a:ea typeface="+mn-ea"/>
                <a:cs typeface="+mn-cs"/>
              </a:rPr>
              <a:t>119.8</a:t>
            </a:r>
          </a:p>
          <a:p>
            <a:pPr marL="0" indent="0" algn="ctr">
              <a:spcBef>
                <a:spcPts val="400"/>
              </a:spcBef>
              <a:buNone/>
            </a:pPr>
            <a:r>
              <a:rPr lang="en-US" sz="2400" b="1" dirty="0">
                <a:solidFill>
                  <a:schemeClr val="bg1"/>
                </a:solidFill>
              </a:rPr>
              <a:t>Asian Pacific Islander</a:t>
            </a:r>
            <a:endParaRPr kumimoji="0" lang="en-US" sz="2400" b="1" i="0" u="none" strike="noStrike" kern="1200" cap="none" spc="0" normalizeH="0" baseline="0" noProof="0" dirty="0">
              <a:ln>
                <a:noFill/>
              </a:ln>
              <a:solidFill>
                <a:schemeClr val="bg1"/>
              </a:solidFill>
              <a:effectLst/>
              <a:uLnTx/>
              <a:uFillTx/>
              <a:ea typeface="+mn-ea"/>
              <a:cs typeface="+mn-cs"/>
            </a:endParaRPr>
          </a:p>
        </p:txBody>
      </p:sp>
      <p:sp>
        <p:nvSpPr>
          <p:cNvPr id="17" name="L-Shape 16">
            <a:extLst>
              <a:ext uri="{FF2B5EF4-FFF2-40B4-BE49-F238E27FC236}">
                <a16:creationId xmlns:a16="http://schemas.microsoft.com/office/drawing/2014/main" id="{58F2D7DB-F438-9875-C320-9AC83B4C201F}"/>
              </a:ext>
              <a:ext uri="{C183D7F6-B498-43B3-948B-1728B52AA6E4}">
                <adec:decorative xmlns:adec="http://schemas.microsoft.com/office/drawing/2017/decorative" val="1"/>
              </a:ext>
            </a:extLst>
          </p:cNvPr>
          <p:cNvSpPr/>
          <p:nvPr/>
        </p:nvSpPr>
        <p:spPr>
          <a:xfrm rot="5400000">
            <a:off x="226831" y="4152772"/>
            <a:ext cx="2185628" cy="1785226"/>
          </a:xfrm>
          <a:prstGeom prst="corner">
            <a:avLst>
              <a:gd name="adj1" fmla="val 7328"/>
              <a:gd name="adj2" fmla="val 7753"/>
            </a:avLst>
          </a:prstGeom>
          <a:solidFill>
            <a:schemeClr val="accent2"/>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L-Shape 24">
            <a:extLst>
              <a:ext uri="{FF2B5EF4-FFF2-40B4-BE49-F238E27FC236}">
                <a16:creationId xmlns:a16="http://schemas.microsoft.com/office/drawing/2014/main" id="{20AC8796-0764-DF1C-10A9-F68C8B720789}"/>
              </a:ext>
              <a:ext uri="{C183D7F6-B498-43B3-948B-1728B52AA6E4}">
                <adec:decorative xmlns:adec="http://schemas.microsoft.com/office/drawing/2017/decorative" val="1"/>
              </a:ext>
            </a:extLst>
          </p:cNvPr>
          <p:cNvSpPr/>
          <p:nvPr/>
        </p:nvSpPr>
        <p:spPr>
          <a:xfrm rot="5400000">
            <a:off x="1978616" y="3707049"/>
            <a:ext cx="2856522" cy="2005781"/>
          </a:xfrm>
          <a:prstGeom prst="corner">
            <a:avLst>
              <a:gd name="adj1" fmla="val 6715"/>
              <a:gd name="adj2" fmla="val 6153"/>
            </a:avLst>
          </a:prstGeom>
          <a:solidFill>
            <a:schemeClr val="accent1"/>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L-Shape 26">
            <a:extLst>
              <a:ext uri="{FF2B5EF4-FFF2-40B4-BE49-F238E27FC236}">
                <a16:creationId xmlns:a16="http://schemas.microsoft.com/office/drawing/2014/main" id="{17E3CA78-4B8D-C4A9-6DCF-71ED55357B73}"/>
              </a:ext>
              <a:ext uri="{C183D7F6-B498-43B3-948B-1728B52AA6E4}">
                <adec:decorative xmlns:adec="http://schemas.microsoft.com/office/drawing/2017/decorative" val="1"/>
              </a:ext>
            </a:extLst>
          </p:cNvPr>
          <p:cNvSpPr/>
          <p:nvPr/>
        </p:nvSpPr>
        <p:spPr>
          <a:xfrm rot="5400000">
            <a:off x="3994521" y="3426870"/>
            <a:ext cx="3277202" cy="2153266"/>
          </a:xfrm>
          <a:prstGeom prst="corner">
            <a:avLst>
              <a:gd name="adj1" fmla="val 7727"/>
              <a:gd name="adj2" fmla="val 6763"/>
            </a:avLst>
          </a:prstGeom>
          <a:solidFill>
            <a:schemeClr val="accent3">
              <a:lumMod val="75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L-Shape 28">
            <a:extLst>
              <a:ext uri="{FF2B5EF4-FFF2-40B4-BE49-F238E27FC236}">
                <a16:creationId xmlns:a16="http://schemas.microsoft.com/office/drawing/2014/main" id="{6ECC2C5B-61A2-96D2-19EA-8787FD178D9E}"/>
              </a:ext>
              <a:ext uri="{C183D7F6-B498-43B3-948B-1728B52AA6E4}">
                <adec:decorative xmlns:adec="http://schemas.microsoft.com/office/drawing/2017/decorative" val="1"/>
              </a:ext>
            </a:extLst>
          </p:cNvPr>
          <p:cNvSpPr/>
          <p:nvPr/>
        </p:nvSpPr>
        <p:spPr>
          <a:xfrm rot="5400000">
            <a:off x="6156013" y="3282950"/>
            <a:ext cx="3557231" cy="2153268"/>
          </a:xfrm>
          <a:prstGeom prst="corner">
            <a:avLst>
              <a:gd name="adj1" fmla="val 7117"/>
              <a:gd name="adj2" fmla="val 5543"/>
            </a:avLst>
          </a:prstGeom>
          <a:solidFill>
            <a:schemeClr val="accent5"/>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A8E6F8C2-A08C-BE65-FDD5-6271F425B7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6078916"/>
            <a:ext cx="12192000" cy="816632"/>
          </a:xfrm>
          <a:prstGeom prst="rect">
            <a:avLst/>
          </a:prstGeom>
          <a:gradFill>
            <a:gsLst>
              <a:gs pos="18000">
                <a:srgbClr val="A7B0BE"/>
              </a:gs>
              <a:gs pos="58000">
                <a:schemeClr val="accent4">
                  <a:lumMod val="100000"/>
                </a:schemeClr>
              </a:gs>
            </a:gsLst>
            <a:lin ang="5400000" scaled="1"/>
          </a:gra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Shape 4">
            <a:extLst>
              <a:ext uri="{FF2B5EF4-FFF2-40B4-BE49-F238E27FC236}">
                <a16:creationId xmlns:a16="http://schemas.microsoft.com/office/drawing/2014/main" id="{C3E3A206-200D-E46A-1ABE-D49B9E2E44A9}"/>
              </a:ext>
              <a:ext uri="{C183D7F6-B498-43B3-948B-1728B52AA6E4}">
                <adec:decorative xmlns:adec="http://schemas.microsoft.com/office/drawing/2017/decorative" val="1"/>
              </a:ext>
            </a:extLst>
          </p:cNvPr>
          <p:cNvSpPr/>
          <p:nvPr/>
        </p:nvSpPr>
        <p:spPr>
          <a:xfrm rot="5400000">
            <a:off x="8371538" y="2824304"/>
            <a:ext cx="4154744" cy="2473047"/>
          </a:xfrm>
          <a:prstGeom prst="corner">
            <a:avLst>
              <a:gd name="adj1" fmla="val 7117"/>
              <a:gd name="adj2" fmla="val 5543"/>
            </a:avLst>
          </a:prstGeom>
          <a:solidFill>
            <a:schemeClr val="accent5">
              <a:lumMod val="75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a:extLst>
              <a:ext uri="{FF2B5EF4-FFF2-40B4-BE49-F238E27FC236}">
                <a16:creationId xmlns:a16="http://schemas.microsoft.com/office/drawing/2014/main" id="{60F5DCE7-F6A1-2A95-5917-64F24BC7AEDA}"/>
              </a:ext>
            </a:extLst>
          </p:cNvPr>
          <p:cNvSpPr/>
          <p:nvPr/>
        </p:nvSpPr>
        <p:spPr>
          <a:xfrm>
            <a:off x="9601200" y="2271252"/>
            <a:ext cx="1865489" cy="3866947"/>
          </a:xfrm>
          <a:prstGeom prst="rect">
            <a:avLst/>
          </a:prstGeom>
          <a:solidFill>
            <a:schemeClr val="accent5">
              <a:lumMod val="75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800"/>
              </a:spcAft>
            </a:pPr>
            <a:r>
              <a:rPr lang="en-US" sz="4400" b="1">
                <a:solidFill>
                  <a:schemeClr val="bg1"/>
                </a:solidFill>
              </a:rPr>
              <a:t>158.4</a:t>
            </a:r>
          </a:p>
          <a:p>
            <a:pPr algn="ctr">
              <a:lnSpc>
                <a:spcPct val="200000"/>
              </a:lnSpc>
              <a:spcAft>
                <a:spcPts val="1800"/>
              </a:spcAft>
            </a:pPr>
            <a:r>
              <a:rPr lang="en-US" sz="2800" b="1">
                <a:solidFill>
                  <a:schemeClr val="bg1"/>
                </a:solidFill>
              </a:rPr>
              <a:t>Black</a:t>
            </a:r>
          </a:p>
        </p:txBody>
      </p:sp>
      <p:sp>
        <p:nvSpPr>
          <p:cNvPr id="2" name="Footer Placeholder 1">
            <a:extLst>
              <a:ext uri="{FF2B5EF4-FFF2-40B4-BE49-F238E27FC236}">
                <a16:creationId xmlns:a16="http://schemas.microsoft.com/office/drawing/2014/main" id="{9CBE380B-0409-1CE0-114E-A8F11DF5BBB1}"/>
              </a:ext>
            </a:extLst>
          </p:cNvPr>
          <p:cNvSpPr>
            <a:spLocks noGrp="1"/>
          </p:cNvSpPr>
          <p:nvPr>
            <p:ph type="ftr" sz="quarter" idx="21"/>
          </p:nvPr>
        </p:nvSpPr>
        <p:spPr>
          <a:xfrm>
            <a:off x="7570634" y="6482295"/>
            <a:ext cx="4114800" cy="365125"/>
          </a:xfrm>
        </p:spPr>
        <p:txBody>
          <a:bodyPr/>
          <a:lstStyle/>
          <a:p>
            <a:pPr>
              <a:lnSpc>
                <a:spcPct val="107000"/>
              </a:lnSpc>
            </a:pPr>
            <a:r>
              <a:rPr lang="en-US" kern="100" dirty="0">
                <a:solidFill>
                  <a:schemeClr val="tx1"/>
                </a:solidFill>
                <a:latin typeface="Arial" panose="020B0604020202020204" pitchFamily="34" charset="0"/>
                <a:ea typeface="Calibri" panose="020F0502020204030204" pitchFamily="34" charset="0"/>
                <a:cs typeface="Arial" panose="020B0604020202020204" pitchFamily="34" charset="0"/>
              </a:rPr>
              <a:t>(Reid, 2024)</a:t>
            </a:r>
          </a:p>
        </p:txBody>
      </p:sp>
    </p:spTree>
    <p:extLst>
      <p:ext uri="{BB962C8B-B14F-4D97-AF65-F5344CB8AC3E}">
        <p14:creationId xmlns:p14="http://schemas.microsoft.com/office/powerpoint/2010/main" val="1443717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E960CE-590E-3D9A-386B-4908FEFAD624}"/>
              </a:ext>
              <a:ext uri="{C183D7F6-B498-43B3-948B-1728B52AA6E4}">
                <adec:decorative xmlns:adec="http://schemas.microsoft.com/office/drawing/2017/decorative" val="1"/>
              </a:ext>
            </a:extLst>
          </p:cNvPr>
          <p:cNvSpPr/>
          <p:nvPr/>
        </p:nvSpPr>
        <p:spPr>
          <a:xfrm>
            <a:off x="628650" y="1090613"/>
            <a:ext cx="10996969" cy="531315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itle 135">
            <a:extLst>
              <a:ext uri="{FF2B5EF4-FFF2-40B4-BE49-F238E27FC236}">
                <a16:creationId xmlns:a16="http://schemas.microsoft.com/office/drawing/2014/main" id="{3E90D02C-B4F5-01C8-38BB-6B3168DCB1A2}"/>
              </a:ext>
            </a:extLst>
          </p:cNvPr>
          <p:cNvSpPr>
            <a:spLocks noGrp="1"/>
          </p:cNvSpPr>
          <p:nvPr>
            <p:ph type="title"/>
          </p:nvPr>
        </p:nvSpPr>
        <p:spPr>
          <a:xfrm>
            <a:off x="0" y="0"/>
            <a:ext cx="12192000" cy="1090613"/>
          </a:xfrm>
          <a:solidFill>
            <a:schemeClr val="tx2"/>
          </a:solidFill>
        </p:spPr>
        <p:txBody>
          <a:bodyPr/>
          <a:lstStyle/>
          <a:p>
            <a:pPr marL="0" marR="0" lvl="0" indent="0" defTabSz="914400" rtl="0" eaLnBrk="1" fontAlgn="auto" latinLnBrk="0" hangingPunct="1">
              <a:lnSpc>
                <a:spcPct val="100000"/>
              </a:lnSpc>
              <a:spcBef>
                <a:spcPts val="0"/>
              </a:spcBef>
              <a:spcAft>
                <a:spcPts val="0"/>
              </a:spcAft>
              <a:tabLst/>
              <a:defRPr/>
            </a:pPr>
            <a:r>
              <a:rPr kumimoji="0" lang="en-US" sz="3800" i="0" u="none" strike="noStrike" kern="1200" cap="none" spc="0" normalizeH="0" baseline="0" noProof="0" dirty="0">
                <a:ln>
                  <a:noFill/>
                </a:ln>
                <a:effectLst/>
                <a:uLnTx/>
                <a:uFillTx/>
                <a:latin typeface="+mj-lt"/>
                <a:ea typeface="+mn-ea"/>
                <a:cs typeface="Arial" panose="020B0604020202020204" pitchFamily="34" charset="0"/>
              </a:rPr>
              <a:t>Maternal Mortality </a:t>
            </a:r>
            <a:r>
              <a:rPr lang="en-US" sz="3800" dirty="0">
                <a:latin typeface="+mj-lt"/>
                <a:ea typeface="+mn-ea"/>
              </a:rPr>
              <a:t>Ratios</a:t>
            </a:r>
            <a:br>
              <a:rPr kumimoji="0" lang="en-US" sz="30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lang="en-US" sz="2400" dirty="0">
                <a:latin typeface="+mj-lt"/>
                <a:ea typeface="+mn-ea"/>
              </a:rPr>
              <a:t>(Deaths per 100,000 live births)</a:t>
            </a:r>
            <a:endParaRPr lang="en-US" sz="2400" dirty="0">
              <a:latin typeface="+mj-lt"/>
            </a:endParaRPr>
          </a:p>
        </p:txBody>
      </p:sp>
      <p:pic>
        <p:nvPicPr>
          <p:cNvPr id="156" name="Content Placeholder 155">
            <a:extLst>
              <a:ext uri="{FF2B5EF4-FFF2-40B4-BE49-F238E27FC236}">
                <a16:creationId xmlns:a16="http://schemas.microsoft.com/office/drawing/2014/main" id="{2E9C90F7-BD64-0B2C-048E-1DD53E9809AC}"/>
              </a:ext>
              <a:ext uri="{C183D7F6-B498-43B3-948B-1728B52AA6E4}">
                <adec:decorative xmlns:adec="http://schemas.microsoft.com/office/drawing/2017/decorative" val="1"/>
              </a:ext>
            </a:extLst>
          </p:cNvPr>
          <p:cNvPicPr>
            <a:picLocks noGrp="1" noChangeAspect="1"/>
          </p:cNvPicPr>
          <p:nvPr>
            <p:ph sz="quarter" idx="16"/>
          </p:nvPr>
        </p:nvPicPr>
        <p:blipFill rotWithShape="1">
          <a:blip r:embed="rId3">
            <a:extLst>
              <a:ext uri="{BEBA8EAE-BF5A-486C-A8C5-ECC9F3942E4B}">
                <a14:imgProps xmlns:a14="http://schemas.microsoft.com/office/drawing/2010/main">
                  <a14:imgLayer r:embed="rId4">
                    <a14:imgEffect>
                      <a14:backgroundRemoval t="4110" b="97847" l="9920" r="97319">
                        <a14:foregroundMark x1="80161" y1="5479" x2="80161" y2="5479"/>
                        <a14:foregroundMark x1="92493" y1="4110" x2="92493" y2="4110"/>
                        <a14:foregroundMark x1="93834" y1="94129" x2="93834" y2="94129"/>
                        <a14:foregroundMark x1="93566" y1="98043" x2="93566" y2="98043"/>
                        <a14:foregroundMark x1="97319" y1="95695" x2="97319" y2="95695"/>
                      </a14:backgroundRemoval>
                    </a14:imgEffect>
                  </a14:imgLayer>
                </a14:imgProps>
              </a:ext>
              <a:ext uri="{28A0092B-C50C-407E-A947-70E740481C1C}">
                <a14:useLocalDpi xmlns:a14="http://schemas.microsoft.com/office/drawing/2010/main" val="0"/>
              </a:ext>
            </a:extLst>
          </a:blip>
          <a:srcRect l="50585" t="1791" r="1600" b="740"/>
          <a:stretch/>
        </p:blipFill>
        <p:spPr>
          <a:xfrm>
            <a:off x="2393117" y="1258050"/>
            <a:ext cx="1691640" cy="4724199"/>
          </a:xfrm>
          <a:effectLst>
            <a:outerShdw blurRad="76200" dir="13500000" sy="23000" kx="1200000" algn="br" rotWithShape="0">
              <a:prstClr val="black">
                <a:alpha val="20000"/>
              </a:prstClr>
            </a:outerShdw>
          </a:effectLst>
        </p:spPr>
      </p:pic>
      <p:sp>
        <p:nvSpPr>
          <p:cNvPr id="143" name="Content Placeholder 142" descr="Black - 69.9 maternal deaths per 100,000 live births (2021)">
            <a:extLst>
              <a:ext uri="{FF2B5EF4-FFF2-40B4-BE49-F238E27FC236}">
                <a16:creationId xmlns:a16="http://schemas.microsoft.com/office/drawing/2014/main" id="{6B278066-B28E-96A2-6F3B-E5E8018477B0}"/>
              </a:ext>
            </a:extLst>
          </p:cNvPr>
          <p:cNvSpPr>
            <a:spLocks noGrp="1"/>
          </p:cNvSpPr>
          <p:nvPr>
            <p:ph sz="quarter" idx="20"/>
          </p:nvPr>
        </p:nvSpPr>
        <p:spPr>
          <a:xfrm>
            <a:off x="2266284" y="6039149"/>
            <a:ext cx="1922597" cy="249356"/>
          </a:xfrm>
          <a:noFill/>
          <a:scene3d>
            <a:camera prst="orthographicFront"/>
            <a:lightRig rig="threePt" dir="t"/>
          </a:scene3d>
          <a:sp3d>
            <a:bevelT w="139700" h="139700" prst="divot"/>
          </a:sp3d>
        </p:spPr>
        <p:txBody>
          <a:bodyPr anchor="ctr"/>
          <a:lstStyle/>
          <a:p>
            <a:pPr marL="0" indent="0" algn="ctr">
              <a:buNone/>
            </a:pPr>
            <a:r>
              <a:rPr lang="en-US"/>
              <a:t>Black 69.9</a:t>
            </a:r>
          </a:p>
        </p:txBody>
      </p:sp>
      <p:pic>
        <p:nvPicPr>
          <p:cNvPr id="152" name="Content Placeholder 151">
            <a:extLst>
              <a:ext uri="{FF2B5EF4-FFF2-40B4-BE49-F238E27FC236}">
                <a16:creationId xmlns:a16="http://schemas.microsoft.com/office/drawing/2014/main" id="{F60D1F41-D2D3-FF0B-9968-BCA9585AFEFC}"/>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5">
            <a:extLst>
              <a:ext uri="{BEBA8EAE-BF5A-486C-A8C5-ECC9F3942E4B}">
                <a14:imgProps xmlns:a14="http://schemas.microsoft.com/office/drawing/2010/main">
                  <a14:imgLayer r:embed="rId6">
                    <a14:imgEffect>
                      <a14:backgroundRemoval t="9901" b="95050" l="10000" r="90000">
                        <a14:foregroundMark x1="33929" y1="93564" x2="33929" y2="93564"/>
                        <a14:foregroundMark x1="47143" y1="95050" x2="47143" y2="95050"/>
                      </a14:backgroundRemoval>
                    </a14:imgEffect>
                  </a14:imgLayer>
                </a14:imgProps>
              </a:ext>
              <a:ext uri="{28A0092B-C50C-407E-A947-70E740481C1C}">
                <a14:useLocalDpi xmlns:a14="http://schemas.microsoft.com/office/drawing/2010/main" val="0"/>
              </a:ext>
            </a:extLst>
          </a:blip>
          <a:srcRect l="27388" t="19160" r="20538" b="1436"/>
          <a:stretch/>
        </p:blipFill>
        <p:spPr>
          <a:xfrm>
            <a:off x="5697403" y="4126017"/>
            <a:ext cx="1687368" cy="1856232"/>
          </a:xfrm>
          <a:noFill/>
          <a:effectLst>
            <a:outerShdw blurRad="76200" dir="13500000" sy="23000" kx="1200000" algn="br" rotWithShape="0">
              <a:prstClr val="black">
                <a:alpha val="20000"/>
              </a:prstClr>
            </a:outerShdw>
          </a:effectLst>
        </p:spPr>
      </p:pic>
      <p:sp>
        <p:nvSpPr>
          <p:cNvPr id="140" name="Content Placeholder 139" descr="Hispanic - 28.0 maternal deaths per 100,000 live births (2021)">
            <a:extLst>
              <a:ext uri="{FF2B5EF4-FFF2-40B4-BE49-F238E27FC236}">
                <a16:creationId xmlns:a16="http://schemas.microsoft.com/office/drawing/2014/main" id="{971D9280-BDD9-2928-FE82-BA7D52C29BFE}"/>
              </a:ext>
            </a:extLst>
          </p:cNvPr>
          <p:cNvSpPr>
            <a:spLocks noGrp="1"/>
          </p:cNvSpPr>
          <p:nvPr>
            <p:ph sz="quarter" idx="17"/>
          </p:nvPr>
        </p:nvSpPr>
        <p:spPr>
          <a:xfrm>
            <a:off x="5617193" y="6039149"/>
            <a:ext cx="1922597" cy="249356"/>
          </a:xfrm>
          <a:noFill/>
          <a:scene3d>
            <a:camera prst="orthographicFront"/>
            <a:lightRig rig="threePt" dir="t"/>
          </a:scene3d>
          <a:sp3d>
            <a:bevelT w="139700" h="139700" prst="divot"/>
          </a:sp3d>
        </p:spPr>
        <p:txBody>
          <a:bodyPr anchor="ctr"/>
          <a:lstStyle/>
          <a:p>
            <a:pPr marL="0" indent="0" algn="ctr">
              <a:buNone/>
            </a:pPr>
            <a:r>
              <a:rPr lang="en-US"/>
              <a:t>Hispanic 28.0</a:t>
            </a:r>
          </a:p>
        </p:txBody>
      </p:sp>
      <p:pic>
        <p:nvPicPr>
          <p:cNvPr id="154" name="Content Placeholder 153">
            <a:extLst>
              <a:ext uri="{FF2B5EF4-FFF2-40B4-BE49-F238E27FC236}">
                <a16:creationId xmlns:a16="http://schemas.microsoft.com/office/drawing/2014/main" id="{93629709-B743-87B4-DC47-8C800630E8F2}"/>
              </a:ext>
              <a:ext uri="{C183D7F6-B498-43B3-948B-1728B52AA6E4}">
                <adec:decorative xmlns:adec="http://schemas.microsoft.com/office/drawing/2017/decorative" val="1"/>
              </a:ext>
            </a:extLst>
          </p:cNvPr>
          <p:cNvPicPr>
            <a:picLocks noGrp="1" noChangeAspect="1"/>
          </p:cNvPicPr>
          <p:nvPr>
            <p:ph sz="quarter" idx="18"/>
          </p:nvPr>
        </p:nvPicPr>
        <p:blipFill rotWithShape="1">
          <a:blip r:embed="rId7">
            <a:extLst>
              <a:ext uri="{BEBA8EAE-BF5A-486C-A8C5-ECC9F3942E4B}">
                <a14:imgProps xmlns:a14="http://schemas.microsoft.com/office/drawing/2010/main">
                  <a14:imgLayer r:embed="rId8">
                    <a14:imgEffect>
                      <a14:backgroundRemoval t="9548" b="96985" l="9328" r="89552">
                        <a14:foregroundMark x1="34701" y1="93970" x2="34701" y2="93970"/>
                        <a14:foregroundMark x1="49627" y1="96985" x2="49627" y2="96985"/>
                      </a14:backgroundRemoval>
                    </a14:imgEffect>
                  </a14:imgLayer>
                </a14:imgProps>
              </a:ext>
              <a:ext uri="{28A0092B-C50C-407E-A947-70E740481C1C}">
                <a14:useLocalDpi xmlns:a14="http://schemas.microsoft.com/office/drawing/2010/main" val="0"/>
              </a:ext>
            </a:extLst>
          </a:blip>
          <a:srcRect l="23143" t="15168" r="19597"/>
          <a:stretch/>
        </p:blipFill>
        <p:spPr>
          <a:xfrm>
            <a:off x="9007859" y="4064485"/>
            <a:ext cx="1743302" cy="1917764"/>
          </a:xfrm>
          <a:noFill/>
          <a:effectLst>
            <a:outerShdw blurRad="76200" dir="13500000" sy="23000" kx="1200000" algn="br" rotWithShape="0">
              <a:prstClr val="black">
                <a:alpha val="20000"/>
              </a:prstClr>
            </a:outerShdw>
          </a:effectLst>
        </p:spPr>
      </p:pic>
      <p:sp>
        <p:nvSpPr>
          <p:cNvPr id="142" name="Content Placeholder 141" descr="White - 26.6 maternal deaths per 100,000 live births (2021)">
            <a:extLst>
              <a:ext uri="{FF2B5EF4-FFF2-40B4-BE49-F238E27FC236}">
                <a16:creationId xmlns:a16="http://schemas.microsoft.com/office/drawing/2014/main" id="{FDCF295E-8B05-C805-385B-9874AE39A2E2}"/>
              </a:ext>
            </a:extLst>
          </p:cNvPr>
          <p:cNvSpPr>
            <a:spLocks noGrp="1"/>
          </p:cNvSpPr>
          <p:nvPr>
            <p:ph sz="quarter" idx="19"/>
          </p:nvPr>
        </p:nvSpPr>
        <p:spPr>
          <a:xfrm>
            <a:off x="8983825" y="6039149"/>
            <a:ext cx="1922597" cy="249356"/>
          </a:xfrm>
          <a:noFill/>
          <a:scene3d>
            <a:camera prst="orthographicFront"/>
            <a:lightRig rig="threePt" dir="t"/>
          </a:scene3d>
          <a:sp3d>
            <a:bevelT w="139700" h="139700" prst="divot"/>
          </a:sp3d>
        </p:spPr>
        <p:txBody>
          <a:bodyPr anchor="ctr"/>
          <a:lstStyle/>
          <a:p>
            <a:pPr marL="0" indent="0" algn="ctr">
              <a:buNone/>
            </a:pPr>
            <a:r>
              <a:rPr lang="en-US"/>
              <a:t>White 26.6</a:t>
            </a:r>
          </a:p>
        </p:txBody>
      </p:sp>
      <p:sp>
        <p:nvSpPr>
          <p:cNvPr id="64" name="Footer Placeholder 63">
            <a:extLst>
              <a:ext uri="{FF2B5EF4-FFF2-40B4-BE49-F238E27FC236}">
                <a16:creationId xmlns:a16="http://schemas.microsoft.com/office/drawing/2014/main" id="{6F60F6FB-C9A0-ABB9-E9B0-9693E8668B83}"/>
              </a:ext>
            </a:extLst>
          </p:cNvPr>
          <p:cNvSpPr>
            <a:spLocks noGrp="1"/>
          </p:cNvSpPr>
          <p:nvPr>
            <p:ph type="ftr" sz="quarter" idx="21"/>
          </p:nvPr>
        </p:nvSpPr>
        <p:spPr>
          <a:xfrm>
            <a:off x="5281868" y="6403771"/>
            <a:ext cx="6651992" cy="457200"/>
          </a:xfrm>
        </p:spPr>
        <p:txBody>
          <a:bodyPr/>
          <a:lstStyle/>
          <a:p>
            <a:r>
              <a:rPr lang="en-US" dirty="0">
                <a:solidFill>
                  <a:schemeClr val="bg1"/>
                </a:solidFill>
                <a:cs typeface="Arial"/>
              </a:rPr>
              <a:t>(</a:t>
            </a:r>
            <a:r>
              <a:rPr lang="en-US" dirty="0" err="1">
                <a:solidFill>
                  <a:schemeClr val="bg1"/>
                </a:solidFill>
                <a:cs typeface="Arial"/>
              </a:rPr>
              <a:t>Hoyert</a:t>
            </a:r>
            <a:r>
              <a:rPr lang="en-US" dirty="0">
                <a:solidFill>
                  <a:schemeClr val="bg1"/>
                </a:solidFill>
                <a:cs typeface="Arial"/>
              </a:rPr>
              <a:t>, 2023; National Institutes of Health, n.d.)</a:t>
            </a:r>
          </a:p>
        </p:txBody>
      </p:sp>
      <p:sp>
        <p:nvSpPr>
          <p:cNvPr id="4" name="Rectangle 3">
            <a:extLst>
              <a:ext uri="{FF2B5EF4-FFF2-40B4-BE49-F238E27FC236}">
                <a16:creationId xmlns:a16="http://schemas.microsoft.com/office/drawing/2014/main" id="{CA7C829B-792A-1A27-4D70-2C39F49B9C61}"/>
              </a:ext>
              <a:ext uri="{C183D7F6-B498-43B3-948B-1728B52AA6E4}">
                <adec:decorative xmlns:adec="http://schemas.microsoft.com/office/drawing/2017/decorative" val="1"/>
              </a:ext>
            </a:extLst>
          </p:cNvPr>
          <p:cNvSpPr/>
          <p:nvPr/>
        </p:nvSpPr>
        <p:spPr>
          <a:xfrm>
            <a:off x="446709" y="6516072"/>
            <a:ext cx="895350" cy="2667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972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A74EE0-3410-557B-D3E3-DA1F5A8E7556}"/>
              </a:ext>
            </a:extLst>
          </p:cNvPr>
          <p:cNvSpPr>
            <a:spLocks noGrp="1"/>
          </p:cNvSpPr>
          <p:nvPr>
            <p:ph type="title"/>
          </p:nvPr>
        </p:nvSpPr>
        <p:spPr>
          <a:xfrm>
            <a:off x="368159" y="533850"/>
            <a:ext cx="4535424" cy="5717048"/>
          </a:xfrm>
        </p:spPr>
        <p:txBody>
          <a:bodyPr anchor="ctr"/>
          <a:lstStyle/>
          <a:p>
            <a:pPr>
              <a:lnSpc>
                <a:spcPct val="90000"/>
              </a:lnSpc>
              <a:spcBef>
                <a:spcPct val="0"/>
              </a:spcBef>
              <a:spcAft>
                <a:spcPts val="600"/>
              </a:spcAft>
            </a:pPr>
            <a:r>
              <a:rPr lang="en-US" sz="4000" dirty="0">
                <a:latin typeface="+mj-lt"/>
                <a:ea typeface="+mj-ea"/>
                <a:cs typeface="Arial" panose="020B0604020202020204" pitchFamily="34" charset="0"/>
              </a:rPr>
              <a:t>Understanding the Root Causes of Differences in Maternal Health Outcomes</a:t>
            </a:r>
            <a:endParaRPr lang="en-US" sz="4000" dirty="0">
              <a:latin typeface="+mj-lt"/>
            </a:endParaRPr>
          </a:p>
        </p:txBody>
      </p:sp>
      <p:sp>
        <p:nvSpPr>
          <p:cNvPr id="7" name="Content Placeholder 6" descr="Social &amp; Economic Determinants of Health&#10;&#10;Access to Quality Healthcare Services&#10;&#10;Systemic Racism &amp; Implicit Bias">
            <a:extLst>
              <a:ext uri="{FF2B5EF4-FFF2-40B4-BE49-F238E27FC236}">
                <a16:creationId xmlns:a16="http://schemas.microsoft.com/office/drawing/2014/main" id="{BAD462B1-737C-2DF1-0CAF-C67234C4FB6E}"/>
              </a:ext>
            </a:extLst>
          </p:cNvPr>
          <p:cNvSpPr>
            <a:spLocks noGrp="1"/>
          </p:cNvSpPr>
          <p:nvPr>
            <p:ph sz="quarter" idx="12"/>
          </p:nvPr>
        </p:nvSpPr>
        <p:spPr>
          <a:xfrm>
            <a:off x="5286744" y="4636409"/>
            <a:ext cx="6284678" cy="1687742"/>
          </a:xfrm>
          <a:effectLst>
            <a:glow rad="228600">
              <a:schemeClr val="accent4">
                <a:satMod val="175000"/>
                <a:alpha val="40000"/>
              </a:schemeClr>
            </a:glow>
          </a:effectLst>
        </p:spPr>
        <p:txBody>
          <a:bodyPr anchor="ctr"/>
          <a:lstStyle/>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latin typeface="Arial" panose="020B0604020202020204" pitchFamily="34" charset="0"/>
                <a:cs typeface="Arial" panose="020B0604020202020204" pitchFamily="34" charset="0"/>
              </a:rPr>
              <a:t>Social &amp; Economic </a:t>
            </a:r>
            <a:r>
              <a:rPr lang="en-US" sz="2400" dirty="0">
                <a:latin typeface="Arial" panose="020B0604020202020204" pitchFamily="34" charset="0"/>
                <a:cs typeface="Arial" panose="020B0604020202020204" pitchFamily="34" charset="0"/>
              </a:rPr>
              <a:t>Factors</a:t>
            </a:r>
            <a:endParaRPr kumimoji="0" lang="en-US" sz="24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latin typeface="Arial" panose="020B0604020202020204" pitchFamily="34" charset="0"/>
                <a:cs typeface="Arial" panose="020B0604020202020204" pitchFamily="34" charset="0"/>
              </a:rPr>
              <a:t>Access to Quality Healthcare Services</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latin typeface="Arial" panose="020B0604020202020204" pitchFamily="34" charset="0"/>
                <a:cs typeface="Arial" panose="020B0604020202020204" pitchFamily="34" charset="0"/>
              </a:rPr>
              <a:t>Systemic </a:t>
            </a:r>
            <a:r>
              <a:rPr lang="en-US" sz="2400" dirty="0">
                <a:latin typeface="Arial" panose="020B0604020202020204" pitchFamily="34" charset="0"/>
                <a:cs typeface="Arial" panose="020B0604020202020204" pitchFamily="34" charset="0"/>
              </a:rPr>
              <a:t>Policies &amp; Practices</a:t>
            </a:r>
            <a:endParaRPr kumimoji="0" lang="en-US" sz="2400" b="0" i="0" u="none" strike="noStrike"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9" name="Content Placeholder 8" descr="A single black heartbeat line appears on a blue-and-white ECG graph grid.">
            <a:extLst>
              <a:ext uri="{FF2B5EF4-FFF2-40B4-BE49-F238E27FC236}">
                <a16:creationId xmlns:a16="http://schemas.microsoft.com/office/drawing/2014/main" id="{400D0F48-4DFF-28DE-2405-CE0DEE557D0D}"/>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b="29170"/>
          <a:stretch/>
        </p:blipFill>
        <p:spPr>
          <a:xfrm>
            <a:off x="5431316" y="533849"/>
            <a:ext cx="5971142" cy="4019264"/>
          </a:xfrm>
          <a:effectLst>
            <a:glow rad="63500">
              <a:schemeClr val="accent4">
                <a:satMod val="175000"/>
                <a:alpha val="40000"/>
              </a:schemeClr>
            </a:glow>
          </a:effectLst>
        </p:spPr>
      </p:pic>
    </p:spTree>
    <p:extLst>
      <p:ext uri="{BB962C8B-B14F-4D97-AF65-F5344CB8AC3E}">
        <p14:creationId xmlns:p14="http://schemas.microsoft.com/office/powerpoint/2010/main" val="1890233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26398" y="1289154"/>
            <a:ext cx="10739203" cy="3018824"/>
          </a:xfrm>
        </p:spPr>
        <p:txBody>
          <a:bodyPr vert="horz" lIns="91440" tIns="45720" rIns="91440" bIns="45720" rtlCol="0" anchor="b">
            <a:noAutofit/>
          </a:bodyPr>
          <a:lstStyle/>
          <a:p>
            <a:r>
              <a:rPr lang="en-US" sz="4800" dirty="0">
                <a:cs typeface="Arial" panose="020B0604020202020204" pitchFamily="34" charset="0"/>
              </a:rPr>
              <a:t>How Stigma &amp; Bias</a:t>
            </a:r>
            <a:br>
              <a:rPr lang="en-US" sz="4800" dirty="0">
                <a:cs typeface="Arial" panose="020B0604020202020204" pitchFamily="34" charset="0"/>
              </a:rPr>
            </a:br>
            <a:r>
              <a:rPr lang="en-US" sz="4800" dirty="0">
                <a:cs typeface="Arial" panose="020B0604020202020204" pitchFamily="34" charset="0"/>
              </a:rPr>
              <a:t>Contribute to Poor Health </a:t>
            </a:r>
            <a:br>
              <a:rPr lang="en-US" sz="4800" dirty="0">
                <a:cs typeface="Arial" panose="020B0604020202020204" pitchFamily="34" charset="0"/>
              </a:rPr>
            </a:br>
            <a:r>
              <a:rPr lang="en-US" sz="4800" dirty="0">
                <a:cs typeface="Arial" panose="020B0604020202020204" pitchFamily="34" charset="0"/>
              </a:rPr>
              <a:t>Outcomes for Pregnant &amp; Parenting </a:t>
            </a:r>
            <a:br>
              <a:rPr lang="en-US" sz="4800" dirty="0">
                <a:cs typeface="Arial" panose="020B0604020202020204" pitchFamily="34" charset="0"/>
              </a:rPr>
            </a:br>
            <a:r>
              <a:rPr lang="en-US" sz="4800" dirty="0">
                <a:cs typeface="Arial" panose="020B0604020202020204" pitchFamily="34" charset="0"/>
              </a:rPr>
              <a:t>Women with SUDs</a:t>
            </a:r>
          </a:p>
        </p:txBody>
      </p:sp>
      <p:sp>
        <p:nvSpPr>
          <p:cNvPr id="2" name="Subtitle 1">
            <a:extLst>
              <a:ext uri="{FF2B5EF4-FFF2-40B4-BE49-F238E27FC236}">
                <a16:creationId xmlns:a16="http://schemas.microsoft.com/office/drawing/2014/main" id="{C8110144-8CCA-6506-3CC4-A4F9F8423DAF}"/>
              </a:ext>
            </a:extLst>
          </p:cNvPr>
          <p:cNvSpPr>
            <a:spLocks noGrp="1"/>
          </p:cNvSpPr>
          <p:nvPr>
            <p:ph sz="quarter" idx="14"/>
          </p:nvPr>
        </p:nvSpPr>
        <p:spPr>
          <a:xfrm>
            <a:off x="1523999" y="5681272"/>
            <a:ext cx="9144000" cy="481784"/>
          </a:xfrm>
        </p:spPr>
        <p:txBody>
          <a:bodyPr anchor="t">
            <a:noAutofit/>
          </a:bodyPr>
          <a:lstStyle/>
          <a:p>
            <a:r>
              <a:rPr lang="en-US" dirty="0">
                <a:solidFill>
                  <a:schemeClr val="accent2">
                    <a:lumMod val="50000"/>
                  </a:schemeClr>
                </a:solidFill>
                <a:latin typeface="Arial" panose="020B0604020202020204" pitchFamily="34" charset="0"/>
                <a:ea typeface="+mj-ea"/>
                <a:cs typeface="Arial" panose="020B0604020202020204" pitchFamily="34" charset="0"/>
              </a:rPr>
              <a:t>Small Group Discussion</a:t>
            </a:r>
            <a:endParaRPr lang="en-US"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8547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35A6BD16-C620-EB6C-33C7-2018ECAB8B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BC24CCD-953A-A48A-BC3B-1343666DB554}"/>
              </a:ext>
            </a:extLst>
          </p:cNvPr>
          <p:cNvSpPr>
            <a:spLocks noGrp="1"/>
          </p:cNvSpPr>
          <p:nvPr>
            <p:ph type="title"/>
          </p:nvPr>
        </p:nvSpPr>
        <p:spPr>
          <a:xfrm>
            <a:off x="1126433" y="5543232"/>
            <a:ext cx="9939134" cy="633302"/>
          </a:xfrm>
          <a:solidFill>
            <a:schemeClr val="bg1"/>
          </a:solidFill>
        </p:spPr>
        <p:txBody>
          <a:bodyPr vert="horz" lIns="91440" tIns="45720" rIns="91440" bIns="45720" rtlCol="0" anchor="ctr">
            <a:noAutofit/>
          </a:bodyPr>
          <a:lstStyle/>
          <a:p>
            <a:r>
              <a:rPr lang="en-US" sz="2400" dirty="0">
                <a:cs typeface="Arial" panose="020B0604020202020204" pitchFamily="34" charset="0"/>
              </a:rPr>
              <a:t>Small Group Discussion Questions</a:t>
            </a:r>
          </a:p>
        </p:txBody>
      </p:sp>
      <p:sp>
        <p:nvSpPr>
          <p:cNvPr id="2" name="Subtitle 1">
            <a:extLst>
              <a:ext uri="{FF2B5EF4-FFF2-40B4-BE49-F238E27FC236}">
                <a16:creationId xmlns:a16="http://schemas.microsoft.com/office/drawing/2014/main" id="{DED3BD44-150B-AB1F-6392-68AA7CFB964C}"/>
              </a:ext>
            </a:extLst>
          </p:cNvPr>
          <p:cNvSpPr>
            <a:spLocks noGrp="1"/>
          </p:cNvSpPr>
          <p:nvPr>
            <p:ph sz="quarter" idx="14"/>
          </p:nvPr>
        </p:nvSpPr>
        <p:spPr>
          <a:xfrm>
            <a:off x="1126432" y="987201"/>
            <a:ext cx="9939133" cy="3880170"/>
          </a:xfrm>
        </p:spPr>
        <p:txBody>
          <a:bodyPr anchor="ctr">
            <a:noAutofit/>
          </a:bodyPr>
          <a:lstStyle/>
          <a:p>
            <a:pPr marL="342900" indent="-342900" algn="l">
              <a:buFont typeface="Arial" panose="020B0604020202020204" pitchFamily="34" charset="0"/>
              <a:buChar char="•"/>
            </a:pPr>
            <a:r>
              <a:rPr lang="en-US" b="1" dirty="0">
                <a:latin typeface="Arial" panose="020B0604020202020204" pitchFamily="34" charset="0"/>
                <a:ea typeface="+mj-ea"/>
                <a:cs typeface="Arial" panose="020B0604020202020204" pitchFamily="34" charset="0"/>
              </a:rPr>
              <a:t>Discuss specific drivers of stigma and bias for pregnant and parenting </a:t>
            </a:r>
            <a:r>
              <a:rPr lang="en-US" b="1" dirty="0">
                <a:ea typeface="+mj-ea"/>
              </a:rPr>
              <a:t>women</a:t>
            </a:r>
            <a:r>
              <a:rPr lang="en-US" b="1" dirty="0">
                <a:latin typeface="Arial" panose="020B0604020202020204" pitchFamily="34" charset="0"/>
                <a:ea typeface="+mj-ea"/>
                <a:cs typeface="Arial" panose="020B0604020202020204" pitchFamily="34" charset="0"/>
              </a:rPr>
              <a:t> within the healthcare and social services settings.</a:t>
            </a:r>
          </a:p>
          <a:p>
            <a:pPr marL="342900" indent="-342900" algn="l">
              <a:buFont typeface="Arial" panose="020B0604020202020204" pitchFamily="34" charset="0"/>
              <a:buChar char="•"/>
            </a:pPr>
            <a:r>
              <a:rPr lang="en-US" b="1" dirty="0">
                <a:latin typeface="Arial" panose="020B0604020202020204" pitchFamily="34" charset="0"/>
                <a:ea typeface="+mj-ea"/>
                <a:cs typeface="Arial" panose="020B0604020202020204" pitchFamily="34" charset="0"/>
              </a:rPr>
              <a:t>Identify one actionable step you can take to disrupt stigma and bias in your work supporting comprehensive coordinated care for children and families affected by substance use disorders</a:t>
            </a:r>
            <a:r>
              <a:rPr lang="en-US" dirty="0">
                <a:solidFill>
                  <a:schemeClr val="accent2">
                    <a:lumMod val="50000"/>
                  </a:schemeClr>
                </a:solidFill>
                <a:latin typeface="Arial" panose="020B0604020202020204" pitchFamily="34" charset="0"/>
                <a:ea typeface="+mj-ea"/>
                <a:cs typeface="Arial" panose="020B0604020202020204" pitchFamily="34" charset="0"/>
              </a:rPr>
              <a:t>.</a:t>
            </a:r>
          </a:p>
        </p:txBody>
      </p:sp>
    </p:spTree>
    <p:extLst>
      <p:ext uri="{BB962C8B-B14F-4D97-AF65-F5344CB8AC3E}">
        <p14:creationId xmlns:p14="http://schemas.microsoft.com/office/powerpoint/2010/main" val="3842837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0CB5E9-6932-205E-B3FE-AE1785F8C934}"/>
              </a:ext>
            </a:extLst>
          </p:cNvPr>
          <p:cNvSpPr>
            <a:spLocks noGrp="1"/>
          </p:cNvSpPr>
          <p:nvPr>
            <p:ph type="title"/>
          </p:nvPr>
        </p:nvSpPr>
        <p:spPr>
          <a:xfrm>
            <a:off x="838200" y="609600"/>
            <a:ext cx="10515600" cy="1119155"/>
          </a:xfrm>
        </p:spPr>
        <p:txBody>
          <a:bodyPr>
            <a:normAutofit/>
          </a:bodyPr>
          <a:lstStyle/>
          <a:p>
            <a:pPr algn="ctr"/>
            <a:r>
              <a:rPr lang="en-US" sz="3000" dirty="0">
                <a:solidFill>
                  <a:schemeClr val="accent5">
                    <a:lumMod val="50000"/>
                  </a:schemeClr>
                </a:solidFill>
                <a:cs typeface="Arial" panose="020B0604020202020204" pitchFamily="34" charset="0"/>
              </a:rPr>
              <a:t>Why the Postpartum Period is Critical for Pregnant </a:t>
            </a:r>
            <a:br>
              <a:rPr lang="en-US" sz="3000" dirty="0">
                <a:solidFill>
                  <a:schemeClr val="accent5">
                    <a:lumMod val="50000"/>
                  </a:schemeClr>
                </a:solidFill>
                <a:cs typeface="Arial" panose="020B0604020202020204" pitchFamily="34" charset="0"/>
              </a:rPr>
            </a:br>
            <a:r>
              <a:rPr lang="en-US" sz="3000" dirty="0">
                <a:solidFill>
                  <a:schemeClr val="accent5">
                    <a:lumMod val="50000"/>
                  </a:schemeClr>
                </a:solidFill>
                <a:cs typeface="Arial" panose="020B0604020202020204" pitchFamily="34" charset="0"/>
              </a:rPr>
              <a:t>&amp; Parenting Women with Substance Use Disorders</a:t>
            </a:r>
            <a:endParaRPr lang="en-US" sz="3000" dirty="0"/>
          </a:p>
        </p:txBody>
      </p:sp>
      <p:pic>
        <p:nvPicPr>
          <p:cNvPr id="4" name="Picture 3" descr="Donut chart showing that 70% of substance-related maternal deaths between 2010 and 2019 occurred during the postpartum period, with the remaining 30% labeled as other.">
            <a:extLst>
              <a:ext uri="{FF2B5EF4-FFF2-40B4-BE49-F238E27FC236}">
                <a16:creationId xmlns:a16="http://schemas.microsoft.com/office/drawing/2014/main" id="{430A646C-F5A7-E953-DD0E-C6DE48BB7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870" y="1654072"/>
            <a:ext cx="8502857" cy="4521143"/>
          </a:xfrm>
          <a:prstGeom prst="rect">
            <a:avLst/>
          </a:prstGeom>
        </p:spPr>
      </p:pic>
      <p:sp>
        <p:nvSpPr>
          <p:cNvPr id="2" name="Footer Placeholder 1">
            <a:extLst>
              <a:ext uri="{FF2B5EF4-FFF2-40B4-BE49-F238E27FC236}">
                <a16:creationId xmlns:a16="http://schemas.microsoft.com/office/drawing/2014/main" id="{52658EAD-7397-BF9F-A76D-CDE537C554BF}"/>
              </a:ext>
            </a:extLst>
          </p:cNvPr>
          <p:cNvSpPr>
            <a:spLocks noGrp="1"/>
          </p:cNvSpPr>
          <p:nvPr>
            <p:ph type="ftr" sz="quarter" idx="11"/>
          </p:nvPr>
        </p:nvSpPr>
        <p:spPr/>
        <p:txBody>
          <a:bodyPr/>
          <a:lstStyle/>
          <a:p>
            <a:r>
              <a:rPr lang="en-US" dirty="0"/>
              <a:t>(Margerison et al., 2022)</a:t>
            </a:r>
          </a:p>
        </p:txBody>
      </p:sp>
    </p:spTree>
    <p:extLst>
      <p:ext uri="{BB962C8B-B14F-4D97-AF65-F5344CB8AC3E}">
        <p14:creationId xmlns:p14="http://schemas.microsoft.com/office/powerpoint/2010/main" val="3421624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4F5FCD-B6A6-9C23-E57C-297C7B079179}"/>
              </a:ext>
            </a:extLst>
          </p:cNvPr>
          <p:cNvSpPr>
            <a:spLocks noGrp="1"/>
          </p:cNvSpPr>
          <p:nvPr>
            <p:ph type="title"/>
          </p:nvPr>
        </p:nvSpPr>
        <p:spPr>
          <a:xfrm>
            <a:off x="368300" y="421022"/>
            <a:ext cx="5130800" cy="5205078"/>
          </a:xfrm>
          <a:solidFill>
            <a:schemeClr val="bg1"/>
          </a:solidFill>
        </p:spPr>
        <p:txBody>
          <a:bodyPr anchor="ctr"/>
          <a:lstStyle/>
          <a:p>
            <a:pPr>
              <a:lnSpc>
                <a:spcPct val="90000"/>
              </a:lnSpc>
              <a:spcBef>
                <a:spcPct val="0"/>
              </a:spcBef>
              <a:spcAft>
                <a:spcPts val="600"/>
              </a:spcAft>
            </a:pPr>
            <a:r>
              <a:rPr lang="en-US" sz="3600" dirty="0">
                <a:solidFill>
                  <a:schemeClr val="accent5">
                    <a:lumMod val="50000"/>
                  </a:schemeClr>
                </a:solidFill>
                <a:latin typeface="Arial" panose="020B0604020202020204" pitchFamily="34" charset="0"/>
                <a:ea typeface="+mj-ea"/>
                <a:cs typeface="Arial" panose="020B0604020202020204" pitchFamily="34" charset="0"/>
              </a:rPr>
              <a:t>Substance-Related Maternal Deaths: </a:t>
            </a:r>
            <a:br>
              <a:rPr lang="en-US" sz="3600" dirty="0">
                <a:solidFill>
                  <a:schemeClr val="accent5">
                    <a:lumMod val="50000"/>
                  </a:schemeClr>
                </a:solidFill>
                <a:latin typeface="Arial" panose="020B0604020202020204" pitchFamily="34" charset="0"/>
                <a:ea typeface="+mj-ea"/>
                <a:cs typeface="Arial" panose="020B0604020202020204" pitchFamily="34" charset="0"/>
              </a:rPr>
            </a:br>
            <a:r>
              <a:rPr lang="en-US" sz="3600" dirty="0">
                <a:solidFill>
                  <a:schemeClr val="accent5">
                    <a:lumMod val="50000"/>
                  </a:schemeClr>
                </a:solidFill>
                <a:latin typeface="Arial" panose="020B0604020202020204" pitchFamily="34" charset="0"/>
                <a:ea typeface="+mj-ea"/>
                <a:cs typeface="Arial" panose="020B0604020202020204" pitchFamily="34" charset="0"/>
              </a:rPr>
              <a:t>Critical Periods of Postpartum Intervention</a:t>
            </a:r>
            <a:endParaRPr lang="en-US" sz="3600" dirty="0"/>
          </a:p>
        </p:txBody>
      </p:sp>
      <p:pic>
        <p:nvPicPr>
          <p:cNvPr id="5" name="Picture 4" descr="Donut chart showing substance-related maternal deaths by timing, with 20% occurring within 6 weeks postpartum, 50% between 6 weeks and 1 year postpartum, and 30% categorized as other.">
            <a:extLst>
              <a:ext uri="{FF2B5EF4-FFF2-40B4-BE49-F238E27FC236}">
                <a16:creationId xmlns:a16="http://schemas.microsoft.com/office/drawing/2014/main" id="{B8BCE9B4-467A-DBFE-4CEC-560D13373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929" y="556457"/>
            <a:ext cx="5353143" cy="5641143"/>
          </a:xfrm>
          <a:prstGeom prst="rect">
            <a:avLst/>
          </a:prstGeom>
        </p:spPr>
      </p:pic>
      <p:sp>
        <p:nvSpPr>
          <p:cNvPr id="2" name="Footer Placeholder 1">
            <a:extLst>
              <a:ext uri="{FF2B5EF4-FFF2-40B4-BE49-F238E27FC236}">
                <a16:creationId xmlns:a16="http://schemas.microsoft.com/office/drawing/2014/main" id="{9E982846-4D79-CAF8-ECCC-30B2D474C494}"/>
              </a:ext>
            </a:extLst>
          </p:cNvPr>
          <p:cNvSpPr>
            <a:spLocks noGrp="1"/>
          </p:cNvSpPr>
          <p:nvPr>
            <p:ph type="ftr" sz="quarter" idx="10"/>
          </p:nvPr>
        </p:nvSpPr>
        <p:spPr/>
        <p:txBody>
          <a:bodyPr/>
          <a:lstStyle/>
          <a:p>
            <a:r>
              <a:rPr lang="en-US" dirty="0">
                <a:cs typeface="Arial"/>
              </a:rPr>
              <a:t>(Margerison et al., 2022)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a:xfrm>
            <a:off x="838200" y="376268"/>
            <a:ext cx="10515600" cy="1325563"/>
          </a:xfrm>
        </p:spPr>
        <p:txBody>
          <a:bodyPr/>
          <a:lstStyle/>
          <a:p>
            <a:r>
              <a:rPr lang="en-US" dirty="0">
                <a:latin typeface="+mj-lt"/>
              </a:rPr>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a:xfrm>
            <a:off x="1600200" y="1839943"/>
            <a:ext cx="8991600" cy="1947333"/>
          </a:xfrm>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4" name="Picture 3" descr="Children's Bureau Logo">
            <a:extLst>
              <a:ext uri="{FF2B5EF4-FFF2-40B4-BE49-F238E27FC236}">
                <a16:creationId xmlns:a16="http://schemas.microsoft.com/office/drawing/2014/main" id="{DB16CCBE-E2C1-2856-41A7-B775E8A901D7}"/>
              </a:ext>
            </a:extLst>
          </p:cNvPr>
          <p:cNvPicPr>
            <a:picLocks noChangeAspect="1"/>
          </p:cNvPicPr>
          <p:nvPr/>
        </p:nvPicPr>
        <p:blipFill>
          <a:blip r:embed="rId3"/>
          <a:stretch>
            <a:fillRect/>
          </a:stretch>
        </p:blipFill>
        <p:spPr>
          <a:xfrm>
            <a:off x="1600200" y="4508341"/>
            <a:ext cx="890001" cy="930118"/>
          </a:xfrm>
          <a:prstGeom prst="rect">
            <a:avLst/>
          </a:prstGeom>
        </p:spPr>
      </p:pic>
      <p:pic>
        <p:nvPicPr>
          <p:cNvPr id="5" name="Picture 4" descr="ACF Logo">
            <a:extLst>
              <a:ext uri="{FF2B5EF4-FFF2-40B4-BE49-F238E27FC236}">
                <a16:creationId xmlns:a16="http://schemas.microsoft.com/office/drawing/2014/main" id="{5DF4E7E3-BA62-DB54-03DE-95AD4EEDFDA4}"/>
              </a:ext>
            </a:extLst>
          </p:cNvPr>
          <p:cNvPicPr>
            <a:picLocks noChangeAspect="1"/>
          </p:cNvPicPr>
          <p:nvPr/>
        </p:nvPicPr>
        <p:blipFill>
          <a:blip r:embed="rId4"/>
          <a:stretch>
            <a:fillRect/>
          </a:stretch>
        </p:blipFill>
        <p:spPr>
          <a:xfrm>
            <a:off x="3367627" y="4426021"/>
            <a:ext cx="619950" cy="1115911"/>
          </a:xfrm>
          <a:prstGeom prst="rect">
            <a:avLst/>
          </a:prstGeom>
        </p:spPr>
      </p:pic>
      <p:pic>
        <p:nvPicPr>
          <p:cNvPr id="7" name="Picture 6" descr="SAMHSA Logo">
            <a:extLst>
              <a:ext uri="{FF2B5EF4-FFF2-40B4-BE49-F238E27FC236}">
                <a16:creationId xmlns:a16="http://schemas.microsoft.com/office/drawing/2014/main" id="{367F7D8F-5B19-A95E-2E99-6673ABE844CA}"/>
              </a:ext>
            </a:extLst>
          </p:cNvPr>
          <p:cNvPicPr>
            <a:picLocks noChangeAspect="1"/>
          </p:cNvPicPr>
          <p:nvPr/>
        </p:nvPicPr>
        <p:blipFill>
          <a:blip r:embed="rId5"/>
          <a:stretch>
            <a:fillRect/>
          </a:stretch>
        </p:blipFill>
        <p:spPr>
          <a:xfrm>
            <a:off x="4558190" y="4273601"/>
            <a:ext cx="2030698" cy="1420749"/>
          </a:xfrm>
          <a:prstGeom prst="rect">
            <a:avLst/>
          </a:prstGeom>
        </p:spPr>
      </p:pic>
      <p:pic>
        <p:nvPicPr>
          <p:cNvPr id="8" name="Picture 7" descr="National Center on Substance Abuse and Child Welfare logo">
            <a:extLst>
              <a:ext uri="{FF2B5EF4-FFF2-40B4-BE49-F238E27FC236}">
                <a16:creationId xmlns:a16="http://schemas.microsoft.com/office/drawing/2014/main" id="{43933385-4618-9F03-F755-2EAD8441BB38}"/>
              </a:ext>
            </a:extLst>
          </p:cNvPr>
          <p:cNvPicPr>
            <a:picLocks noChangeAspect="1"/>
          </p:cNvPicPr>
          <p:nvPr/>
        </p:nvPicPr>
        <p:blipFill>
          <a:blip r:embed="rId6"/>
          <a:stretch>
            <a:fillRect/>
          </a:stretch>
        </p:blipFill>
        <p:spPr>
          <a:xfrm>
            <a:off x="7651530" y="4650025"/>
            <a:ext cx="2775829" cy="646749"/>
          </a:xfrm>
          <a:prstGeom prst="rect">
            <a:avLst/>
          </a:prstGeom>
        </p:spPr>
      </p:pic>
      <p:sp>
        <p:nvSpPr>
          <p:cNvPr id="6" name="TextBox 5">
            <a:extLst>
              <a:ext uri="{FF2B5EF4-FFF2-40B4-BE49-F238E27FC236}">
                <a16:creationId xmlns:a16="http://schemas.microsoft.com/office/drawing/2014/main" id="{72239EC6-EDE1-A7EC-5B69-3004009BAD1B}"/>
              </a:ext>
            </a:extLst>
          </p:cNvPr>
          <p:cNvSpPr txBox="1"/>
          <p:nvPr/>
        </p:nvSpPr>
        <p:spPr>
          <a:xfrm>
            <a:off x="4207692" y="6343232"/>
            <a:ext cx="3776616" cy="276999"/>
          </a:xfrm>
          <a:prstGeom prst="rect">
            <a:avLst/>
          </a:prstGeom>
          <a:noFill/>
        </p:spPr>
        <p:txBody>
          <a:bodyPr wrap="square">
            <a:spAutoFit/>
          </a:bodyPr>
          <a:lstStyle/>
          <a:p>
            <a:r>
              <a:rPr lang="en-US" sz="1200">
                <a:solidFill>
                  <a:schemeClr val="bg1"/>
                </a:solidFill>
              </a:rPr>
              <a:t>https://ncsacw.acf.hhs.gov | ncsacw@cffutures.org</a:t>
            </a:r>
          </a:p>
        </p:txBody>
      </p:sp>
    </p:spTree>
    <p:extLst>
      <p:ext uri="{BB962C8B-B14F-4D97-AF65-F5344CB8AC3E}">
        <p14:creationId xmlns:p14="http://schemas.microsoft.com/office/powerpoint/2010/main" val="4251288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5EBD6F-3EE6-1033-5F0D-515CA3C17BDE}"/>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A6831D1-EC81-B7CD-78D1-C11CB340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E0F20A2D-D839-247C-37AF-F7A4202A5FD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8" name="Rectangle 7">
            <a:extLst>
              <a:ext uri="{FF2B5EF4-FFF2-40B4-BE49-F238E27FC236}">
                <a16:creationId xmlns:a16="http://schemas.microsoft.com/office/drawing/2014/main" id="{587A7F21-B120-9F57-F663-DAF1928D1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3CF4D844-47A6-F44C-35A3-30F49821EEFF}"/>
              </a:ext>
            </a:extLst>
          </p:cNvPr>
          <p:cNvSpPr>
            <a:spLocks noGrp="1"/>
          </p:cNvSpPr>
          <p:nvPr>
            <p:ph type="title"/>
          </p:nvPr>
        </p:nvSpPr>
        <p:spPr>
          <a:xfrm>
            <a:off x="295836" y="3265714"/>
            <a:ext cx="4145535" cy="1573522"/>
          </a:xfrm>
          <a:noFill/>
          <a:ln>
            <a:noFill/>
          </a:ln>
        </p:spPr>
        <p:txBody>
          <a:bodyPr vert="horz" lIns="91440" tIns="45720" rIns="91440" bIns="45720" rtlCol="0" anchor="t">
            <a:normAutofit/>
          </a:bodyPr>
          <a:lstStyle/>
          <a:p>
            <a:pPr algn="l"/>
            <a:r>
              <a:rPr lang="en-US" sz="4800" dirty="0">
                <a:solidFill>
                  <a:schemeClr val="tx1"/>
                </a:solidFill>
                <a:latin typeface="+mj-lt"/>
                <a:cs typeface="+mj-cs"/>
              </a:rPr>
              <a:t>Infant Mortality</a:t>
            </a:r>
          </a:p>
        </p:txBody>
      </p:sp>
    </p:spTree>
    <p:extLst>
      <p:ext uri="{BB962C8B-B14F-4D97-AF65-F5344CB8AC3E}">
        <p14:creationId xmlns:p14="http://schemas.microsoft.com/office/powerpoint/2010/main" val="194608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9714-A61F-AAE8-1569-8D430EB9B480}"/>
              </a:ext>
            </a:extLst>
          </p:cNvPr>
          <p:cNvSpPr>
            <a:spLocks noGrp="1"/>
          </p:cNvSpPr>
          <p:nvPr>
            <p:ph type="title"/>
          </p:nvPr>
        </p:nvSpPr>
        <p:spPr>
          <a:xfrm>
            <a:off x="0" y="-15269"/>
            <a:ext cx="12192000" cy="1124712"/>
          </a:xfrm>
        </p:spPr>
        <p:txBody>
          <a:bodyPr anchor="ctr"/>
          <a:lstStyle/>
          <a:p>
            <a:r>
              <a:rPr kumimoji="0" lang="en-US" sz="3600" i="0" u="none" strike="noStrike" kern="1200" cap="none" spc="0" normalizeH="0" baseline="0" noProof="0" dirty="0">
                <a:ln>
                  <a:noFill/>
                </a:ln>
                <a:effectLst/>
                <a:uLnTx/>
                <a:uFillTx/>
                <a:latin typeface="+mj-lt"/>
                <a:ea typeface="+mn-ea"/>
                <a:cs typeface="Arial" panose="020B0604020202020204" pitchFamily="34" charset="0"/>
              </a:rPr>
              <a:t>Infant Mortality Rates in the United States, 2021</a:t>
            </a:r>
            <a:endParaRPr lang="en-US" sz="3600" dirty="0">
              <a:latin typeface="+mj-lt"/>
            </a:endParaRPr>
          </a:p>
        </p:txBody>
      </p:sp>
      <p:pic>
        <p:nvPicPr>
          <p:cNvPr id="7" name="Picture 6" descr="Heat map of the U.S. showing 2021 infant mortality rates by state, with five color-coded ranges from 2.77 to 9.39 infant deaths per 1,000 live births. The majority of states fall in the low-to-mid range of 4.09 to less than 6.74. California, Oregon, North Dakota, Iowa, New Jersey, Massachusetts, and New Hampshire have the lowest death rates, at 2.77 to less than 4.09. Only 2 states—Mississippi and Arkansas—have the highest death rates, at 8.07 to 9.39.">
            <a:extLst>
              <a:ext uri="{FF2B5EF4-FFF2-40B4-BE49-F238E27FC236}">
                <a16:creationId xmlns:a16="http://schemas.microsoft.com/office/drawing/2014/main" id="{6A0606D0-97FB-7BE1-2C26-296628E19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28" y="1677623"/>
            <a:ext cx="11341715" cy="4690286"/>
          </a:xfrm>
          <a:prstGeom prst="rect">
            <a:avLst/>
          </a:prstGeom>
        </p:spPr>
      </p:pic>
      <p:sp>
        <p:nvSpPr>
          <p:cNvPr id="4" name="Footer Placeholder 3">
            <a:extLst>
              <a:ext uri="{FF2B5EF4-FFF2-40B4-BE49-F238E27FC236}">
                <a16:creationId xmlns:a16="http://schemas.microsoft.com/office/drawing/2014/main" id="{25C62295-44C0-C6A8-D060-5AC9B0CAF0B5}"/>
              </a:ext>
            </a:extLst>
          </p:cNvPr>
          <p:cNvSpPr>
            <a:spLocks noGrp="1"/>
          </p:cNvSpPr>
          <p:nvPr>
            <p:ph type="ftr" sz="quarter" idx="10"/>
          </p:nvPr>
        </p:nvSpPr>
        <p:spPr>
          <a:xfrm>
            <a:off x="8083703" y="6458869"/>
            <a:ext cx="3843940" cy="365125"/>
          </a:xfrm>
        </p:spPr>
        <p:txBody>
          <a:bodyPr/>
          <a:lstStyle/>
          <a:p>
            <a:r>
              <a:rPr lang="en-US" dirty="0">
                <a:cs typeface="Arial"/>
              </a:rPr>
              <a:t>(Centers for Disease Control and Prevention, </a:t>
            </a:r>
            <a:r>
              <a:rPr lang="en-US" dirty="0" err="1">
                <a:cs typeface="Arial"/>
              </a:rPr>
              <a:t>2023b</a:t>
            </a:r>
            <a:r>
              <a:rPr lang="en-US" dirty="0">
                <a:cs typeface="Arial"/>
              </a:rPr>
              <a:t>)</a:t>
            </a:r>
          </a:p>
        </p:txBody>
      </p:sp>
    </p:spTree>
    <p:extLst>
      <p:ext uri="{BB962C8B-B14F-4D97-AF65-F5344CB8AC3E}">
        <p14:creationId xmlns:p14="http://schemas.microsoft.com/office/powerpoint/2010/main" val="1187003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24FF-7F33-F7C0-BE2A-09063FEB71B5}"/>
              </a:ext>
            </a:extLst>
          </p:cNvPr>
          <p:cNvSpPr>
            <a:spLocks noGrp="1"/>
          </p:cNvSpPr>
          <p:nvPr>
            <p:ph type="title"/>
          </p:nvPr>
        </p:nvSpPr>
        <p:spPr>
          <a:xfrm>
            <a:off x="506550" y="1351187"/>
            <a:ext cx="3959433" cy="4155617"/>
          </a:xfrm>
          <a:prstGeom prst="homePlate">
            <a:avLst>
              <a:gd name="adj" fmla="val 21669"/>
            </a:avLst>
          </a:prstGeom>
          <a:solidFill>
            <a:schemeClr val="tx1">
              <a:lumMod val="75000"/>
              <a:lumOff val="25000"/>
            </a:schemeClr>
          </a:solidFill>
        </p:spPr>
        <p:txBody>
          <a:bodyPr/>
          <a:lstStyle/>
          <a:p>
            <a:r>
              <a:rPr lang="en-US" sz="3600" dirty="0">
                <a:latin typeface="+mj-lt"/>
              </a:rPr>
              <a:t>Year 2021 Infant Mortality Data Listed by State</a:t>
            </a:r>
            <a:br>
              <a:rPr lang="en-US" sz="3600" dirty="0">
                <a:latin typeface="+mj-lt"/>
              </a:rPr>
            </a:br>
            <a:r>
              <a:rPr lang="en-US" sz="3600" dirty="0">
                <a:latin typeface="+mj-lt"/>
              </a:rPr>
              <a:t>(A-K)</a:t>
            </a:r>
          </a:p>
        </p:txBody>
      </p:sp>
      <p:graphicFrame>
        <p:nvGraphicFramePr>
          <p:cNvPr id="13" name="Table 13">
            <a:extLst>
              <a:ext uri="{FF2B5EF4-FFF2-40B4-BE49-F238E27FC236}">
                <a16:creationId xmlns:a16="http://schemas.microsoft.com/office/drawing/2014/main" id="{38FDF4D3-5320-D502-467A-967E0D0ECB98}"/>
              </a:ext>
            </a:extLst>
          </p:cNvPr>
          <p:cNvGraphicFramePr>
            <a:graphicFrameLocks noGrp="1"/>
          </p:cNvGraphicFramePr>
          <p:nvPr>
            <p:extLst>
              <p:ext uri="{D42A27DB-BD31-4B8C-83A1-F6EECF244321}">
                <p14:modId xmlns:p14="http://schemas.microsoft.com/office/powerpoint/2010/main" val="1303600941"/>
              </p:ext>
            </p:extLst>
          </p:nvPr>
        </p:nvGraphicFramePr>
        <p:xfrm>
          <a:off x="4823791" y="224827"/>
          <a:ext cx="6917636" cy="6197763"/>
        </p:xfrm>
        <a:graphic>
          <a:graphicData uri="http://schemas.openxmlformats.org/drawingml/2006/table">
            <a:tbl>
              <a:tblPr firstRow="1" firstCol="1" bandRow="1">
                <a:tableStyleId>{B301B821-A1FF-4177-AEE7-76D212191A09}</a:tableStyleId>
              </a:tblPr>
              <a:tblGrid>
                <a:gridCol w="1577009">
                  <a:extLst>
                    <a:ext uri="{9D8B030D-6E8A-4147-A177-3AD203B41FA5}">
                      <a16:colId xmlns:a16="http://schemas.microsoft.com/office/drawing/2014/main" val="425399174"/>
                    </a:ext>
                  </a:extLst>
                </a:gridCol>
                <a:gridCol w="1709530">
                  <a:extLst>
                    <a:ext uri="{9D8B030D-6E8A-4147-A177-3AD203B41FA5}">
                      <a16:colId xmlns:a16="http://schemas.microsoft.com/office/drawing/2014/main" val="318477015"/>
                    </a:ext>
                  </a:extLst>
                </a:gridCol>
                <a:gridCol w="1709531">
                  <a:extLst>
                    <a:ext uri="{9D8B030D-6E8A-4147-A177-3AD203B41FA5}">
                      <a16:colId xmlns:a16="http://schemas.microsoft.com/office/drawing/2014/main" val="241651614"/>
                    </a:ext>
                  </a:extLst>
                </a:gridCol>
                <a:gridCol w="1921566">
                  <a:extLst>
                    <a:ext uri="{9D8B030D-6E8A-4147-A177-3AD203B41FA5}">
                      <a16:colId xmlns:a16="http://schemas.microsoft.com/office/drawing/2014/main" val="2449412739"/>
                    </a:ext>
                  </a:extLst>
                </a:gridCol>
              </a:tblGrid>
              <a:tr h="337281">
                <a:tc>
                  <a:txBody>
                    <a:bodyPr/>
                    <a:lstStyle/>
                    <a:p>
                      <a:pPr algn="ctr"/>
                      <a:r>
                        <a:rPr lang="en-US" sz="1300"/>
                        <a:t>State</a:t>
                      </a:r>
                    </a:p>
                  </a:txBody>
                  <a:tcPr marL="67746" marR="67746" marT="33873" marB="33873"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300"/>
                        <a:t>Death Rate</a:t>
                      </a:r>
                    </a:p>
                  </a:txBody>
                  <a:tcPr marL="67746" marR="67746" marT="33873" marB="3387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300"/>
                        <a:t>Number of Deaths</a:t>
                      </a:r>
                    </a:p>
                  </a:txBody>
                  <a:tcPr marL="67746" marR="67746" marT="33873" marB="3387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300"/>
                        <a:t>Death Rate Ranking (Out of 49 States)*</a:t>
                      </a:r>
                    </a:p>
                  </a:txBody>
                  <a:tcPr marL="67746" marR="67746" marT="33873" marB="33873"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86281419"/>
                  </a:ext>
                </a:extLst>
              </a:tr>
              <a:tr h="337281">
                <a:tc>
                  <a:txBody>
                    <a:bodyPr/>
                    <a:lstStyle/>
                    <a:p>
                      <a:r>
                        <a:rPr lang="en-US" sz="1300"/>
                        <a:t>Alabama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7.56</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439</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47</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61101145"/>
                  </a:ext>
                </a:extLst>
              </a:tr>
              <a:tr h="337281">
                <a:tc>
                  <a:txBody>
                    <a:bodyPr/>
                    <a:lstStyle/>
                    <a:p>
                      <a:r>
                        <a:rPr lang="en-US" sz="1300"/>
                        <a:t>Alaska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7.37</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69</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46</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2518168"/>
                  </a:ext>
                </a:extLst>
              </a:tr>
              <a:tr h="337281">
                <a:tc>
                  <a:txBody>
                    <a:bodyPr/>
                    <a:lstStyle/>
                    <a:p>
                      <a:r>
                        <a:rPr lang="en-US" sz="1300"/>
                        <a:t>Arizona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5.47</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426</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26</a:t>
                      </a:r>
                      <a:r>
                        <a:rPr lang="en-US" sz="1300" baseline="30000"/>
                        <a:t>th</a:t>
                      </a:r>
                      <a:r>
                        <a:rPr lang="en-US" sz="1300"/>
                        <a:t> </a:t>
                      </a:r>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30209065"/>
                  </a:ext>
                </a:extLst>
              </a:tr>
              <a:tr h="337281">
                <a:tc>
                  <a:txBody>
                    <a:bodyPr/>
                    <a:lstStyle/>
                    <a:p>
                      <a:r>
                        <a:rPr lang="en-US" sz="1300"/>
                        <a:t>Arkansas</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8.59</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309</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48</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4340228"/>
                  </a:ext>
                </a:extLst>
              </a:tr>
              <a:tr h="337281">
                <a:tc>
                  <a:txBody>
                    <a:bodyPr/>
                    <a:lstStyle/>
                    <a:p>
                      <a:r>
                        <a:rPr lang="en-US" sz="1300"/>
                        <a:t>California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4.07</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1713</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63944163"/>
                  </a:ext>
                </a:extLst>
              </a:tr>
              <a:tr h="337281">
                <a:tc>
                  <a:txBody>
                    <a:bodyPr/>
                    <a:lstStyle/>
                    <a:p>
                      <a:r>
                        <a:rPr lang="en-US" sz="1300"/>
                        <a:t>Colorado</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4.99</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314</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18</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92573737"/>
                  </a:ext>
                </a:extLst>
              </a:tr>
              <a:tr h="337281">
                <a:tc>
                  <a:txBody>
                    <a:bodyPr/>
                    <a:lstStyle/>
                    <a:p>
                      <a:r>
                        <a:rPr lang="en-US" sz="1300"/>
                        <a:t>Connecticut</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4.65</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166</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12</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84984547"/>
                  </a:ext>
                </a:extLst>
              </a:tr>
              <a:tr h="337281">
                <a:tc>
                  <a:txBody>
                    <a:bodyPr/>
                    <a:lstStyle/>
                    <a:p>
                      <a:r>
                        <a:rPr lang="en-US" sz="1300"/>
                        <a:t>Delaware</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4.77</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50</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14</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61256785"/>
                  </a:ext>
                </a:extLst>
              </a:tr>
              <a:tr h="337281">
                <a:tc>
                  <a:txBody>
                    <a:bodyPr/>
                    <a:lstStyle/>
                    <a:p>
                      <a:r>
                        <a:rPr lang="en-US" sz="1300"/>
                        <a:t>Florida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5.90</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1275</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31</a:t>
                      </a:r>
                      <a:r>
                        <a:rPr lang="en-US" sz="1300" baseline="30000"/>
                        <a:t>st</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25413004"/>
                  </a:ext>
                </a:extLst>
              </a:tr>
              <a:tr h="337281">
                <a:tc>
                  <a:txBody>
                    <a:bodyPr/>
                    <a:lstStyle/>
                    <a:p>
                      <a:r>
                        <a:rPr lang="en-US" sz="1300"/>
                        <a:t>Georgia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6.25</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776</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38</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0295147"/>
                  </a:ext>
                </a:extLst>
              </a:tr>
              <a:tr h="337281">
                <a:tc>
                  <a:txBody>
                    <a:bodyPr/>
                    <a:lstStyle/>
                    <a:p>
                      <a:r>
                        <a:rPr lang="en-US" sz="1300"/>
                        <a:t>Hawaii</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4.67</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73</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13</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41501669"/>
                  </a:ext>
                </a:extLst>
              </a:tr>
              <a:tr h="337281">
                <a:tc>
                  <a:txBody>
                    <a:bodyPr/>
                    <a:lstStyle/>
                    <a:p>
                      <a:r>
                        <a:rPr lang="en-US" sz="1300"/>
                        <a:t>Idaho</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5.13</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115</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20</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6384260"/>
                  </a:ext>
                </a:extLst>
              </a:tr>
              <a:tr h="337281">
                <a:tc>
                  <a:txBody>
                    <a:bodyPr/>
                    <a:lstStyle/>
                    <a:p>
                      <a:r>
                        <a:rPr lang="en-US" sz="1300"/>
                        <a:t>Illinois</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5.62</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743</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28</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3930392"/>
                  </a:ext>
                </a:extLst>
              </a:tr>
              <a:tr h="337281">
                <a:tc>
                  <a:txBody>
                    <a:bodyPr/>
                    <a:lstStyle/>
                    <a:p>
                      <a:r>
                        <a:rPr lang="en-US" sz="1300"/>
                        <a:t>Indiana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6.75</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540</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40</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59644571"/>
                  </a:ext>
                </a:extLst>
              </a:tr>
              <a:tr h="337281">
                <a:tc>
                  <a:txBody>
                    <a:bodyPr/>
                    <a:lstStyle/>
                    <a:p>
                      <a:r>
                        <a:rPr lang="en-US" sz="1300"/>
                        <a:t>Iowa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3.99</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147</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90886581"/>
                  </a:ext>
                </a:extLst>
              </a:tr>
              <a:tr h="337281">
                <a:tc>
                  <a:txBody>
                    <a:bodyPr/>
                    <a:lstStyle/>
                    <a:p>
                      <a:r>
                        <a:rPr lang="en-US" sz="1300"/>
                        <a:t>Kansas</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5.30</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184</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22</a:t>
                      </a:r>
                      <a:r>
                        <a:rPr lang="en-US" sz="1300" baseline="30000"/>
                        <a:t>nd</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93317824"/>
                  </a:ext>
                </a:extLst>
              </a:tr>
              <a:tr h="337281">
                <a:tc>
                  <a:txBody>
                    <a:bodyPr/>
                    <a:lstStyle/>
                    <a:p>
                      <a:r>
                        <a:rPr lang="en-US" sz="1300"/>
                        <a:t>Kentucky</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6.15</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321</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dirty="0"/>
                        <a:t>35</a:t>
                      </a:r>
                      <a:r>
                        <a:rPr lang="en-US" sz="1300" baseline="30000" dirty="0"/>
                        <a:t>th</a:t>
                      </a:r>
                      <a:endParaRPr lang="en-US" sz="1300" dirty="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60044665"/>
                  </a:ext>
                </a:extLst>
              </a:tr>
            </a:tbl>
          </a:graphicData>
        </a:graphic>
      </p:graphicFrame>
      <p:sp>
        <p:nvSpPr>
          <p:cNvPr id="6" name="Footer Placeholder 5">
            <a:extLst>
              <a:ext uri="{FF2B5EF4-FFF2-40B4-BE49-F238E27FC236}">
                <a16:creationId xmlns:a16="http://schemas.microsoft.com/office/drawing/2014/main" id="{23CDD9A9-8F49-26A1-66DC-8D154F8BC88D}"/>
              </a:ext>
            </a:extLst>
          </p:cNvPr>
          <p:cNvSpPr>
            <a:spLocks noGrp="1"/>
          </p:cNvSpPr>
          <p:nvPr>
            <p:ph type="ftr" sz="quarter" idx="22"/>
          </p:nvPr>
        </p:nvSpPr>
        <p:spPr>
          <a:xfrm>
            <a:off x="7628450" y="6486758"/>
            <a:ext cx="4094205" cy="435410"/>
          </a:xfrm>
        </p:spPr>
        <p:txBody>
          <a:bodyPr/>
          <a:lstStyle/>
          <a:p>
            <a:r>
              <a:rPr lang="en-US" i="0">
                <a:latin typeface="Arial" panose="020B0604020202020204" pitchFamily="34" charset="0"/>
                <a:cs typeface="Arial" panose="020B0604020202020204" pitchFamily="34" charset="0"/>
              </a:rPr>
              <a:t>(Centers for Disease Control and Prevention, 2023b)</a:t>
            </a:r>
          </a:p>
        </p:txBody>
      </p:sp>
    </p:spTree>
    <p:extLst>
      <p:ext uri="{BB962C8B-B14F-4D97-AF65-F5344CB8AC3E}">
        <p14:creationId xmlns:p14="http://schemas.microsoft.com/office/powerpoint/2010/main" val="1298655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24FF-7F33-F7C0-BE2A-09063FEB71B5}"/>
              </a:ext>
            </a:extLst>
          </p:cNvPr>
          <p:cNvSpPr>
            <a:spLocks noGrp="1"/>
          </p:cNvSpPr>
          <p:nvPr>
            <p:ph type="title"/>
          </p:nvPr>
        </p:nvSpPr>
        <p:spPr>
          <a:xfrm>
            <a:off x="506550" y="1351187"/>
            <a:ext cx="3959433" cy="4155617"/>
          </a:xfrm>
          <a:prstGeom prst="homePlate">
            <a:avLst>
              <a:gd name="adj" fmla="val 21669"/>
            </a:avLst>
          </a:prstGeom>
          <a:solidFill>
            <a:schemeClr val="tx1">
              <a:lumMod val="75000"/>
              <a:lumOff val="25000"/>
            </a:schemeClr>
          </a:solidFill>
        </p:spPr>
        <p:txBody>
          <a:bodyPr/>
          <a:lstStyle/>
          <a:p>
            <a:r>
              <a:rPr lang="en-US" sz="3600" dirty="0">
                <a:latin typeface="+mj-lt"/>
              </a:rPr>
              <a:t>Year 2021 Infant Mortality Data Listed by State</a:t>
            </a:r>
            <a:br>
              <a:rPr lang="en-US" sz="3600" dirty="0">
                <a:latin typeface="+mj-lt"/>
              </a:rPr>
            </a:br>
            <a:r>
              <a:rPr lang="en-US" sz="3600" dirty="0">
                <a:latin typeface="+mj-lt"/>
              </a:rPr>
              <a:t>(L-N)</a:t>
            </a:r>
          </a:p>
        </p:txBody>
      </p:sp>
      <p:graphicFrame>
        <p:nvGraphicFramePr>
          <p:cNvPr id="13" name="Table 13">
            <a:extLst>
              <a:ext uri="{FF2B5EF4-FFF2-40B4-BE49-F238E27FC236}">
                <a16:creationId xmlns:a16="http://schemas.microsoft.com/office/drawing/2014/main" id="{38FDF4D3-5320-D502-467A-967E0D0ECB98}"/>
              </a:ext>
            </a:extLst>
          </p:cNvPr>
          <p:cNvGraphicFramePr>
            <a:graphicFrameLocks noGrp="1"/>
          </p:cNvGraphicFramePr>
          <p:nvPr>
            <p:extLst>
              <p:ext uri="{D42A27DB-BD31-4B8C-83A1-F6EECF244321}">
                <p14:modId xmlns:p14="http://schemas.microsoft.com/office/powerpoint/2010/main" val="2357317921"/>
              </p:ext>
            </p:extLst>
          </p:nvPr>
        </p:nvGraphicFramePr>
        <p:xfrm>
          <a:off x="4823791" y="224827"/>
          <a:ext cx="6917636" cy="6195377"/>
        </p:xfrm>
        <a:graphic>
          <a:graphicData uri="http://schemas.openxmlformats.org/drawingml/2006/table">
            <a:tbl>
              <a:tblPr firstRow="1" firstCol="1" bandRow="1">
                <a:tableStyleId>{B301B821-A1FF-4177-AEE7-76D212191A09}</a:tableStyleId>
              </a:tblPr>
              <a:tblGrid>
                <a:gridCol w="1577009">
                  <a:extLst>
                    <a:ext uri="{9D8B030D-6E8A-4147-A177-3AD203B41FA5}">
                      <a16:colId xmlns:a16="http://schemas.microsoft.com/office/drawing/2014/main" val="425399174"/>
                    </a:ext>
                  </a:extLst>
                </a:gridCol>
                <a:gridCol w="1709530">
                  <a:extLst>
                    <a:ext uri="{9D8B030D-6E8A-4147-A177-3AD203B41FA5}">
                      <a16:colId xmlns:a16="http://schemas.microsoft.com/office/drawing/2014/main" val="318477015"/>
                    </a:ext>
                  </a:extLst>
                </a:gridCol>
                <a:gridCol w="1709531">
                  <a:extLst>
                    <a:ext uri="{9D8B030D-6E8A-4147-A177-3AD203B41FA5}">
                      <a16:colId xmlns:a16="http://schemas.microsoft.com/office/drawing/2014/main" val="241651614"/>
                    </a:ext>
                  </a:extLst>
                </a:gridCol>
                <a:gridCol w="1921566">
                  <a:extLst>
                    <a:ext uri="{9D8B030D-6E8A-4147-A177-3AD203B41FA5}">
                      <a16:colId xmlns:a16="http://schemas.microsoft.com/office/drawing/2014/main" val="2449412739"/>
                    </a:ext>
                  </a:extLst>
                </a:gridCol>
              </a:tblGrid>
              <a:tr h="337281">
                <a:tc>
                  <a:txBody>
                    <a:bodyPr/>
                    <a:lstStyle/>
                    <a:p>
                      <a:r>
                        <a:rPr lang="en-US" sz="1300"/>
                        <a:t>State</a:t>
                      </a:r>
                    </a:p>
                  </a:txBody>
                  <a:tcPr marL="65361" marR="65361" marT="32680" marB="32680">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r>
                        <a:rPr lang="en-US" sz="1300"/>
                        <a:t>Death Rate</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r>
                        <a:rPr lang="en-US" sz="1300"/>
                        <a:t>Number of Deaths</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r>
                        <a:rPr lang="en-US" sz="1300"/>
                        <a:t>Death Rate Ranking (Out of 49 States)*</a:t>
                      </a:r>
                    </a:p>
                  </a:txBody>
                  <a:tcPr marL="65361" marR="65361" marT="32680" marB="32680">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86281419"/>
                  </a:ext>
                </a:extLst>
              </a:tr>
              <a:tr h="337281">
                <a:tc>
                  <a:txBody>
                    <a:bodyPr/>
                    <a:lstStyle/>
                    <a:p>
                      <a:r>
                        <a:rPr lang="en-US" sz="1300" dirty="0"/>
                        <a:t>Louisiana</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7.24</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416</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44</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61101145"/>
                  </a:ext>
                </a:extLst>
              </a:tr>
              <a:tr h="337281">
                <a:tc>
                  <a:txBody>
                    <a:bodyPr/>
                    <a:lstStyle/>
                    <a:p>
                      <a:r>
                        <a:rPr lang="en-US" sz="1300"/>
                        <a:t>Maine</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5.00</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60</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19</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2518168"/>
                  </a:ext>
                </a:extLst>
              </a:tr>
              <a:tr h="337281">
                <a:tc>
                  <a:txBody>
                    <a:bodyPr/>
                    <a:lstStyle/>
                    <a:p>
                      <a:r>
                        <a:rPr lang="en-US" sz="1300"/>
                        <a:t>Maryland</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5.99</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409</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33</a:t>
                      </a:r>
                      <a:r>
                        <a:rPr lang="en-US" sz="1300" baseline="30000"/>
                        <a:t>rd</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30209065"/>
                  </a:ext>
                </a:extLst>
              </a:tr>
              <a:tr h="337281">
                <a:tc>
                  <a:txBody>
                    <a:bodyPr/>
                    <a:lstStyle/>
                    <a:p>
                      <a:r>
                        <a:rPr lang="en-US" sz="1300"/>
                        <a:t>Massachusetts</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3.23</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223</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a:t>
                      </a:r>
                      <a:r>
                        <a:rPr lang="en-US" sz="1300" baseline="30000"/>
                        <a:t>nd</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4340228"/>
                  </a:ext>
                </a:extLst>
              </a:tr>
              <a:tr h="337281">
                <a:tc>
                  <a:txBody>
                    <a:bodyPr/>
                    <a:lstStyle/>
                    <a:p>
                      <a:r>
                        <a:rPr lang="en-US" sz="1300"/>
                        <a:t>Michigan</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6.22</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653</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37</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63944163"/>
                  </a:ext>
                </a:extLst>
              </a:tr>
              <a:tr h="337281">
                <a:tc>
                  <a:txBody>
                    <a:bodyPr/>
                    <a:lstStyle/>
                    <a:p>
                      <a:r>
                        <a:rPr lang="en-US" sz="1300"/>
                        <a:t>Minnesota</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4.83</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311</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16</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92573737"/>
                  </a:ext>
                </a:extLst>
              </a:tr>
              <a:tr h="337281">
                <a:tc>
                  <a:txBody>
                    <a:bodyPr/>
                    <a:lstStyle/>
                    <a:p>
                      <a:r>
                        <a:rPr lang="en-US" sz="1300"/>
                        <a:t>Mississippi</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9.39</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330</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50</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84984547"/>
                  </a:ext>
                </a:extLst>
              </a:tr>
              <a:tr h="337281">
                <a:tc>
                  <a:txBody>
                    <a:bodyPr/>
                    <a:lstStyle/>
                    <a:p>
                      <a:r>
                        <a:rPr lang="en-US" sz="1300"/>
                        <a:t>Missouri</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5.85</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406</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30</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61256785"/>
                  </a:ext>
                </a:extLst>
              </a:tr>
              <a:tr h="337281">
                <a:tc>
                  <a:txBody>
                    <a:bodyPr/>
                    <a:lstStyle/>
                    <a:p>
                      <a:r>
                        <a:rPr lang="en-US" sz="1300"/>
                        <a:t>Montana</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4.90</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55</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17</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25413004"/>
                  </a:ext>
                </a:extLst>
              </a:tr>
              <a:tr h="337281">
                <a:tc>
                  <a:txBody>
                    <a:bodyPr/>
                    <a:lstStyle/>
                    <a:p>
                      <a:r>
                        <a:rPr lang="en-US" sz="1300"/>
                        <a:t>Nebraska</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5.49</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135</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27</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0295147"/>
                  </a:ext>
                </a:extLst>
              </a:tr>
              <a:tr h="337281">
                <a:tc>
                  <a:txBody>
                    <a:bodyPr/>
                    <a:lstStyle/>
                    <a:p>
                      <a:r>
                        <a:rPr lang="en-US" sz="1300"/>
                        <a:t>Nevada</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5.76</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194</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29</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41501669"/>
                  </a:ext>
                </a:extLst>
              </a:tr>
              <a:tr h="337281">
                <a:tc>
                  <a:txBody>
                    <a:bodyPr/>
                    <a:lstStyle/>
                    <a:p>
                      <a:r>
                        <a:rPr lang="en-US" sz="1300"/>
                        <a:t>New Hampshire</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3.96</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50</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6384260"/>
                  </a:ext>
                </a:extLst>
              </a:tr>
              <a:tr h="337281">
                <a:tc>
                  <a:txBody>
                    <a:bodyPr/>
                    <a:lstStyle/>
                    <a:p>
                      <a:r>
                        <a:rPr lang="en-US" sz="1300"/>
                        <a:t>New Jersey</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3.57</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362</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a:t>
                      </a:r>
                      <a:r>
                        <a:rPr lang="en-US" sz="1300" baseline="30000"/>
                        <a:t>rd</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3930392"/>
                  </a:ext>
                </a:extLst>
              </a:tr>
              <a:tr h="337281">
                <a:tc>
                  <a:txBody>
                    <a:bodyPr/>
                    <a:lstStyle/>
                    <a:p>
                      <a:r>
                        <a:rPr lang="en-US" sz="1300"/>
                        <a:t>New Mexico</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4.77</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102</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15</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59644571"/>
                  </a:ext>
                </a:extLst>
              </a:tr>
              <a:tr h="337281">
                <a:tc>
                  <a:txBody>
                    <a:bodyPr/>
                    <a:lstStyle/>
                    <a:p>
                      <a:r>
                        <a:rPr lang="en-US" sz="1300"/>
                        <a:t>New York</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4.16</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876</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8</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90886581"/>
                  </a:ext>
                </a:extLst>
              </a:tr>
              <a:tr h="337281">
                <a:tc>
                  <a:txBody>
                    <a:bodyPr/>
                    <a:lstStyle/>
                    <a:p>
                      <a:r>
                        <a:rPr lang="en-US" sz="1300"/>
                        <a:t>North Carolina</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6.72</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809</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39</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93317824"/>
                  </a:ext>
                </a:extLst>
              </a:tr>
              <a:tr h="337281">
                <a:tc>
                  <a:txBody>
                    <a:bodyPr/>
                    <a:lstStyle/>
                    <a:p>
                      <a:r>
                        <a:rPr lang="en-US" sz="1300"/>
                        <a:t>North Dakota</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2.77</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28</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dirty="0"/>
                        <a:t>1</a:t>
                      </a:r>
                      <a:r>
                        <a:rPr lang="en-US" sz="1300" baseline="30000" dirty="0"/>
                        <a:t>st</a:t>
                      </a:r>
                      <a:endParaRPr lang="en-US" sz="1300" dirty="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60044665"/>
                  </a:ext>
                </a:extLst>
              </a:tr>
            </a:tbl>
          </a:graphicData>
        </a:graphic>
      </p:graphicFrame>
      <p:sp>
        <p:nvSpPr>
          <p:cNvPr id="6" name="Footer Placeholder 5">
            <a:extLst>
              <a:ext uri="{FF2B5EF4-FFF2-40B4-BE49-F238E27FC236}">
                <a16:creationId xmlns:a16="http://schemas.microsoft.com/office/drawing/2014/main" id="{23CDD9A9-8F49-26A1-66DC-8D154F8BC88D}"/>
              </a:ext>
            </a:extLst>
          </p:cNvPr>
          <p:cNvSpPr>
            <a:spLocks noGrp="1"/>
          </p:cNvSpPr>
          <p:nvPr>
            <p:ph type="ftr" sz="quarter" idx="22"/>
          </p:nvPr>
        </p:nvSpPr>
        <p:spPr>
          <a:xfrm>
            <a:off x="7993211" y="6439608"/>
            <a:ext cx="3748216" cy="435410"/>
          </a:xfrm>
        </p:spPr>
        <p:txBody>
          <a:bodyPr/>
          <a:lstStyle/>
          <a:p>
            <a:r>
              <a:rPr lang="en-US" i="0">
                <a:latin typeface="Arial" panose="020B0604020202020204" pitchFamily="34" charset="0"/>
                <a:cs typeface="Arial" panose="020B0604020202020204" pitchFamily="34" charset="0"/>
              </a:rPr>
              <a:t>(Centers for Disease Control and Prevention, 2023b)</a:t>
            </a:r>
          </a:p>
        </p:txBody>
      </p:sp>
    </p:spTree>
    <p:extLst>
      <p:ext uri="{BB962C8B-B14F-4D97-AF65-F5344CB8AC3E}">
        <p14:creationId xmlns:p14="http://schemas.microsoft.com/office/powerpoint/2010/main" val="3018257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24FF-7F33-F7C0-BE2A-09063FEB71B5}"/>
              </a:ext>
            </a:extLst>
          </p:cNvPr>
          <p:cNvSpPr>
            <a:spLocks noGrp="1"/>
          </p:cNvSpPr>
          <p:nvPr>
            <p:ph type="title"/>
          </p:nvPr>
        </p:nvSpPr>
        <p:spPr>
          <a:xfrm>
            <a:off x="426340" y="1351187"/>
            <a:ext cx="3959433" cy="4155617"/>
          </a:xfrm>
          <a:prstGeom prst="homePlate">
            <a:avLst>
              <a:gd name="adj" fmla="val 21669"/>
            </a:avLst>
          </a:prstGeom>
          <a:solidFill>
            <a:schemeClr val="tx1">
              <a:lumMod val="75000"/>
              <a:lumOff val="25000"/>
            </a:schemeClr>
          </a:solidFill>
        </p:spPr>
        <p:txBody>
          <a:bodyPr/>
          <a:lstStyle/>
          <a:p>
            <a:r>
              <a:rPr lang="en-US" sz="3600" dirty="0">
                <a:latin typeface="+mj-lt"/>
              </a:rPr>
              <a:t>Year 2021 Infant Mortality Data Listed by State</a:t>
            </a:r>
            <a:br>
              <a:rPr lang="en-US" sz="3600" dirty="0">
                <a:latin typeface="+mj-lt"/>
              </a:rPr>
            </a:br>
            <a:r>
              <a:rPr lang="en-US" sz="3600" dirty="0">
                <a:latin typeface="+mj-lt"/>
              </a:rPr>
              <a:t>(O-W)</a:t>
            </a:r>
          </a:p>
        </p:txBody>
      </p:sp>
      <p:graphicFrame>
        <p:nvGraphicFramePr>
          <p:cNvPr id="13" name="Table 13">
            <a:extLst>
              <a:ext uri="{FF2B5EF4-FFF2-40B4-BE49-F238E27FC236}">
                <a16:creationId xmlns:a16="http://schemas.microsoft.com/office/drawing/2014/main" id="{38FDF4D3-5320-D502-467A-967E0D0ECB98}"/>
              </a:ext>
            </a:extLst>
          </p:cNvPr>
          <p:cNvGraphicFramePr>
            <a:graphicFrameLocks noGrp="1"/>
          </p:cNvGraphicFramePr>
          <p:nvPr>
            <p:extLst>
              <p:ext uri="{D42A27DB-BD31-4B8C-83A1-F6EECF244321}">
                <p14:modId xmlns:p14="http://schemas.microsoft.com/office/powerpoint/2010/main" val="1327577242"/>
              </p:ext>
            </p:extLst>
          </p:nvPr>
        </p:nvGraphicFramePr>
        <p:xfrm>
          <a:off x="4767814" y="481598"/>
          <a:ext cx="6917636" cy="5894794"/>
        </p:xfrm>
        <a:graphic>
          <a:graphicData uri="http://schemas.openxmlformats.org/drawingml/2006/table">
            <a:tbl>
              <a:tblPr firstRow="1" firstCol="1" bandRow="1">
                <a:tableStyleId>{B301B821-A1FF-4177-AEE7-76D212191A09}</a:tableStyleId>
              </a:tblPr>
              <a:tblGrid>
                <a:gridCol w="1577009">
                  <a:extLst>
                    <a:ext uri="{9D8B030D-6E8A-4147-A177-3AD203B41FA5}">
                      <a16:colId xmlns:a16="http://schemas.microsoft.com/office/drawing/2014/main" val="425399174"/>
                    </a:ext>
                  </a:extLst>
                </a:gridCol>
                <a:gridCol w="1709530">
                  <a:extLst>
                    <a:ext uri="{9D8B030D-6E8A-4147-A177-3AD203B41FA5}">
                      <a16:colId xmlns:a16="http://schemas.microsoft.com/office/drawing/2014/main" val="318477015"/>
                    </a:ext>
                  </a:extLst>
                </a:gridCol>
                <a:gridCol w="1709531">
                  <a:extLst>
                    <a:ext uri="{9D8B030D-6E8A-4147-A177-3AD203B41FA5}">
                      <a16:colId xmlns:a16="http://schemas.microsoft.com/office/drawing/2014/main" val="241651614"/>
                    </a:ext>
                  </a:extLst>
                </a:gridCol>
                <a:gridCol w="1921566">
                  <a:extLst>
                    <a:ext uri="{9D8B030D-6E8A-4147-A177-3AD203B41FA5}">
                      <a16:colId xmlns:a16="http://schemas.microsoft.com/office/drawing/2014/main" val="2449412739"/>
                    </a:ext>
                  </a:extLst>
                </a:gridCol>
              </a:tblGrid>
              <a:tr h="337281">
                <a:tc>
                  <a:txBody>
                    <a:bodyPr/>
                    <a:lstStyle/>
                    <a:p>
                      <a:r>
                        <a:rPr lang="en-US" sz="1400" dirty="0"/>
                        <a:t>State</a:t>
                      </a:r>
                    </a:p>
                  </a:txBody>
                  <a:tcPr marL="71578" marR="71578" marT="35789" marB="35789">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r>
                        <a:rPr lang="en-US" sz="1400"/>
                        <a:t>Death Rate</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r>
                        <a:rPr lang="en-US" sz="1400"/>
                        <a:t>Number of Deaths</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r>
                        <a:rPr lang="en-US" sz="1400"/>
                        <a:t>Death Rate Ranking (Out of 49 States)*</a:t>
                      </a:r>
                    </a:p>
                  </a:txBody>
                  <a:tcPr marL="71578" marR="71578" marT="35789" marB="35789">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86281419"/>
                  </a:ext>
                </a:extLst>
              </a:tr>
              <a:tr h="337281">
                <a:tc>
                  <a:txBody>
                    <a:bodyPr/>
                    <a:lstStyle/>
                    <a:p>
                      <a:r>
                        <a:rPr lang="en-US" sz="1300"/>
                        <a:t>Ohio</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7.06</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916</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42</a:t>
                      </a:r>
                      <a:r>
                        <a:rPr lang="en-US" sz="1300" baseline="30000"/>
                        <a:t>nd</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61101145"/>
                  </a:ext>
                </a:extLst>
              </a:tr>
              <a:tr h="337281">
                <a:tc>
                  <a:txBody>
                    <a:bodyPr/>
                    <a:lstStyle/>
                    <a:p>
                      <a:r>
                        <a:rPr lang="en-US" sz="1300"/>
                        <a:t>Oklahoma</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7.13</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345</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43</a:t>
                      </a:r>
                      <a:r>
                        <a:rPr lang="en-US" sz="1300" baseline="30000"/>
                        <a:t>rd</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2518168"/>
                  </a:ext>
                </a:extLst>
              </a:tr>
              <a:tr h="337281">
                <a:tc>
                  <a:txBody>
                    <a:bodyPr/>
                    <a:lstStyle/>
                    <a:p>
                      <a:r>
                        <a:rPr lang="en-US" sz="1300"/>
                        <a:t>Oregon</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3.79</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155</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30209065"/>
                  </a:ext>
                </a:extLst>
              </a:tr>
              <a:tr h="337281">
                <a:tc>
                  <a:txBody>
                    <a:bodyPr/>
                    <a:lstStyle/>
                    <a:p>
                      <a:r>
                        <a:rPr lang="en-US" sz="1300"/>
                        <a:t>Pennsylvania</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5.37</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712</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24</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4340228"/>
                  </a:ext>
                </a:extLst>
              </a:tr>
              <a:tr h="337281">
                <a:tc>
                  <a:txBody>
                    <a:bodyPr/>
                    <a:lstStyle/>
                    <a:p>
                      <a:r>
                        <a:rPr lang="en-US" sz="1300"/>
                        <a:t>Rhode Island</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4.30</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45</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9</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63944163"/>
                  </a:ext>
                </a:extLst>
              </a:tr>
              <a:tr h="337281">
                <a:tc>
                  <a:txBody>
                    <a:bodyPr/>
                    <a:lstStyle/>
                    <a:p>
                      <a:r>
                        <a:rPr lang="en-US" sz="1300"/>
                        <a:t>South Carolina</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7.26</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415</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45</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92573737"/>
                  </a:ext>
                </a:extLst>
              </a:tr>
              <a:tr h="337281">
                <a:tc>
                  <a:txBody>
                    <a:bodyPr/>
                    <a:lstStyle/>
                    <a:p>
                      <a:r>
                        <a:rPr lang="en-US" sz="1300"/>
                        <a:t>South Dakota</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6.07</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69</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34</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84984547"/>
                  </a:ext>
                </a:extLst>
              </a:tr>
              <a:tr h="337281">
                <a:tc>
                  <a:txBody>
                    <a:bodyPr/>
                    <a:lstStyle/>
                    <a:p>
                      <a:r>
                        <a:rPr lang="en-US" sz="1300"/>
                        <a:t>Tennessee</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6.18</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505</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36</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61256785"/>
                  </a:ext>
                </a:extLst>
              </a:tr>
              <a:tr h="337281">
                <a:tc>
                  <a:txBody>
                    <a:bodyPr/>
                    <a:lstStyle/>
                    <a:p>
                      <a:r>
                        <a:rPr lang="en-US" sz="1300"/>
                        <a:t>Texas</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5.29</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1977</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21</a:t>
                      </a:r>
                      <a:r>
                        <a:rPr lang="en-US" sz="1300" baseline="30000"/>
                        <a:t>st</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25413004"/>
                  </a:ext>
                </a:extLst>
              </a:tr>
              <a:tr h="337281">
                <a:tc>
                  <a:txBody>
                    <a:bodyPr/>
                    <a:lstStyle/>
                    <a:p>
                      <a:r>
                        <a:rPr lang="en-US" sz="1300"/>
                        <a:t>Utah</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4.58</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214</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11</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0295147"/>
                  </a:ext>
                </a:extLst>
              </a:tr>
              <a:tr h="337281">
                <a:tc>
                  <a:txBody>
                    <a:bodyPr/>
                    <a:lstStyle/>
                    <a:p>
                      <a:r>
                        <a:rPr lang="en-US" sz="1300"/>
                        <a:t>Vermont</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N/A*</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17</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N/A*</a:t>
                      </a:r>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41501669"/>
                  </a:ext>
                </a:extLst>
              </a:tr>
              <a:tr h="337281">
                <a:tc>
                  <a:txBody>
                    <a:bodyPr/>
                    <a:lstStyle/>
                    <a:p>
                      <a:r>
                        <a:rPr lang="en-US" sz="1300"/>
                        <a:t>Virginia</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5.96</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571</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32</a:t>
                      </a:r>
                      <a:r>
                        <a:rPr lang="en-US" sz="1300" baseline="30000"/>
                        <a:t>nd</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6384260"/>
                  </a:ext>
                </a:extLst>
              </a:tr>
              <a:tr h="337281">
                <a:tc>
                  <a:txBody>
                    <a:bodyPr/>
                    <a:lstStyle/>
                    <a:p>
                      <a:r>
                        <a:rPr lang="en-US" sz="1300"/>
                        <a:t>Washington</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4.36</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366</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10</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3930392"/>
                  </a:ext>
                </a:extLst>
              </a:tr>
              <a:tr h="337281">
                <a:tc>
                  <a:txBody>
                    <a:bodyPr/>
                    <a:lstStyle/>
                    <a:p>
                      <a:r>
                        <a:rPr lang="en-US" sz="1300"/>
                        <a:t>West Virginia</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6.80</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117</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41</a:t>
                      </a:r>
                      <a:r>
                        <a:rPr lang="en-US" sz="1300" baseline="30000"/>
                        <a:t>st</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59644571"/>
                  </a:ext>
                </a:extLst>
              </a:tr>
              <a:tr h="337281">
                <a:tc>
                  <a:txBody>
                    <a:bodyPr/>
                    <a:lstStyle/>
                    <a:p>
                      <a:r>
                        <a:rPr lang="en-US" sz="1300"/>
                        <a:t>Wisconsin</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5.36</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331</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23</a:t>
                      </a:r>
                      <a:r>
                        <a:rPr lang="en-US" sz="1300" baseline="30000"/>
                        <a:t>rd</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90886581"/>
                  </a:ext>
                </a:extLst>
              </a:tr>
              <a:tr h="337281">
                <a:tc>
                  <a:txBody>
                    <a:bodyPr/>
                    <a:lstStyle/>
                    <a:p>
                      <a:r>
                        <a:rPr lang="en-US" sz="1300"/>
                        <a:t>Wyoming</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5.45</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34</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dirty="0"/>
                        <a:t>25</a:t>
                      </a:r>
                      <a:r>
                        <a:rPr lang="en-US" sz="1300" baseline="30000" dirty="0"/>
                        <a:t>th</a:t>
                      </a:r>
                      <a:r>
                        <a:rPr lang="en-US" sz="1300" dirty="0"/>
                        <a:t> </a:t>
                      </a:r>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93317824"/>
                  </a:ext>
                </a:extLst>
              </a:tr>
            </a:tbl>
          </a:graphicData>
        </a:graphic>
      </p:graphicFrame>
      <p:sp>
        <p:nvSpPr>
          <p:cNvPr id="6" name="Footer Placeholder 5">
            <a:extLst>
              <a:ext uri="{FF2B5EF4-FFF2-40B4-BE49-F238E27FC236}">
                <a16:creationId xmlns:a16="http://schemas.microsoft.com/office/drawing/2014/main" id="{23CDD9A9-8F49-26A1-66DC-8D154F8BC88D}"/>
              </a:ext>
            </a:extLst>
          </p:cNvPr>
          <p:cNvSpPr>
            <a:spLocks noGrp="1"/>
          </p:cNvSpPr>
          <p:nvPr>
            <p:ph type="ftr" sz="quarter" idx="22"/>
          </p:nvPr>
        </p:nvSpPr>
        <p:spPr>
          <a:xfrm>
            <a:off x="7850736" y="6454674"/>
            <a:ext cx="3834714" cy="435410"/>
          </a:xfrm>
        </p:spPr>
        <p:txBody>
          <a:bodyPr/>
          <a:lstStyle/>
          <a:p>
            <a:r>
              <a:rPr lang="en-US" i="0">
                <a:latin typeface="Arial" panose="020B0604020202020204" pitchFamily="34" charset="0"/>
                <a:cs typeface="Arial" panose="020B0604020202020204" pitchFamily="34" charset="0"/>
              </a:rPr>
              <a:t>(Centers for Disease Control and Prevention, 2023b)</a:t>
            </a:r>
          </a:p>
        </p:txBody>
      </p:sp>
    </p:spTree>
    <p:extLst>
      <p:ext uri="{BB962C8B-B14F-4D97-AF65-F5344CB8AC3E}">
        <p14:creationId xmlns:p14="http://schemas.microsoft.com/office/powerpoint/2010/main" val="2944713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54E9E69-A7AE-EC8B-A1B1-C3FBB9E0FE4D}"/>
              </a:ext>
            </a:extLst>
          </p:cNvPr>
          <p:cNvSpPr>
            <a:spLocks noGrp="1"/>
          </p:cNvSpPr>
          <p:nvPr>
            <p:ph type="title"/>
          </p:nvPr>
        </p:nvSpPr>
        <p:spPr>
          <a:xfrm>
            <a:off x="0" y="25841"/>
            <a:ext cx="12191999" cy="1419425"/>
          </a:xfrm>
          <a:solidFill>
            <a:schemeClr val="bg1"/>
          </a:solidFill>
        </p:spPr>
        <p:txBody>
          <a:bodyPr/>
          <a:lstStyle/>
          <a:p>
            <a:pPr marL="0" marR="0" lvl="0" indent="0" defTabSz="914400" rtl="0" eaLnBrk="1" fontAlgn="auto" latinLnBrk="0" hangingPunct="1">
              <a:lnSpc>
                <a:spcPct val="100000"/>
              </a:lnSpc>
              <a:spcBef>
                <a:spcPts val="0"/>
              </a:spcBef>
              <a:spcAft>
                <a:spcPts val="0"/>
              </a:spcAft>
              <a:tabLst/>
              <a:defRPr/>
            </a:pPr>
            <a:r>
              <a:rPr kumimoji="0" lang="en-US" sz="3800" i="0" u="none" strike="noStrike" kern="1200" cap="none" spc="0" normalizeH="0" baseline="0" noProof="0" dirty="0">
                <a:ln>
                  <a:noFill/>
                </a:ln>
                <a:solidFill>
                  <a:schemeClr val="tx1"/>
                </a:solidFill>
                <a:effectLst/>
                <a:uLnTx/>
                <a:uFillTx/>
                <a:ea typeface="+mn-ea"/>
                <a:cs typeface="Arial" panose="020B0604020202020204" pitchFamily="34" charset="0"/>
              </a:rPr>
              <a:t>Infant Mortality </a:t>
            </a:r>
            <a:r>
              <a:rPr lang="en-US" sz="3800" dirty="0">
                <a:solidFill>
                  <a:schemeClr val="tx1"/>
                </a:solidFill>
                <a:ea typeface="+mn-ea"/>
                <a:cs typeface="Arial" panose="020B0604020202020204" pitchFamily="34" charset="0"/>
              </a:rPr>
              <a:t>Rates</a:t>
            </a:r>
            <a:br>
              <a:rPr lang="en-US" sz="2800" dirty="0">
                <a:solidFill>
                  <a:schemeClr val="tx1"/>
                </a:solidFill>
                <a:latin typeface="Arial" panose="020B0604020202020204" pitchFamily="34" charset="0"/>
                <a:ea typeface="+mn-ea"/>
                <a:cs typeface="Arial" panose="020B0604020202020204" pitchFamily="34" charset="0"/>
              </a:rPr>
            </a:br>
            <a:r>
              <a:rPr lang="en-US" sz="2400" dirty="0">
                <a:solidFill>
                  <a:schemeClr val="tx1"/>
                </a:solidFill>
                <a:ea typeface="+mn-ea"/>
                <a:cs typeface="Arial" panose="020B0604020202020204" pitchFamily="34" charset="0"/>
              </a:rPr>
              <a:t>(Deaths per 100,000 live births)</a:t>
            </a:r>
            <a:endParaRPr lang="en-US" sz="2400" dirty="0">
              <a:solidFill>
                <a:schemeClr val="tx1"/>
              </a:solidFill>
            </a:endParaRPr>
          </a:p>
        </p:txBody>
      </p:sp>
      <p:sp>
        <p:nvSpPr>
          <p:cNvPr id="31" name="Rectangle 30">
            <a:extLst>
              <a:ext uri="{FF2B5EF4-FFF2-40B4-BE49-F238E27FC236}">
                <a16:creationId xmlns:a16="http://schemas.microsoft.com/office/drawing/2014/main" id="{5CBC5548-1E89-E0D8-15A3-D57C0E6FA704}"/>
              </a:ext>
              <a:ext uri="{C183D7F6-B498-43B3-948B-1728B52AA6E4}">
                <adec:decorative xmlns:adec="http://schemas.microsoft.com/office/drawing/2017/decorative" val="1"/>
              </a:ext>
            </a:extLst>
          </p:cNvPr>
          <p:cNvSpPr/>
          <p:nvPr/>
        </p:nvSpPr>
        <p:spPr>
          <a:xfrm>
            <a:off x="1" y="5742345"/>
            <a:ext cx="12191999" cy="88206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F140A29-FBA5-6E9E-3EF6-42E766131625}"/>
              </a:ext>
              <a:ext uri="{C183D7F6-B498-43B3-948B-1728B52AA6E4}">
                <adec:decorative xmlns:adec="http://schemas.microsoft.com/office/drawing/2017/decorative" val="1"/>
              </a:ext>
            </a:extLst>
          </p:cNvPr>
          <p:cNvGrpSpPr/>
          <p:nvPr/>
        </p:nvGrpSpPr>
        <p:grpSpPr>
          <a:xfrm>
            <a:off x="906940" y="1263764"/>
            <a:ext cx="727842" cy="4373067"/>
            <a:chOff x="906940" y="1263764"/>
            <a:chExt cx="727842" cy="4373067"/>
          </a:xfrm>
        </p:grpSpPr>
        <p:grpSp>
          <p:nvGrpSpPr>
            <p:cNvPr id="2" name="Group 1">
              <a:extLst>
                <a:ext uri="{FF2B5EF4-FFF2-40B4-BE49-F238E27FC236}">
                  <a16:creationId xmlns:a16="http://schemas.microsoft.com/office/drawing/2014/main" id="{68B3DAD8-BB05-6150-F9BA-57A0CCAD58E5}"/>
                </a:ext>
                <a:ext uri="{C183D7F6-B498-43B3-948B-1728B52AA6E4}">
                  <adec:decorative xmlns:adec="http://schemas.microsoft.com/office/drawing/2017/decorative" val="1"/>
                </a:ext>
              </a:extLst>
            </p:cNvPr>
            <p:cNvGrpSpPr/>
            <p:nvPr/>
          </p:nvGrpSpPr>
          <p:grpSpPr>
            <a:xfrm>
              <a:off x="906940" y="1263764"/>
              <a:ext cx="727842" cy="4373067"/>
              <a:chOff x="906940" y="1263764"/>
              <a:chExt cx="727842" cy="4373067"/>
            </a:xfrm>
          </p:grpSpPr>
          <p:sp>
            <p:nvSpPr>
              <p:cNvPr id="5" name="Rectangle 4">
                <a:extLst>
                  <a:ext uri="{FF2B5EF4-FFF2-40B4-BE49-F238E27FC236}">
                    <a16:creationId xmlns:a16="http://schemas.microsoft.com/office/drawing/2014/main" id="{CB28D907-99B0-E58B-6293-347C378AF5E1}"/>
                  </a:ext>
                  <a:ext uri="{C183D7F6-B498-43B3-948B-1728B52AA6E4}">
                    <adec:decorative xmlns:adec="http://schemas.microsoft.com/office/drawing/2017/decorative" val="0"/>
                  </a:ext>
                </a:extLst>
              </p:cNvPr>
              <p:cNvSpPr/>
              <p:nvPr/>
            </p:nvSpPr>
            <p:spPr>
              <a:xfrm>
                <a:off x="906940" y="1263764"/>
                <a:ext cx="727842" cy="4373067"/>
              </a:xfrm>
              <a:prstGeom prst="rect">
                <a:avLst/>
              </a:prstGeom>
              <a:solidFill>
                <a:schemeClr val="accent2">
                  <a:lumMod val="20000"/>
                  <a:lumOff val="80000"/>
                </a:schemeClr>
              </a:solidFill>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Graphic 115" descr="Baby outline">
                <a:extLst>
                  <a:ext uri="{FF2B5EF4-FFF2-40B4-BE49-F238E27FC236}">
                    <a16:creationId xmlns:a16="http://schemas.microsoft.com/office/drawing/2014/main" id="{ED25061A-0DF4-A123-2222-D4466BE6F6D7}"/>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557" y="1293492"/>
                <a:ext cx="398788" cy="376537"/>
              </a:xfrm>
              <a:prstGeom prst="rect">
                <a:avLst/>
              </a:prstGeom>
            </p:spPr>
          </p:pic>
          <p:pic>
            <p:nvPicPr>
              <p:cNvPr id="118" name="Graphic 117" descr="Baby with solid fill">
                <a:extLst>
                  <a:ext uri="{FF2B5EF4-FFF2-40B4-BE49-F238E27FC236}">
                    <a16:creationId xmlns:a16="http://schemas.microsoft.com/office/drawing/2014/main" id="{19E5E599-EF07-21A6-D967-D2EB010BF152}"/>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630" y="2505543"/>
                <a:ext cx="457199" cy="369392"/>
              </a:xfrm>
              <a:prstGeom prst="rect">
                <a:avLst/>
              </a:prstGeom>
            </p:spPr>
          </p:pic>
          <p:pic>
            <p:nvPicPr>
              <p:cNvPr id="119" name="Graphic 118" descr="Baby with solid fill">
                <a:extLst>
                  <a:ext uri="{FF2B5EF4-FFF2-40B4-BE49-F238E27FC236}">
                    <a16:creationId xmlns:a16="http://schemas.microsoft.com/office/drawing/2014/main" id="{5F3C9B9C-F7DB-C71E-3E41-9279C796252B}"/>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630" y="2911380"/>
                <a:ext cx="457199" cy="396939"/>
              </a:xfrm>
              <a:prstGeom prst="rect">
                <a:avLst/>
              </a:prstGeom>
            </p:spPr>
          </p:pic>
          <p:pic>
            <p:nvPicPr>
              <p:cNvPr id="120" name="Graphic 119" descr="Baby with solid fill">
                <a:extLst>
                  <a:ext uri="{FF2B5EF4-FFF2-40B4-BE49-F238E27FC236}">
                    <a16:creationId xmlns:a16="http://schemas.microsoft.com/office/drawing/2014/main" id="{E7CFBB77-B04B-18AC-AEC4-8FF895AA06BC}"/>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630" y="3326335"/>
                <a:ext cx="457199" cy="370595"/>
              </a:xfrm>
              <a:prstGeom prst="rect">
                <a:avLst/>
              </a:prstGeom>
            </p:spPr>
          </p:pic>
          <p:pic>
            <p:nvPicPr>
              <p:cNvPr id="121" name="Graphic 120" descr="Baby with solid fill">
                <a:extLst>
                  <a:ext uri="{FF2B5EF4-FFF2-40B4-BE49-F238E27FC236}">
                    <a16:creationId xmlns:a16="http://schemas.microsoft.com/office/drawing/2014/main" id="{2E662385-82BD-A10F-E5E5-7342B7DC9565}"/>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1802" y="3741260"/>
                <a:ext cx="457199" cy="376266"/>
              </a:xfrm>
              <a:prstGeom prst="rect">
                <a:avLst/>
              </a:prstGeom>
            </p:spPr>
          </p:pic>
          <p:pic>
            <p:nvPicPr>
              <p:cNvPr id="122" name="Graphic 121" descr="Baby with solid fill">
                <a:extLst>
                  <a:ext uri="{FF2B5EF4-FFF2-40B4-BE49-F238E27FC236}">
                    <a16:creationId xmlns:a16="http://schemas.microsoft.com/office/drawing/2014/main" id="{14493CC1-96F3-C65D-74C1-4B4CBDF2644E}"/>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630" y="4153558"/>
                <a:ext cx="457199" cy="360899"/>
              </a:xfrm>
              <a:prstGeom prst="rect">
                <a:avLst/>
              </a:prstGeom>
            </p:spPr>
          </p:pic>
          <p:pic>
            <p:nvPicPr>
              <p:cNvPr id="123" name="Graphic 122" descr="Baby with solid fill">
                <a:extLst>
                  <a:ext uri="{FF2B5EF4-FFF2-40B4-BE49-F238E27FC236}">
                    <a16:creationId xmlns:a16="http://schemas.microsoft.com/office/drawing/2014/main" id="{C88BCD01-64AC-0C3B-8A60-A2BA05E10BAD}"/>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630" y="4522209"/>
                <a:ext cx="457199" cy="352095"/>
              </a:xfrm>
              <a:prstGeom prst="rect">
                <a:avLst/>
              </a:prstGeom>
            </p:spPr>
          </p:pic>
          <p:pic>
            <p:nvPicPr>
              <p:cNvPr id="124" name="Graphic 123" descr="Baby with solid fill">
                <a:extLst>
                  <a:ext uri="{FF2B5EF4-FFF2-40B4-BE49-F238E27FC236}">
                    <a16:creationId xmlns:a16="http://schemas.microsoft.com/office/drawing/2014/main" id="{70131524-34FD-C3ED-BCD8-5E0CD537A8EA}"/>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625" y="4851446"/>
                <a:ext cx="457199" cy="384435"/>
              </a:xfrm>
              <a:prstGeom prst="rect">
                <a:avLst/>
              </a:prstGeom>
            </p:spPr>
          </p:pic>
          <p:pic>
            <p:nvPicPr>
              <p:cNvPr id="125" name="Graphic 124" descr="Baby with solid fill">
                <a:extLst>
                  <a:ext uri="{FF2B5EF4-FFF2-40B4-BE49-F238E27FC236}">
                    <a16:creationId xmlns:a16="http://schemas.microsoft.com/office/drawing/2014/main" id="{2971D6CD-206C-5D9C-071E-514FB3920619}"/>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624" y="5213478"/>
                <a:ext cx="457199" cy="370595"/>
              </a:xfrm>
              <a:prstGeom prst="rect">
                <a:avLst/>
              </a:prstGeom>
            </p:spPr>
          </p:pic>
          <p:pic>
            <p:nvPicPr>
              <p:cNvPr id="127" name="Graphic 126" descr="Baby with solid fill">
                <a:extLst>
                  <a:ext uri="{FF2B5EF4-FFF2-40B4-BE49-F238E27FC236}">
                    <a16:creationId xmlns:a16="http://schemas.microsoft.com/office/drawing/2014/main" id="{978CF0F7-409E-A46A-822A-AF9A31463F00}"/>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9351" y="2090618"/>
                <a:ext cx="457199" cy="369392"/>
              </a:xfrm>
              <a:prstGeom prst="rect">
                <a:avLst/>
              </a:prstGeom>
            </p:spPr>
          </p:pic>
        </p:grpSp>
        <p:pic>
          <p:nvPicPr>
            <p:cNvPr id="154" name="Graphic 153" descr="Baby with solid fill">
              <a:extLst>
                <a:ext uri="{FF2B5EF4-FFF2-40B4-BE49-F238E27FC236}">
                  <a16:creationId xmlns:a16="http://schemas.microsoft.com/office/drawing/2014/main" id="{AC6C359E-F60B-5F73-0574-ACAE615DF3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132" y="1669910"/>
              <a:ext cx="457199" cy="369392"/>
            </a:xfrm>
            <a:prstGeom prst="rect">
              <a:avLst/>
            </a:prstGeom>
          </p:spPr>
        </p:pic>
      </p:grpSp>
      <p:grpSp>
        <p:nvGrpSpPr>
          <p:cNvPr id="11" name="Group 10">
            <a:extLst>
              <a:ext uri="{FF2B5EF4-FFF2-40B4-BE49-F238E27FC236}">
                <a16:creationId xmlns:a16="http://schemas.microsoft.com/office/drawing/2014/main" id="{C16DBB42-A29F-F263-AAE3-E94B0649A158}"/>
              </a:ext>
              <a:ext uri="{C183D7F6-B498-43B3-948B-1728B52AA6E4}">
                <adec:decorative xmlns:adec="http://schemas.microsoft.com/office/drawing/2017/decorative" val="1"/>
              </a:ext>
            </a:extLst>
          </p:cNvPr>
          <p:cNvGrpSpPr/>
          <p:nvPr/>
        </p:nvGrpSpPr>
        <p:grpSpPr>
          <a:xfrm>
            <a:off x="2777281" y="2388989"/>
            <a:ext cx="727842" cy="3245330"/>
            <a:chOff x="2777281" y="2388989"/>
            <a:chExt cx="727842" cy="3245330"/>
          </a:xfrm>
        </p:grpSpPr>
        <p:sp>
          <p:nvSpPr>
            <p:cNvPr id="3" name="Rectangle 2">
              <a:extLst>
                <a:ext uri="{FF2B5EF4-FFF2-40B4-BE49-F238E27FC236}">
                  <a16:creationId xmlns:a16="http://schemas.microsoft.com/office/drawing/2014/main" id="{732902F3-AD00-1B23-E072-265F0D245C20}"/>
                </a:ext>
                <a:ext uri="{C183D7F6-B498-43B3-948B-1728B52AA6E4}">
                  <adec:decorative xmlns:adec="http://schemas.microsoft.com/office/drawing/2017/decorative" val="0"/>
                </a:ext>
              </a:extLst>
            </p:cNvPr>
            <p:cNvSpPr/>
            <p:nvPr/>
          </p:nvSpPr>
          <p:spPr>
            <a:xfrm>
              <a:off x="2777281" y="2388989"/>
              <a:ext cx="727842" cy="3245330"/>
            </a:xfrm>
            <a:prstGeom prst="rect">
              <a:avLst/>
            </a:prstGeom>
            <a:solidFill>
              <a:schemeClr val="accent2">
                <a:lumMod val="20000"/>
                <a:lumOff val="80000"/>
              </a:schemeClr>
            </a:solidFill>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8" name="Graphic 127" descr="Baby with solid fill">
              <a:extLst>
                <a:ext uri="{FF2B5EF4-FFF2-40B4-BE49-F238E27FC236}">
                  <a16:creationId xmlns:a16="http://schemas.microsoft.com/office/drawing/2014/main" id="{40095098-6FC3-D990-5223-98DB5FBBD25F}"/>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2271" y="5232600"/>
              <a:ext cx="457199" cy="384435"/>
            </a:xfrm>
            <a:prstGeom prst="rect">
              <a:avLst/>
            </a:prstGeom>
          </p:spPr>
        </p:pic>
        <p:pic>
          <p:nvPicPr>
            <p:cNvPr id="129" name="Graphic 128" descr="Baby with solid fill">
              <a:extLst>
                <a:ext uri="{FF2B5EF4-FFF2-40B4-BE49-F238E27FC236}">
                  <a16:creationId xmlns:a16="http://schemas.microsoft.com/office/drawing/2014/main" id="{7C57F4BC-73E2-858D-8F2D-E1736D1CC9ED}"/>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44131" y="4837268"/>
              <a:ext cx="457199" cy="384435"/>
            </a:xfrm>
            <a:prstGeom prst="rect">
              <a:avLst/>
            </a:prstGeom>
          </p:spPr>
        </p:pic>
        <p:pic>
          <p:nvPicPr>
            <p:cNvPr id="130" name="Graphic 129" descr="Baby with solid fill">
              <a:extLst>
                <a:ext uri="{FF2B5EF4-FFF2-40B4-BE49-F238E27FC236}">
                  <a16:creationId xmlns:a16="http://schemas.microsoft.com/office/drawing/2014/main" id="{866CB52D-D6B2-B42B-68F9-9E48FC681F36}"/>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2676" y="4474572"/>
              <a:ext cx="457199" cy="384435"/>
            </a:xfrm>
            <a:prstGeom prst="rect">
              <a:avLst/>
            </a:prstGeom>
          </p:spPr>
        </p:pic>
        <p:pic>
          <p:nvPicPr>
            <p:cNvPr id="131" name="Graphic 130" descr="Baby with solid fill">
              <a:extLst>
                <a:ext uri="{FF2B5EF4-FFF2-40B4-BE49-F238E27FC236}">
                  <a16:creationId xmlns:a16="http://schemas.microsoft.com/office/drawing/2014/main" id="{21AF8881-AA24-D00A-F750-5FC74B6658CE}"/>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1645" y="4068398"/>
              <a:ext cx="457199" cy="384435"/>
            </a:xfrm>
            <a:prstGeom prst="rect">
              <a:avLst/>
            </a:prstGeom>
          </p:spPr>
        </p:pic>
        <p:pic>
          <p:nvPicPr>
            <p:cNvPr id="132" name="Graphic 131" descr="Baby with solid fill">
              <a:extLst>
                <a:ext uri="{FF2B5EF4-FFF2-40B4-BE49-F238E27FC236}">
                  <a16:creationId xmlns:a16="http://schemas.microsoft.com/office/drawing/2014/main" id="{7E73ED0C-7CC9-93BF-ED55-C9FBB5F11012}"/>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1645" y="3683963"/>
              <a:ext cx="457199" cy="384435"/>
            </a:xfrm>
            <a:prstGeom prst="rect">
              <a:avLst/>
            </a:prstGeom>
          </p:spPr>
        </p:pic>
        <p:pic>
          <p:nvPicPr>
            <p:cNvPr id="133" name="Graphic 132" descr="Baby with solid fill">
              <a:extLst>
                <a:ext uri="{FF2B5EF4-FFF2-40B4-BE49-F238E27FC236}">
                  <a16:creationId xmlns:a16="http://schemas.microsoft.com/office/drawing/2014/main" id="{BB296859-BF44-5A58-EA85-403E3B66CA12}"/>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1645" y="3278850"/>
              <a:ext cx="457199" cy="384435"/>
            </a:xfrm>
            <a:prstGeom prst="rect">
              <a:avLst/>
            </a:prstGeom>
          </p:spPr>
        </p:pic>
        <p:pic>
          <p:nvPicPr>
            <p:cNvPr id="134" name="Graphic 133" descr="Baby with solid fill">
              <a:extLst>
                <a:ext uri="{FF2B5EF4-FFF2-40B4-BE49-F238E27FC236}">
                  <a16:creationId xmlns:a16="http://schemas.microsoft.com/office/drawing/2014/main" id="{862AD11B-A6EC-A907-AE6C-93489E939D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1892" y="2876639"/>
              <a:ext cx="457199" cy="384435"/>
            </a:xfrm>
            <a:prstGeom prst="rect">
              <a:avLst/>
            </a:prstGeom>
          </p:spPr>
        </p:pic>
        <p:pic>
          <p:nvPicPr>
            <p:cNvPr id="136" name="Graphic 135" descr="Baby outline">
              <a:extLst>
                <a:ext uri="{FF2B5EF4-FFF2-40B4-BE49-F238E27FC236}">
                  <a16:creationId xmlns:a16="http://schemas.microsoft.com/office/drawing/2014/main" id="{3788F9CB-2CD0-9DB5-C8B4-965D001CB0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50490" y="2470357"/>
              <a:ext cx="398788" cy="376537"/>
            </a:xfrm>
            <a:prstGeom prst="rect">
              <a:avLst/>
            </a:prstGeom>
          </p:spPr>
        </p:pic>
      </p:grpSp>
      <p:grpSp>
        <p:nvGrpSpPr>
          <p:cNvPr id="14" name="Group 13">
            <a:extLst>
              <a:ext uri="{FF2B5EF4-FFF2-40B4-BE49-F238E27FC236}">
                <a16:creationId xmlns:a16="http://schemas.microsoft.com/office/drawing/2014/main" id="{AA0E2F3E-F80A-915C-44B8-97CAC6F42130}"/>
              </a:ext>
              <a:ext uri="{C183D7F6-B498-43B3-948B-1728B52AA6E4}">
                <adec:decorative xmlns:adec="http://schemas.microsoft.com/office/drawing/2017/decorative" val="1"/>
              </a:ext>
            </a:extLst>
          </p:cNvPr>
          <p:cNvGrpSpPr/>
          <p:nvPr/>
        </p:nvGrpSpPr>
        <p:grpSpPr>
          <a:xfrm>
            <a:off x="8388304" y="3819627"/>
            <a:ext cx="727842" cy="1814537"/>
            <a:chOff x="8388304" y="3819627"/>
            <a:chExt cx="727842" cy="1814537"/>
          </a:xfrm>
        </p:grpSpPr>
        <p:sp>
          <p:nvSpPr>
            <p:cNvPr id="62" name="Rectangle 61">
              <a:extLst>
                <a:ext uri="{FF2B5EF4-FFF2-40B4-BE49-F238E27FC236}">
                  <a16:creationId xmlns:a16="http://schemas.microsoft.com/office/drawing/2014/main" id="{BC08A13A-D717-73DA-763E-89D9635B4FDE}"/>
                </a:ext>
                <a:ext uri="{C183D7F6-B498-43B3-948B-1728B52AA6E4}">
                  <adec:decorative xmlns:adec="http://schemas.microsoft.com/office/drawing/2017/decorative" val="0"/>
                </a:ext>
              </a:extLst>
            </p:cNvPr>
            <p:cNvSpPr/>
            <p:nvPr/>
          </p:nvSpPr>
          <p:spPr>
            <a:xfrm>
              <a:off x="8388304" y="3819627"/>
              <a:ext cx="727842" cy="1814537"/>
            </a:xfrm>
            <a:prstGeom prst="rect">
              <a:avLst/>
            </a:prstGeom>
            <a:solidFill>
              <a:schemeClr val="accent2">
                <a:lumMod val="20000"/>
                <a:lumOff val="80000"/>
              </a:schemeClr>
            </a:solidFill>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0" name="Graphic 149" descr="Baby with solid fill">
              <a:extLst>
                <a:ext uri="{FF2B5EF4-FFF2-40B4-BE49-F238E27FC236}">
                  <a16:creationId xmlns:a16="http://schemas.microsoft.com/office/drawing/2014/main" id="{AF9560F3-6FB8-46A4-38B3-22D92BFD6E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46513" y="5222338"/>
              <a:ext cx="457199" cy="384435"/>
            </a:xfrm>
            <a:prstGeom prst="rect">
              <a:avLst/>
            </a:prstGeom>
          </p:spPr>
        </p:pic>
        <p:pic>
          <p:nvPicPr>
            <p:cNvPr id="151" name="Graphic 150" descr="Baby with solid fill">
              <a:extLst>
                <a:ext uri="{FF2B5EF4-FFF2-40B4-BE49-F238E27FC236}">
                  <a16:creationId xmlns:a16="http://schemas.microsoft.com/office/drawing/2014/main" id="{1F3356F4-8BA8-CF89-F537-BBD3439716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38575" y="4887402"/>
              <a:ext cx="457199" cy="384435"/>
            </a:xfrm>
            <a:prstGeom prst="rect">
              <a:avLst/>
            </a:prstGeom>
          </p:spPr>
        </p:pic>
        <p:pic>
          <p:nvPicPr>
            <p:cNvPr id="152" name="Graphic 151" descr="Baby with solid fill">
              <a:extLst>
                <a:ext uri="{FF2B5EF4-FFF2-40B4-BE49-F238E27FC236}">
                  <a16:creationId xmlns:a16="http://schemas.microsoft.com/office/drawing/2014/main" id="{6BAE173F-21F5-649A-8FF9-BDB9588329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46512" y="4526071"/>
              <a:ext cx="457199" cy="384435"/>
            </a:xfrm>
            <a:prstGeom prst="rect">
              <a:avLst/>
            </a:prstGeom>
          </p:spPr>
        </p:pic>
        <p:pic>
          <p:nvPicPr>
            <p:cNvPr id="153" name="Graphic 152" descr="Baby with solid fill">
              <a:extLst>
                <a:ext uri="{FF2B5EF4-FFF2-40B4-BE49-F238E27FC236}">
                  <a16:creationId xmlns:a16="http://schemas.microsoft.com/office/drawing/2014/main" id="{C7D8DEAC-91B3-BB48-CCE9-E33B075647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46512" y="4191135"/>
              <a:ext cx="457199" cy="384435"/>
            </a:xfrm>
            <a:prstGeom prst="rect">
              <a:avLst/>
            </a:prstGeom>
          </p:spPr>
        </p:pic>
        <p:pic>
          <p:nvPicPr>
            <p:cNvPr id="155" name="Graphic 154" descr="Baby outline">
              <a:extLst>
                <a:ext uri="{FF2B5EF4-FFF2-40B4-BE49-F238E27FC236}">
                  <a16:creationId xmlns:a16="http://schemas.microsoft.com/office/drawing/2014/main" id="{92008DF9-F00A-943A-60FC-353E2B337E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5716" y="3856198"/>
              <a:ext cx="398788" cy="376537"/>
            </a:xfrm>
            <a:prstGeom prst="rect">
              <a:avLst/>
            </a:prstGeom>
          </p:spPr>
        </p:pic>
      </p:grpSp>
      <p:grpSp>
        <p:nvGrpSpPr>
          <p:cNvPr id="15" name="Group 14">
            <a:extLst>
              <a:ext uri="{FF2B5EF4-FFF2-40B4-BE49-F238E27FC236}">
                <a16:creationId xmlns:a16="http://schemas.microsoft.com/office/drawing/2014/main" id="{C49AADFF-C645-69A3-5EA9-0A0EEDEC4322}"/>
              </a:ext>
              <a:ext uri="{C183D7F6-B498-43B3-948B-1728B52AA6E4}">
                <adec:decorative xmlns:adec="http://schemas.microsoft.com/office/drawing/2017/decorative" val="1"/>
              </a:ext>
            </a:extLst>
          </p:cNvPr>
          <p:cNvGrpSpPr/>
          <p:nvPr/>
        </p:nvGrpSpPr>
        <p:grpSpPr>
          <a:xfrm>
            <a:off x="10258646" y="4108849"/>
            <a:ext cx="727842" cy="1525315"/>
            <a:chOff x="10258646" y="4108849"/>
            <a:chExt cx="727842" cy="1525315"/>
          </a:xfrm>
        </p:grpSpPr>
        <p:sp>
          <p:nvSpPr>
            <p:cNvPr id="86" name="Rectangle 85">
              <a:extLst>
                <a:ext uri="{FF2B5EF4-FFF2-40B4-BE49-F238E27FC236}">
                  <a16:creationId xmlns:a16="http://schemas.microsoft.com/office/drawing/2014/main" id="{6D9BDC57-8E06-0EA2-91B0-855B65752E57}"/>
                </a:ext>
                <a:ext uri="{C183D7F6-B498-43B3-948B-1728B52AA6E4}">
                  <adec:decorative xmlns:adec="http://schemas.microsoft.com/office/drawing/2017/decorative" val="0"/>
                </a:ext>
              </a:extLst>
            </p:cNvPr>
            <p:cNvSpPr/>
            <p:nvPr/>
          </p:nvSpPr>
          <p:spPr>
            <a:xfrm>
              <a:off x="10258646" y="4108849"/>
              <a:ext cx="727842" cy="1525315"/>
            </a:xfrm>
            <a:prstGeom prst="rect">
              <a:avLst/>
            </a:prstGeom>
            <a:solidFill>
              <a:schemeClr val="accent2">
                <a:lumMod val="20000"/>
                <a:lumOff val="80000"/>
              </a:schemeClr>
            </a:solidFill>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Graphic 155" descr="Baby with solid fill">
              <a:extLst>
                <a:ext uri="{FF2B5EF4-FFF2-40B4-BE49-F238E27FC236}">
                  <a16:creationId xmlns:a16="http://schemas.microsoft.com/office/drawing/2014/main" id="{10B4D29C-733B-3640-541F-2BAA4E0C36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20388" y="5214706"/>
              <a:ext cx="457199" cy="384435"/>
            </a:xfrm>
            <a:prstGeom prst="rect">
              <a:avLst/>
            </a:prstGeom>
          </p:spPr>
        </p:pic>
        <p:pic>
          <p:nvPicPr>
            <p:cNvPr id="157" name="Graphic 156" descr="Baby with solid fill">
              <a:extLst>
                <a:ext uri="{FF2B5EF4-FFF2-40B4-BE49-F238E27FC236}">
                  <a16:creationId xmlns:a16="http://schemas.microsoft.com/office/drawing/2014/main" id="{C494F889-C5BF-DB95-DFEB-E4DA140509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21226" y="4864061"/>
              <a:ext cx="457199" cy="384435"/>
            </a:xfrm>
            <a:prstGeom prst="rect">
              <a:avLst/>
            </a:prstGeom>
          </p:spPr>
        </p:pic>
        <p:pic>
          <p:nvPicPr>
            <p:cNvPr id="158" name="Graphic 157" descr="Baby with solid fill">
              <a:extLst>
                <a:ext uri="{FF2B5EF4-FFF2-40B4-BE49-F238E27FC236}">
                  <a16:creationId xmlns:a16="http://schemas.microsoft.com/office/drawing/2014/main" id="{978189FE-EFC5-7605-A451-9520738D2A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29164" y="4507587"/>
              <a:ext cx="457199" cy="384435"/>
            </a:xfrm>
            <a:prstGeom prst="rect">
              <a:avLst/>
            </a:prstGeom>
          </p:spPr>
        </p:pic>
        <p:pic>
          <p:nvPicPr>
            <p:cNvPr id="159" name="Graphic 158" descr="Baby outline">
              <a:extLst>
                <a:ext uri="{FF2B5EF4-FFF2-40B4-BE49-F238E27FC236}">
                  <a16:creationId xmlns:a16="http://schemas.microsoft.com/office/drawing/2014/main" id="{AE61151E-F879-CAB5-4D79-9F05B9E81D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49593" y="4145672"/>
              <a:ext cx="398788" cy="376537"/>
            </a:xfrm>
            <a:prstGeom prst="rect">
              <a:avLst/>
            </a:prstGeom>
          </p:spPr>
        </p:pic>
      </p:grpSp>
      <p:grpSp>
        <p:nvGrpSpPr>
          <p:cNvPr id="13" name="Group 12">
            <a:extLst>
              <a:ext uri="{FF2B5EF4-FFF2-40B4-BE49-F238E27FC236}">
                <a16:creationId xmlns:a16="http://schemas.microsoft.com/office/drawing/2014/main" id="{9ED05356-63D5-8A07-3333-67148EC8CACC}"/>
              </a:ext>
              <a:ext uri="{C183D7F6-B498-43B3-948B-1728B52AA6E4}">
                <adec:decorative xmlns:adec="http://schemas.microsoft.com/office/drawing/2017/decorative" val="1"/>
              </a:ext>
            </a:extLst>
          </p:cNvPr>
          <p:cNvGrpSpPr/>
          <p:nvPr/>
        </p:nvGrpSpPr>
        <p:grpSpPr>
          <a:xfrm>
            <a:off x="6517963" y="3678911"/>
            <a:ext cx="727842" cy="1949260"/>
            <a:chOff x="6517963" y="3678911"/>
            <a:chExt cx="727842" cy="1949260"/>
          </a:xfrm>
        </p:grpSpPr>
        <p:sp>
          <p:nvSpPr>
            <p:cNvPr id="6" name="Rectangle 5">
              <a:extLst>
                <a:ext uri="{FF2B5EF4-FFF2-40B4-BE49-F238E27FC236}">
                  <a16:creationId xmlns:a16="http://schemas.microsoft.com/office/drawing/2014/main" id="{41253496-D4D3-1282-1AD5-119D0289BE81}"/>
                </a:ext>
                <a:ext uri="{C183D7F6-B498-43B3-948B-1728B52AA6E4}">
                  <adec:decorative xmlns:adec="http://schemas.microsoft.com/office/drawing/2017/decorative" val="0"/>
                </a:ext>
              </a:extLst>
            </p:cNvPr>
            <p:cNvSpPr/>
            <p:nvPr/>
          </p:nvSpPr>
          <p:spPr>
            <a:xfrm>
              <a:off x="6517963" y="3678911"/>
              <a:ext cx="727842" cy="1949260"/>
            </a:xfrm>
            <a:prstGeom prst="rect">
              <a:avLst/>
            </a:prstGeom>
            <a:solidFill>
              <a:schemeClr val="accent2">
                <a:lumMod val="20000"/>
                <a:lumOff val="80000"/>
              </a:schemeClr>
            </a:solidFill>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Graphic 144" descr="Baby with solid fill">
              <a:extLst>
                <a:ext uri="{FF2B5EF4-FFF2-40B4-BE49-F238E27FC236}">
                  <a16:creationId xmlns:a16="http://schemas.microsoft.com/office/drawing/2014/main" id="{15C35E38-2D66-FF09-ADDA-8C6CF0B5ED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52859" y="5215833"/>
              <a:ext cx="457199" cy="384435"/>
            </a:xfrm>
            <a:prstGeom prst="rect">
              <a:avLst/>
            </a:prstGeom>
          </p:spPr>
        </p:pic>
        <p:pic>
          <p:nvPicPr>
            <p:cNvPr id="146" name="Graphic 145" descr="Baby with solid fill">
              <a:extLst>
                <a:ext uri="{FF2B5EF4-FFF2-40B4-BE49-F238E27FC236}">
                  <a16:creationId xmlns:a16="http://schemas.microsoft.com/office/drawing/2014/main" id="{6D541B01-EE88-C76B-829C-78E08D9E90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53697" y="4851230"/>
              <a:ext cx="457199" cy="384435"/>
            </a:xfrm>
            <a:prstGeom prst="rect">
              <a:avLst/>
            </a:prstGeom>
          </p:spPr>
        </p:pic>
        <p:pic>
          <p:nvPicPr>
            <p:cNvPr id="147" name="Graphic 146" descr="Baby with solid fill">
              <a:extLst>
                <a:ext uri="{FF2B5EF4-FFF2-40B4-BE49-F238E27FC236}">
                  <a16:creationId xmlns:a16="http://schemas.microsoft.com/office/drawing/2014/main" id="{B04C9145-30B7-D456-ABD8-E7357AD954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1635" y="4495011"/>
              <a:ext cx="457199" cy="384435"/>
            </a:xfrm>
            <a:prstGeom prst="rect">
              <a:avLst/>
            </a:prstGeom>
          </p:spPr>
        </p:pic>
        <p:pic>
          <p:nvPicPr>
            <p:cNvPr id="148" name="Graphic 147" descr="Baby with solid fill">
              <a:extLst>
                <a:ext uri="{FF2B5EF4-FFF2-40B4-BE49-F238E27FC236}">
                  <a16:creationId xmlns:a16="http://schemas.microsoft.com/office/drawing/2014/main" id="{FFB98DA1-FD64-AFAF-3916-9D85DD870C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56339" y="4130323"/>
              <a:ext cx="457199" cy="384435"/>
            </a:xfrm>
            <a:prstGeom prst="rect">
              <a:avLst/>
            </a:prstGeom>
          </p:spPr>
        </p:pic>
        <p:pic>
          <p:nvPicPr>
            <p:cNvPr id="7" name="Graphic 6" descr="Baby outline">
              <a:extLst>
                <a:ext uri="{FF2B5EF4-FFF2-40B4-BE49-F238E27FC236}">
                  <a16:creationId xmlns:a16="http://schemas.microsoft.com/office/drawing/2014/main" id="{89F2915B-9BF1-8CEF-1388-C15E09C80C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90839" y="3756065"/>
              <a:ext cx="398788" cy="376537"/>
            </a:xfrm>
            <a:prstGeom prst="rect">
              <a:avLst/>
            </a:prstGeom>
          </p:spPr>
        </p:pic>
      </p:grpSp>
      <p:grpSp>
        <p:nvGrpSpPr>
          <p:cNvPr id="12" name="Group 11">
            <a:extLst>
              <a:ext uri="{FF2B5EF4-FFF2-40B4-BE49-F238E27FC236}">
                <a16:creationId xmlns:a16="http://schemas.microsoft.com/office/drawing/2014/main" id="{85BC8188-1EA9-2186-5B89-18E0D4F2A7C3}"/>
              </a:ext>
              <a:ext uri="{C183D7F6-B498-43B3-948B-1728B52AA6E4}">
                <adec:decorative xmlns:adec="http://schemas.microsoft.com/office/drawing/2017/decorative" val="1"/>
              </a:ext>
            </a:extLst>
          </p:cNvPr>
          <p:cNvGrpSpPr/>
          <p:nvPr/>
        </p:nvGrpSpPr>
        <p:grpSpPr>
          <a:xfrm>
            <a:off x="4647622" y="2529394"/>
            <a:ext cx="727842" cy="3107437"/>
            <a:chOff x="4647622" y="2529394"/>
            <a:chExt cx="727842" cy="3107437"/>
          </a:xfrm>
        </p:grpSpPr>
        <p:sp>
          <p:nvSpPr>
            <p:cNvPr id="4" name="Rectangle 3">
              <a:extLst>
                <a:ext uri="{FF2B5EF4-FFF2-40B4-BE49-F238E27FC236}">
                  <a16:creationId xmlns:a16="http://schemas.microsoft.com/office/drawing/2014/main" id="{2FCF5F2D-5CD3-9E0D-7388-8058DC15268C}"/>
                </a:ext>
                <a:ext uri="{C183D7F6-B498-43B3-948B-1728B52AA6E4}">
                  <adec:decorative xmlns:adec="http://schemas.microsoft.com/office/drawing/2017/decorative" val="0"/>
                </a:ext>
              </a:extLst>
            </p:cNvPr>
            <p:cNvSpPr/>
            <p:nvPr/>
          </p:nvSpPr>
          <p:spPr>
            <a:xfrm>
              <a:off x="4647622" y="2529394"/>
              <a:ext cx="727842" cy="3107437"/>
            </a:xfrm>
            <a:prstGeom prst="rect">
              <a:avLst/>
            </a:prstGeom>
            <a:solidFill>
              <a:schemeClr val="accent2">
                <a:lumMod val="20000"/>
                <a:lumOff val="80000"/>
              </a:schemeClr>
            </a:solidFill>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7" name="Graphic 136" descr="Baby with solid fill">
              <a:extLst>
                <a:ext uri="{FF2B5EF4-FFF2-40B4-BE49-F238E27FC236}">
                  <a16:creationId xmlns:a16="http://schemas.microsoft.com/office/drawing/2014/main" id="{0E02A3A0-4BB7-C58C-637E-DA5B893FFD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90522" y="5252173"/>
              <a:ext cx="457199" cy="384435"/>
            </a:xfrm>
            <a:prstGeom prst="rect">
              <a:avLst/>
            </a:prstGeom>
          </p:spPr>
        </p:pic>
        <p:pic>
          <p:nvPicPr>
            <p:cNvPr id="138" name="Graphic 137" descr="Baby with solid fill">
              <a:extLst>
                <a:ext uri="{FF2B5EF4-FFF2-40B4-BE49-F238E27FC236}">
                  <a16:creationId xmlns:a16="http://schemas.microsoft.com/office/drawing/2014/main" id="{0665989F-50EB-A4D7-7A92-5A56AE4E4E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89684" y="4885480"/>
              <a:ext cx="474537" cy="399014"/>
            </a:xfrm>
            <a:prstGeom prst="rect">
              <a:avLst/>
            </a:prstGeom>
          </p:spPr>
        </p:pic>
        <p:pic>
          <p:nvPicPr>
            <p:cNvPr id="139" name="Graphic 138" descr="Baby with solid fill">
              <a:extLst>
                <a:ext uri="{FF2B5EF4-FFF2-40B4-BE49-F238E27FC236}">
                  <a16:creationId xmlns:a16="http://schemas.microsoft.com/office/drawing/2014/main" id="{64ED755E-2195-0164-19F2-835B11AEA0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98352" y="4513005"/>
              <a:ext cx="457199" cy="384435"/>
            </a:xfrm>
            <a:prstGeom prst="rect">
              <a:avLst/>
            </a:prstGeom>
          </p:spPr>
        </p:pic>
        <p:pic>
          <p:nvPicPr>
            <p:cNvPr id="140" name="Graphic 139" descr="Baby with solid fill">
              <a:extLst>
                <a:ext uri="{FF2B5EF4-FFF2-40B4-BE49-F238E27FC236}">
                  <a16:creationId xmlns:a16="http://schemas.microsoft.com/office/drawing/2014/main" id="{E8E569A3-A480-851B-EC10-223F5FEDC4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02034" y="4115681"/>
              <a:ext cx="457199" cy="384435"/>
            </a:xfrm>
            <a:prstGeom prst="rect">
              <a:avLst/>
            </a:prstGeom>
          </p:spPr>
        </p:pic>
        <p:pic>
          <p:nvPicPr>
            <p:cNvPr id="141" name="Graphic 140" descr="Baby with solid fill">
              <a:extLst>
                <a:ext uri="{FF2B5EF4-FFF2-40B4-BE49-F238E27FC236}">
                  <a16:creationId xmlns:a16="http://schemas.microsoft.com/office/drawing/2014/main" id="{4D3D3AEE-F331-9112-D621-0B98656FD3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09772" y="3742809"/>
              <a:ext cx="457199" cy="384435"/>
            </a:xfrm>
            <a:prstGeom prst="rect">
              <a:avLst/>
            </a:prstGeom>
          </p:spPr>
        </p:pic>
        <p:pic>
          <p:nvPicPr>
            <p:cNvPr id="142" name="Graphic 141" descr="Baby with solid fill">
              <a:extLst>
                <a:ext uri="{FF2B5EF4-FFF2-40B4-BE49-F238E27FC236}">
                  <a16:creationId xmlns:a16="http://schemas.microsoft.com/office/drawing/2014/main" id="{F8534D8D-500B-646F-F17B-C6D4021C29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06274" y="3354426"/>
              <a:ext cx="457199" cy="384435"/>
            </a:xfrm>
            <a:prstGeom prst="rect">
              <a:avLst/>
            </a:prstGeom>
          </p:spPr>
        </p:pic>
        <p:pic>
          <p:nvPicPr>
            <p:cNvPr id="143" name="Graphic 142" descr="Baby outline">
              <a:extLst>
                <a:ext uri="{FF2B5EF4-FFF2-40B4-BE49-F238E27FC236}">
                  <a16:creationId xmlns:a16="http://schemas.microsoft.com/office/drawing/2014/main" id="{6A23B502-434A-2B98-D98C-BB194E9964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38525" y="2634908"/>
              <a:ext cx="398788" cy="376537"/>
            </a:xfrm>
            <a:prstGeom prst="rect">
              <a:avLst/>
            </a:prstGeom>
          </p:spPr>
        </p:pic>
        <p:pic>
          <p:nvPicPr>
            <p:cNvPr id="9" name="Graphic 8" descr="Baby with solid fill">
              <a:extLst>
                <a:ext uri="{FF2B5EF4-FFF2-40B4-BE49-F238E27FC236}">
                  <a16:creationId xmlns:a16="http://schemas.microsoft.com/office/drawing/2014/main" id="{D5296766-9735-1652-1C50-876F4292C4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18825" y="3007638"/>
              <a:ext cx="457199" cy="384435"/>
            </a:xfrm>
            <a:prstGeom prst="rect">
              <a:avLst/>
            </a:prstGeom>
          </p:spPr>
        </p:pic>
      </p:grpSp>
      <p:sp>
        <p:nvSpPr>
          <p:cNvPr id="22" name="Content Placeholder 21">
            <a:extLst>
              <a:ext uri="{FF2B5EF4-FFF2-40B4-BE49-F238E27FC236}">
                <a16:creationId xmlns:a16="http://schemas.microsoft.com/office/drawing/2014/main" id="{02A3F3E0-4669-DD03-F01A-DD867A62B646}"/>
              </a:ext>
            </a:extLst>
          </p:cNvPr>
          <p:cNvSpPr>
            <a:spLocks noGrp="1"/>
          </p:cNvSpPr>
          <p:nvPr>
            <p:ph sz="quarter" idx="20"/>
          </p:nvPr>
        </p:nvSpPr>
        <p:spPr>
          <a:xfrm>
            <a:off x="344829" y="5756010"/>
            <a:ext cx="1828800" cy="868680"/>
          </a:xfrm>
        </p:spPr>
        <p:txBody>
          <a:bodyPr anchor="b"/>
          <a:lstStyle/>
          <a:p>
            <a:pPr marL="0" indent="0" algn="ctr">
              <a:spcBef>
                <a:spcPts val="200"/>
              </a:spcBef>
              <a:buNone/>
            </a:pPr>
            <a:r>
              <a:rPr lang="en-US">
                <a:solidFill>
                  <a:schemeClr val="bg1"/>
                </a:solidFill>
              </a:rPr>
              <a:t>Black </a:t>
            </a:r>
          </a:p>
          <a:p>
            <a:pPr marL="0" indent="0" algn="ctr">
              <a:spcBef>
                <a:spcPts val="200"/>
              </a:spcBef>
              <a:buNone/>
            </a:pPr>
            <a:endParaRPr lang="en-US">
              <a:solidFill>
                <a:schemeClr val="bg1"/>
              </a:solidFill>
            </a:endParaRPr>
          </a:p>
          <a:p>
            <a:pPr marL="0" indent="0" algn="ctr">
              <a:spcBef>
                <a:spcPts val="200"/>
              </a:spcBef>
              <a:buNone/>
            </a:pPr>
            <a:r>
              <a:rPr lang="en-US" sz="1700">
                <a:solidFill>
                  <a:schemeClr val="bg1"/>
                </a:solidFill>
              </a:rPr>
              <a:t>10.6</a:t>
            </a:r>
          </a:p>
        </p:txBody>
      </p:sp>
      <p:sp>
        <p:nvSpPr>
          <p:cNvPr id="23" name="Content Placeholder 22">
            <a:extLst>
              <a:ext uri="{FF2B5EF4-FFF2-40B4-BE49-F238E27FC236}">
                <a16:creationId xmlns:a16="http://schemas.microsoft.com/office/drawing/2014/main" id="{7752ED66-8C89-92DA-091A-DBEC9F975944}"/>
              </a:ext>
            </a:extLst>
          </p:cNvPr>
          <p:cNvSpPr>
            <a:spLocks noGrp="1"/>
          </p:cNvSpPr>
          <p:nvPr>
            <p:ph sz="quarter" idx="21"/>
          </p:nvPr>
        </p:nvSpPr>
        <p:spPr>
          <a:xfrm>
            <a:off x="2235484" y="5748336"/>
            <a:ext cx="1828800" cy="868680"/>
          </a:xfrm>
        </p:spPr>
        <p:txBody>
          <a:bodyPr anchor="b"/>
          <a:lstStyle/>
          <a:p>
            <a:pPr marL="0" indent="0" algn="ctr">
              <a:spcBef>
                <a:spcPts val="200"/>
              </a:spcBef>
              <a:buNone/>
            </a:pPr>
            <a:r>
              <a:rPr lang="en-US">
                <a:solidFill>
                  <a:schemeClr val="bg1"/>
                </a:solidFill>
              </a:rPr>
              <a:t>Hawaiian or </a:t>
            </a:r>
          </a:p>
          <a:p>
            <a:pPr marL="0" indent="0" algn="ctr">
              <a:spcBef>
                <a:spcPts val="200"/>
              </a:spcBef>
              <a:buNone/>
            </a:pPr>
            <a:r>
              <a:rPr lang="en-US">
                <a:solidFill>
                  <a:schemeClr val="bg1"/>
                </a:solidFill>
              </a:rPr>
              <a:t>Pacific Islander </a:t>
            </a:r>
          </a:p>
          <a:p>
            <a:pPr marL="0" indent="0" algn="ctr">
              <a:spcBef>
                <a:spcPts val="200"/>
              </a:spcBef>
              <a:buNone/>
            </a:pPr>
            <a:r>
              <a:rPr lang="en-US" sz="1700">
                <a:solidFill>
                  <a:schemeClr val="bg1"/>
                </a:solidFill>
              </a:rPr>
              <a:t>7.8</a:t>
            </a:r>
          </a:p>
        </p:txBody>
      </p:sp>
      <p:sp>
        <p:nvSpPr>
          <p:cNvPr id="24" name="Content Placeholder 23">
            <a:extLst>
              <a:ext uri="{FF2B5EF4-FFF2-40B4-BE49-F238E27FC236}">
                <a16:creationId xmlns:a16="http://schemas.microsoft.com/office/drawing/2014/main" id="{CB2B7924-601C-0F92-29BC-D56DCA270FE4}"/>
              </a:ext>
            </a:extLst>
          </p:cNvPr>
          <p:cNvSpPr>
            <a:spLocks noGrp="1"/>
          </p:cNvSpPr>
          <p:nvPr>
            <p:ph sz="quarter" idx="22"/>
          </p:nvPr>
        </p:nvSpPr>
        <p:spPr>
          <a:xfrm>
            <a:off x="4082649" y="5742346"/>
            <a:ext cx="1828800" cy="868680"/>
          </a:xfrm>
        </p:spPr>
        <p:txBody>
          <a:bodyPr anchor="b">
            <a:normAutofit/>
          </a:bodyPr>
          <a:lstStyle/>
          <a:p>
            <a:pPr marL="0" indent="0" algn="ctr">
              <a:spcBef>
                <a:spcPts val="200"/>
              </a:spcBef>
              <a:buNone/>
            </a:pPr>
            <a:r>
              <a:rPr lang="en-US">
                <a:solidFill>
                  <a:schemeClr val="bg1"/>
                </a:solidFill>
              </a:rPr>
              <a:t>American Indian </a:t>
            </a:r>
          </a:p>
          <a:p>
            <a:pPr marL="0" indent="0" algn="ctr">
              <a:spcBef>
                <a:spcPts val="200"/>
              </a:spcBef>
              <a:buNone/>
            </a:pPr>
            <a:r>
              <a:rPr lang="en-US">
                <a:solidFill>
                  <a:schemeClr val="bg1"/>
                </a:solidFill>
              </a:rPr>
              <a:t>or Alaska Native </a:t>
            </a:r>
          </a:p>
          <a:p>
            <a:pPr marL="0" indent="0" algn="ctr">
              <a:spcBef>
                <a:spcPts val="200"/>
              </a:spcBef>
              <a:buNone/>
            </a:pPr>
            <a:r>
              <a:rPr lang="en-US" sz="1700">
                <a:solidFill>
                  <a:schemeClr val="bg1"/>
                </a:solidFill>
              </a:rPr>
              <a:t>7.5</a:t>
            </a:r>
          </a:p>
        </p:txBody>
      </p:sp>
      <p:sp>
        <p:nvSpPr>
          <p:cNvPr id="25" name="Content Placeholder 24">
            <a:extLst>
              <a:ext uri="{FF2B5EF4-FFF2-40B4-BE49-F238E27FC236}">
                <a16:creationId xmlns:a16="http://schemas.microsoft.com/office/drawing/2014/main" id="{2F245312-BD4A-04BD-532E-C18302964991}"/>
              </a:ext>
            </a:extLst>
          </p:cNvPr>
          <p:cNvSpPr>
            <a:spLocks noGrp="1"/>
          </p:cNvSpPr>
          <p:nvPr>
            <p:ph sz="quarter" idx="23"/>
          </p:nvPr>
        </p:nvSpPr>
        <p:spPr>
          <a:xfrm>
            <a:off x="5947313" y="5742346"/>
            <a:ext cx="1828800" cy="868680"/>
          </a:xfrm>
        </p:spPr>
        <p:txBody>
          <a:bodyPr anchor="b"/>
          <a:lstStyle/>
          <a:p>
            <a:pPr marL="0" indent="0" algn="ctr">
              <a:spcBef>
                <a:spcPts val="200"/>
              </a:spcBef>
              <a:buNone/>
            </a:pPr>
            <a:r>
              <a:rPr lang="en-US">
                <a:solidFill>
                  <a:schemeClr val="bg1"/>
                </a:solidFill>
              </a:rPr>
              <a:t>Hispanic </a:t>
            </a:r>
          </a:p>
          <a:p>
            <a:pPr marL="0" indent="0" algn="ctr">
              <a:spcBef>
                <a:spcPts val="200"/>
              </a:spcBef>
              <a:buNone/>
            </a:pPr>
            <a:endParaRPr lang="en-US">
              <a:solidFill>
                <a:schemeClr val="bg1"/>
              </a:solidFill>
            </a:endParaRPr>
          </a:p>
          <a:p>
            <a:pPr marL="0" indent="0" algn="ctr">
              <a:spcBef>
                <a:spcPts val="200"/>
              </a:spcBef>
              <a:buNone/>
            </a:pPr>
            <a:r>
              <a:rPr lang="en-US" sz="1700">
                <a:solidFill>
                  <a:schemeClr val="bg1"/>
                </a:solidFill>
              </a:rPr>
              <a:t>4.8</a:t>
            </a:r>
          </a:p>
        </p:txBody>
      </p:sp>
      <p:sp>
        <p:nvSpPr>
          <p:cNvPr id="26" name="Content Placeholder 25">
            <a:extLst>
              <a:ext uri="{FF2B5EF4-FFF2-40B4-BE49-F238E27FC236}">
                <a16:creationId xmlns:a16="http://schemas.microsoft.com/office/drawing/2014/main" id="{DA36B960-838C-C65E-5B04-01E65192F526}"/>
              </a:ext>
            </a:extLst>
          </p:cNvPr>
          <p:cNvSpPr>
            <a:spLocks noGrp="1"/>
          </p:cNvSpPr>
          <p:nvPr>
            <p:ph sz="quarter" idx="24"/>
          </p:nvPr>
        </p:nvSpPr>
        <p:spPr>
          <a:xfrm>
            <a:off x="7818090" y="5748338"/>
            <a:ext cx="1828800" cy="868680"/>
          </a:xfrm>
        </p:spPr>
        <p:txBody>
          <a:bodyPr anchor="b"/>
          <a:lstStyle/>
          <a:p>
            <a:pPr marL="0" indent="0" algn="ctr">
              <a:spcBef>
                <a:spcPts val="200"/>
              </a:spcBef>
              <a:buNone/>
            </a:pPr>
            <a:r>
              <a:rPr lang="en-US">
                <a:solidFill>
                  <a:schemeClr val="bg1"/>
                </a:solidFill>
              </a:rPr>
              <a:t>White </a:t>
            </a:r>
          </a:p>
          <a:p>
            <a:pPr marL="0" indent="0" algn="ctr">
              <a:spcBef>
                <a:spcPts val="200"/>
              </a:spcBef>
              <a:buNone/>
            </a:pPr>
            <a:endParaRPr lang="en-US">
              <a:solidFill>
                <a:schemeClr val="bg1"/>
              </a:solidFill>
            </a:endParaRPr>
          </a:p>
          <a:p>
            <a:pPr marL="0" indent="0" algn="ctr">
              <a:spcBef>
                <a:spcPts val="200"/>
              </a:spcBef>
              <a:buNone/>
            </a:pPr>
            <a:r>
              <a:rPr lang="en-US" sz="1700">
                <a:solidFill>
                  <a:schemeClr val="bg1"/>
                </a:solidFill>
              </a:rPr>
              <a:t>4.4</a:t>
            </a:r>
          </a:p>
        </p:txBody>
      </p:sp>
      <p:sp>
        <p:nvSpPr>
          <p:cNvPr id="21" name="Content Placeholder 20">
            <a:extLst>
              <a:ext uri="{FF2B5EF4-FFF2-40B4-BE49-F238E27FC236}">
                <a16:creationId xmlns:a16="http://schemas.microsoft.com/office/drawing/2014/main" id="{FDC1FBD9-3BF2-474E-F094-027AC7BF6027}"/>
              </a:ext>
            </a:extLst>
          </p:cNvPr>
          <p:cNvSpPr>
            <a:spLocks noGrp="1"/>
          </p:cNvSpPr>
          <p:nvPr>
            <p:ph sz="quarter" idx="19"/>
          </p:nvPr>
        </p:nvSpPr>
        <p:spPr>
          <a:xfrm>
            <a:off x="9688867" y="5748336"/>
            <a:ext cx="1828800" cy="868680"/>
          </a:xfrm>
        </p:spPr>
        <p:txBody>
          <a:bodyPr anchor="b"/>
          <a:lstStyle/>
          <a:p>
            <a:pPr marL="0" indent="0" algn="ctr">
              <a:spcBef>
                <a:spcPts val="200"/>
              </a:spcBef>
              <a:buNone/>
            </a:pPr>
            <a:r>
              <a:rPr lang="en-US">
                <a:solidFill>
                  <a:schemeClr val="bg1"/>
                </a:solidFill>
              </a:rPr>
              <a:t>Asian </a:t>
            </a:r>
          </a:p>
          <a:p>
            <a:pPr marL="0" indent="0" algn="ctr">
              <a:spcBef>
                <a:spcPts val="200"/>
              </a:spcBef>
              <a:buNone/>
            </a:pPr>
            <a:endParaRPr lang="en-US">
              <a:solidFill>
                <a:schemeClr val="bg1"/>
              </a:solidFill>
            </a:endParaRPr>
          </a:p>
          <a:p>
            <a:pPr marL="0" indent="0" algn="ctr">
              <a:spcBef>
                <a:spcPts val="200"/>
              </a:spcBef>
              <a:buNone/>
            </a:pPr>
            <a:r>
              <a:rPr lang="en-US" sz="1700">
                <a:solidFill>
                  <a:schemeClr val="bg1"/>
                </a:solidFill>
              </a:rPr>
              <a:t>3.7</a:t>
            </a:r>
          </a:p>
        </p:txBody>
      </p:sp>
      <p:sp>
        <p:nvSpPr>
          <p:cNvPr id="17" name="Footer Placeholder 16">
            <a:extLst>
              <a:ext uri="{FF2B5EF4-FFF2-40B4-BE49-F238E27FC236}">
                <a16:creationId xmlns:a16="http://schemas.microsoft.com/office/drawing/2014/main" id="{4032B186-D297-DBFB-2260-CE423D828288}"/>
              </a:ext>
            </a:extLst>
          </p:cNvPr>
          <p:cNvSpPr>
            <a:spLocks noGrp="1"/>
          </p:cNvSpPr>
          <p:nvPr>
            <p:ph type="ftr" sz="quarter" idx="25"/>
          </p:nvPr>
        </p:nvSpPr>
        <p:spPr>
          <a:xfrm>
            <a:off x="7589490" y="6557458"/>
            <a:ext cx="4114800" cy="365125"/>
          </a:xfrm>
        </p:spPr>
        <p:txBody>
          <a:bodyPr/>
          <a:lstStyle/>
          <a:p>
            <a:r>
              <a:rPr lang="en-US" dirty="0">
                <a:cs typeface="Arial"/>
              </a:rPr>
              <a:t>(Ely &amp; Driscoll, 2023)</a:t>
            </a:r>
          </a:p>
        </p:txBody>
      </p:sp>
    </p:spTree>
    <p:extLst>
      <p:ext uri="{BB962C8B-B14F-4D97-AF65-F5344CB8AC3E}">
        <p14:creationId xmlns:p14="http://schemas.microsoft.com/office/powerpoint/2010/main" val="950969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100000">
              <a:schemeClr val="accent4">
                <a:lumMod val="45000"/>
                <a:lumOff val="55000"/>
              </a:schemeClr>
            </a:gs>
            <a:gs pos="100000">
              <a:schemeClr val="accent4">
                <a:lumMod val="45000"/>
                <a:lumOff val="55000"/>
              </a:schemeClr>
            </a:gs>
          </a:gsLst>
          <a:lin ang="16200000" scaled="1"/>
          <a:tileRect/>
        </a:gradFill>
        <a:effectLst/>
      </p:bgPr>
    </p:bg>
    <p:spTree>
      <p:nvGrpSpPr>
        <p:cNvPr id="1" name="">
          <a:extLst>
            <a:ext uri="{FF2B5EF4-FFF2-40B4-BE49-F238E27FC236}">
              <a16:creationId xmlns:a16="http://schemas.microsoft.com/office/drawing/2014/main" id="{5D974970-7343-4B54-EDAC-8BAF1EF95261}"/>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C6E3B86B-782A-B44E-99E7-55D22FE6F07B}"/>
              </a:ext>
            </a:extLst>
          </p:cNvPr>
          <p:cNvSpPr>
            <a:spLocks noGrp="1"/>
          </p:cNvSpPr>
          <p:nvPr>
            <p:ph type="title"/>
          </p:nvPr>
        </p:nvSpPr>
        <p:spPr>
          <a:xfrm>
            <a:off x="4427769" y="457202"/>
            <a:ext cx="7491515" cy="3897164"/>
          </a:xfrm>
          <a:prstGeom prst="rect">
            <a:avLst/>
          </a:prstGeom>
          <a:solidFill>
            <a:schemeClr val="tx2"/>
          </a:solidFill>
        </p:spPr>
        <p:txBody>
          <a:bodyPr vert="horz" lIns="91440" tIns="45720" rIns="91440" bIns="45720" rtlCol="0" anchor="ctr">
            <a:normAutofit/>
          </a:bodyPr>
          <a:lstStyle/>
          <a:p>
            <a:r>
              <a:rPr lang="en-US" sz="4000" kern="1200" dirty="0">
                <a:solidFill>
                  <a:srgbClr val="FFFFFF"/>
                </a:solidFill>
                <a:latin typeface="+mj-lt"/>
                <a:ea typeface="+mj-ea"/>
                <a:cs typeface="+mj-cs"/>
              </a:rPr>
              <a:t>Leading Causes of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Infant Mortality in the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United States</a:t>
            </a:r>
          </a:p>
        </p:txBody>
      </p:sp>
      <p:sp>
        <p:nvSpPr>
          <p:cNvPr id="24" name="Content Placeholder 23">
            <a:extLst>
              <a:ext uri="{FF2B5EF4-FFF2-40B4-BE49-F238E27FC236}">
                <a16:creationId xmlns:a16="http://schemas.microsoft.com/office/drawing/2014/main" id="{457CD720-5F58-DBB9-ADE0-37532376FA81}"/>
              </a:ext>
            </a:extLst>
          </p:cNvPr>
          <p:cNvSpPr>
            <a:spLocks noGrp="1"/>
          </p:cNvSpPr>
          <p:nvPr>
            <p:ph sz="quarter" idx="11"/>
          </p:nvPr>
        </p:nvSpPr>
        <p:spPr>
          <a:xfrm>
            <a:off x="513346" y="373900"/>
            <a:ext cx="3577091" cy="1828800"/>
          </a:xfrm>
          <a:prstGeom prst="roundRect">
            <a:avLst/>
          </a:prstGeom>
          <a:solidFill>
            <a:schemeClr val="accent5"/>
          </a:solidFill>
          <a:ln>
            <a:noFill/>
          </a:ln>
          <a:effectLst/>
          <a:scene3d>
            <a:camera prst="orthographicFront">
              <a:rot lat="0" lon="0" rev="0"/>
            </a:camera>
            <a:lightRig rig="glow" dir="t">
              <a:rot lat="0" lon="0" rev="4800000"/>
            </a:lightRig>
          </a:scene3d>
          <a:sp3d prstMaterial="matte">
            <a:bevelT w="127000" h="63500" prst="relaxedInset"/>
          </a:sp3d>
        </p:spPr>
        <p:txBody>
          <a:bodyPr/>
          <a:lstStyle/>
          <a:p>
            <a:r>
              <a:rPr lang="en-US" sz="2400" b="0">
                <a:solidFill>
                  <a:schemeClr val="bg1"/>
                </a:solidFill>
              </a:rPr>
              <a:t>Birth Defects</a:t>
            </a:r>
          </a:p>
        </p:txBody>
      </p:sp>
      <p:sp>
        <p:nvSpPr>
          <p:cNvPr id="25" name="Content Placeholder 24">
            <a:extLst>
              <a:ext uri="{FF2B5EF4-FFF2-40B4-BE49-F238E27FC236}">
                <a16:creationId xmlns:a16="http://schemas.microsoft.com/office/drawing/2014/main" id="{6A352C58-B0C0-826A-78DE-51B46628F916}"/>
              </a:ext>
            </a:extLst>
          </p:cNvPr>
          <p:cNvSpPr>
            <a:spLocks noGrp="1"/>
          </p:cNvSpPr>
          <p:nvPr>
            <p:ph sz="quarter" idx="12"/>
          </p:nvPr>
        </p:nvSpPr>
        <p:spPr>
          <a:xfrm>
            <a:off x="513346" y="2525566"/>
            <a:ext cx="3577091" cy="1828800"/>
          </a:xfrm>
          <a:prstGeom prst="roundRect">
            <a:avLst/>
          </a:prstGeom>
          <a:solidFill>
            <a:schemeClr val="accent3"/>
          </a:solidFill>
          <a:ln>
            <a:noFill/>
          </a:ln>
          <a:effectLst/>
          <a:scene3d>
            <a:camera prst="orthographicFront">
              <a:rot lat="0" lon="0" rev="0"/>
            </a:camera>
            <a:lightRig rig="glow" dir="t">
              <a:rot lat="0" lon="0" rev="4800000"/>
            </a:lightRig>
          </a:scene3d>
          <a:sp3d prstMaterial="matte">
            <a:bevelT w="127000" h="63500" prst="relaxedInset"/>
          </a:sp3d>
        </p:spPr>
        <p:txBody>
          <a:bodyPr/>
          <a:lstStyle/>
          <a:p>
            <a:pPr>
              <a:spcBef>
                <a:spcPts val="0"/>
              </a:spcBef>
            </a:pPr>
            <a:r>
              <a:rPr lang="en-US" sz="2400" b="0">
                <a:solidFill>
                  <a:schemeClr val="bg1"/>
                </a:solidFill>
              </a:rPr>
              <a:t>Preterm Birth &amp; </a:t>
            </a:r>
          </a:p>
          <a:p>
            <a:pPr>
              <a:spcBef>
                <a:spcPts val="0"/>
              </a:spcBef>
            </a:pPr>
            <a:r>
              <a:rPr lang="en-US" sz="2400" b="0">
                <a:solidFill>
                  <a:schemeClr val="bg1"/>
                </a:solidFill>
              </a:rPr>
              <a:t>Low Birth Weight</a:t>
            </a:r>
          </a:p>
        </p:txBody>
      </p:sp>
      <p:sp>
        <p:nvSpPr>
          <p:cNvPr id="26" name="Content Placeholder 25">
            <a:extLst>
              <a:ext uri="{FF2B5EF4-FFF2-40B4-BE49-F238E27FC236}">
                <a16:creationId xmlns:a16="http://schemas.microsoft.com/office/drawing/2014/main" id="{5433448A-7C31-8789-F4C5-872C2B8A8C57}"/>
              </a:ext>
            </a:extLst>
          </p:cNvPr>
          <p:cNvSpPr>
            <a:spLocks noGrp="1"/>
          </p:cNvSpPr>
          <p:nvPr>
            <p:ph sz="quarter" idx="13"/>
          </p:nvPr>
        </p:nvSpPr>
        <p:spPr>
          <a:xfrm>
            <a:off x="513346" y="4677232"/>
            <a:ext cx="3577091" cy="1828800"/>
          </a:xfrm>
          <a:prstGeom prst="roundRect">
            <a:avLst/>
          </a:prstGeom>
          <a:solidFill>
            <a:schemeClr val="accent1">
              <a:lumMod val="75000"/>
            </a:schemeClr>
          </a:solidFill>
          <a:ln>
            <a:noFill/>
          </a:ln>
          <a:effectLst/>
          <a:scene3d>
            <a:camera prst="orthographicFront">
              <a:rot lat="0" lon="0" rev="0"/>
            </a:camera>
            <a:lightRig rig="glow" dir="t">
              <a:rot lat="0" lon="0" rev="4800000"/>
            </a:lightRig>
          </a:scene3d>
          <a:sp3d prstMaterial="matte">
            <a:bevelT w="127000" h="63500" prst="relaxedInset"/>
          </a:sp3d>
        </p:spPr>
        <p:txBody>
          <a:bodyPr/>
          <a:lstStyle/>
          <a:p>
            <a:r>
              <a:rPr lang="en-US" sz="2400" b="0">
                <a:solidFill>
                  <a:schemeClr val="bg1"/>
                </a:solidFill>
              </a:rPr>
              <a:t>Sudden Infant Death Syndrome</a:t>
            </a:r>
          </a:p>
        </p:txBody>
      </p:sp>
      <p:sp>
        <p:nvSpPr>
          <p:cNvPr id="27" name="Content Placeholder 26">
            <a:extLst>
              <a:ext uri="{FF2B5EF4-FFF2-40B4-BE49-F238E27FC236}">
                <a16:creationId xmlns:a16="http://schemas.microsoft.com/office/drawing/2014/main" id="{E7106A77-195E-612B-3FFA-65B78D8C4241}"/>
              </a:ext>
            </a:extLst>
          </p:cNvPr>
          <p:cNvSpPr>
            <a:spLocks noGrp="1"/>
          </p:cNvSpPr>
          <p:nvPr>
            <p:ph sz="quarter" idx="14"/>
          </p:nvPr>
        </p:nvSpPr>
        <p:spPr>
          <a:xfrm>
            <a:off x="4427769" y="4677232"/>
            <a:ext cx="3577091" cy="1828800"/>
          </a:xfrm>
          <a:prstGeom prst="roundRect">
            <a:avLst/>
          </a:prstGeom>
          <a:solidFill>
            <a:schemeClr val="accent4">
              <a:lumMod val="75000"/>
            </a:schemeClr>
          </a:solidFill>
          <a:ln>
            <a:noFill/>
          </a:ln>
          <a:effectLst/>
          <a:scene3d>
            <a:camera prst="orthographicFront">
              <a:rot lat="0" lon="0" rev="0"/>
            </a:camera>
            <a:lightRig rig="glow" dir="t">
              <a:rot lat="0" lon="0" rev="4800000"/>
            </a:lightRig>
          </a:scene3d>
          <a:sp3d prstMaterial="matte">
            <a:bevelT w="127000" h="63500" prst="relaxedInset"/>
          </a:sp3d>
        </p:spPr>
        <p:txBody>
          <a:bodyPr/>
          <a:lstStyle/>
          <a:p>
            <a:pPr>
              <a:spcBef>
                <a:spcPts val="0"/>
              </a:spcBef>
            </a:pPr>
            <a:r>
              <a:rPr lang="en-US" sz="2400" b="0">
                <a:solidFill>
                  <a:schemeClr val="bg1"/>
                </a:solidFill>
              </a:rPr>
              <a:t>Suffocation from </a:t>
            </a:r>
          </a:p>
          <a:p>
            <a:pPr>
              <a:spcBef>
                <a:spcPts val="0"/>
              </a:spcBef>
            </a:pPr>
            <a:r>
              <a:rPr lang="en-US" sz="2400" b="0">
                <a:solidFill>
                  <a:schemeClr val="bg1"/>
                </a:solidFill>
              </a:rPr>
              <a:t>Co-Sleeping</a:t>
            </a:r>
          </a:p>
        </p:txBody>
      </p:sp>
      <p:sp>
        <p:nvSpPr>
          <p:cNvPr id="28" name="Content Placeholder 27">
            <a:extLst>
              <a:ext uri="{FF2B5EF4-FFF2-40B4-BE49-F238E27FC236}">
                <a16:creationId xmlns:a16="http://schemas.microsoft.com/office/drawing/2014/main" id="{51C7DDE1-05D5-998D-5364-F6F135F0554F}"/>
              </a:ext>
            </a:extLst>
          </p:cNvPr>
          <p:cNvSpPr>
            <a:spLocks noGrp="1"/>
          </p:cNvSpPr>
          <p:nvPr>
            <p:ph sz="quarter" idx="15"/>
          </p:nvPr>
        </p:nvSpPr>
        <p:spPr>
          <a:xfrm>
            <a:off x="8342193" y="4677232"/>
            <a:ext cx="3577091" cy="1828800"/>
          </a:xfrm>
          <a:prstGeom prst="roundRect">
            <a:avLst/>
          </a:prstGeom>
          <a:solidFill>
            <a:schemeClr val="accent1"/>
          </a:solidFill>
          <a:ln>
            <a:noFill/>
          </a:ln>
          <a:effectLst/>
          <a:scene3d>
            <a:camera prst="orthographicFront">
              <a:rot lat="0" lon="0" rev="0"/>
            </a:camera>
            <a:lightRig rig="glow" dir="t">
              <a:rot lat="0" lon="0" rev="4800000"/>
            </a:lightRig>
          </a:scene3d>
          <a:sp3d prstMaterial="matte">
            <a:bevelT w="127000" h="63500" prst="relaxedInset"/>
          </a:sp3d>
        </p:spPr>
        <p:txBody>
          <a:bodyPr/>
          <a:lstStyle/>
          <a:p>
            <a:r>
              <a:rPr lang="en-US" sz="2400" b="0">
                <a:solidFill>
                  <a:schemeClr val="bg1"/>
                </a:solidFill>
              </a:rPr>
              <a:t>Maternal Pregnancy Complications</a:t>
            </a:r>
          </a:p>
        </p:txBody>
      </p:sp>
    </p:spTree>
    <p:extLst>
      <p:ext uri="{BB962C8B-B14F-4D97-AF65-F5344CB8AC3E}">
        <p14:creationId xmlns:p14="http://schemas.microsoft.com/office/powerpoint/2010/main" val="4152659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photo of a baby lying down and gently gripping an adult’s finger with their tiny hand.">
            <a:extLst>
              <a:ext uri="{FF2B5EF4-FFF2-40B4-BE49-F238E27FC236}">
                <a16:creationId xmlns:a16="http://schemas.microsoft.com/office/drawing/2014/main" id="{80817DA4-BF12-439B-535B-85CACC9E3AF4}"/>
              </a:ext>
            </a:extLst>
          </p:cNvPr>
          <p:cNvPicPr>
            <a:picLocks noChangeAspect="1"/>
          </p:cNvPicPr>
          <p:nvPr/>
        </p:nvPicPr>
        <p:blipFill rotWithShape="1">
          <a:blip r:embed="rId3">
            <a:extLst>
              <a:ext uri="{28A0092B-C50C-407E-A947-70E740481C1C}">
                <a14:useLocalDpi xmlns:a14="http://schemas.microsoft.com/office/drawing/2010/main" val="0"/>
              </a:ext>
            </a:extLst>
          </a:blip>
          <a:srcRect l="3999" r="14926" b="-1"/>
          <a:stretch/>
        </p:blipFill>
        <p:spPr>
          <a:xfrm flipH="1">
            <a:off x="3302840"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4D8564-3BC7-DF96-9E7C-879474C91E49}"/>
              </a:ext>
            </a:extLst>
          </p:cNvPr>
          <p:cNvSpPr>
            <a:spLocks noGrp="1"/>
          </p:cNvSpPr>
          <p:nvPr>
            <p:ph type="title"/>
          </p:nvPr>
        </p:nvSpPr>
        <p:spPr>
          <a:xfrm>
            <a:off x="88664" y="753979"/>
            <a:ext cx="5028768" cy="4203032"/>
          </a:xfrm>
          <a:noFill/>
          <a:ln>
            <a:noFill/>
          </a:ln>
        </p:spPr>
        <p:txBody>
          <a:bodyPr vert="horz" lIns="91440" tIns="45720" rIns="91440" bIns="45720" rtlCol="0" anchor="b">
            <a:noAutofit/>
          </a:bodyPr>
          <a:lstStyle/>
          <a:p>
            <a:pPr marL="0" marR="0" lvl="0" indent="0" algn="l" fontAlgn="auto">
              <a:spcAft>
                <a:spcPts val="600"/>
              </a:spcAft>
              <a:buClrTx/>
              <a:buSzTx/>
              <a:tabLst/>
              <a:defRPr/>
            </a:pPr>
            <a:r>
              <a:rPr kumimoji="0" lang="en-US" sz="4400" b="0" i="0" u="none" strike="noStrike" cap="none" spc="0" normalizeH="0" baseline="0" noProof="0" dirty="0">
                <a:ln>
                  <a:noFill/>
                </a:ln>
                <a:solidFill>
                  <a:schemeClr val="tx1"/>
                </a:solidFill>
                <a:effectLst/>
                <a:uLnTx/>
                <a:uFillTx/>
                <a:latin typeface="+mj-lt"/>
                <a:cs typeface="+mj-cs"/>
              </a:rPr>
              <a:t>Importance of Specialized Care Coordination</a:t>
            </a:r>
            <a:br>
              <a:rPr kumimoji="0" lang="en-US" sz="4400" b="0" i="0" u="none" strike="noStrike" cap="none" spc="0" normalizeH="0" baseline="0" noProof="0" dirty="0">
                <a:ln>
                  <a:noFill/>
                </a:ln>
                <a:solidFill>
                  <a:schemeClr val="tx1"/>
                </a:solidFill>
                <a:effectLst/>
                <a:uLnTx/>
                <a:uFillTx/>
                <a:latin typeface="+mj-lt"/>
                <a:cs typeface="+mj-cs"/>
              </a:rPr>
            </a:br>
            <a:r>
              <a:rPr kumimoji="0" lang="en-US" sz="4400" b="0" i="0" u="none" strike="noStrike" cap="none" spc="0" normalizeH="0" baseline="0" noProof="0" dirty="0">
                <a:ln>
                  <a:noFill/>
                </a:ln>
                <a:solidFill>
                  <a:schemeClr val="tx1"/>
                </a:solidFill>
                <a:effectLst/>
                <a:uLnTx/>
                <a:uFillTx/>
                <a:latin typeface="+mj-lt"/>
                <a:cs typeface="+mj-cs"/>
              </a:rPr>
              <a:t>for Pregnant </a:t>
            </a:r>
            <a:r>
              <a:rPr lang="en-US" sz="4400" dirty="0">
                <a:solidFill>
                  <a:schemeClr val="tx1"/>
                </a:solidFill>
                <a:latin typeface="+mj-lt"/>
                <a:cs typeface="+mj-cs"/>
              </a:rPr>
              <a:t>&amp;</a:t>
            </a:r>
            <a:r>
              <a:rPr kumimoji="0" lang="en-US" sz="4400" b="0" i="0" u="none" strike="noStrike" cap="none" spc="0" normalizeH="0" baseline="0" noProof="0" dirty="0">
                <a:ln>
                  <a:noFill/>
                </a:ln>
                <a:solidFill>
                  <a:schemeClr val="tx1"/>
                </a:solidFill>
                <a:effectLst/>
                <a:uLnTx/>
                <a:uFillTx/>
                <a:latin typeface="+mj-lt"/>
                <a:cs typeface="+mj-cs"/>
              </a:rPr>
              <a:t> Parenting Women with SUDs</a:t>
            </a:r>
          </a:p>
        </p:txBody>
      </p:sp>
    </p:spTree>
    <p:extLst>
      <p:ext uri="{BB962C8B-B14F-4D97-AF65-F5344CB8AC3E}">
        <p14:creationId xmlns:p14="http://schemas.microsoft.com/office/powerpoint/2010/main" val="93277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5219-C16E-C2F4-0905-2CB0E48736CB}"/>
              </a:ext>
            </a:extLst>
          </p:cNvPr>
          <p:cNvSpPr>
            <a:spLocks noGrp="1"/>
          </p:cNvSpPr>
          <p:nvPr>
            <p:ph type="title"/>
          </p:nvPr>
        </p:nvSpPr>
        <p:spPr>
          <a:xfrm>
            <a:off x="1" y="-1"/>
            <a:ext cx="12191999" cy="878491"/>
          </a:xfrm>
        </p:spPr>
        <p:txBody>
          <a:bodyPr/>
          <a:lstStyle/>
          <a:p>
            <a:r>
              <a:rPr lang="en-US" dirty="0"/>
              <a:t>5 Points of Intervention for Families Affected by SUDs </a:t>
            </a:r>
          </a:p>
        </p:txBody>
      </p:sp>
      <p:pic>
        <p:nvPicPr>
          <p:cNvPr id="34" name="Picture Placeholder 33">
            <a:extLst>
              <a:ext uri="{FF2B5EF4-FFF2-40B4-BE49-F238E27FC236}">
                <a16:creationId xmlns:a16="http://schemas.microsoft.com/office/drawing/2014/main" id="{A59DA40E-7825-69E2-B96A-E63BF4B6B404}"/>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srcRect l="3736" r="1462"/>
          <a:stretch/>
        </p:blipFill>
        <p:spPr>
          <a:xfrm>
            <a:off x="474753" y="1102311"/>
            <a:ext cx="11469189" cy="1016240"/>
          </a:xfrm>
        </p:spPr>
      </p:pic>
      <p:sp>
        <p:nvSpPr>
          <p:cNvPr id="21" name="Content Placeholder 20">
            <a:extLst>
              <a:ext uri="{FF2B5EF4-FFF2-40B4-BE49-F238E27FC236}">
                <a16:creationId xmlns:a16="http://schemas.microsoft.com/office/drawing/2014/main" id="{92EA90B3-8251-FDDF-BB33-C36FC5B241F2}"/>
              </a:ext>
            </a:extLst>
          </p:cNvPr>
          <p:cNvSpPr>
            <a:spLocks noGrp="1"/>
          </p:cNvSpPr>
          <p:nvPr>
            <p:ph sz="quarter" idx="15"/>
          </p:nvPr>
        </p:nvSpPr>
        <p:spPr>
          <a:xfrm>
            <a:off x="386521" y="2231128"/>
            <a:ext cx="1678714" cy="369333"/>
          </a:xfrm>
        </p:spPr>
        <p:txBody>
          <a:bodyPr/>
          <a:lstStyle/>
          <a:p>
            <a:pPr marL="0" indent="0">
              <a:buNone/>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PRE-PREGNANCY</a:t>
            </a:r>
          </a:p>
        </p:txBody>
      </p:sp>
      <p:sp>
        <p:nvSpPr>
          <p:cNvPr id="26" name="Content Placeholder 25">
            <a:extLst>
              <a:ext uri="{FF2B5EF4-FFF2-40B4-BE49-F238E27FC236}">
                <a16:creationId xmlns:a16="http://schemas.microsoft.com/office/drawing/2014/main" id="{EADA0461-2A63-20D9-41E8-73356A731D94}"/>
              </a:ext>
            </a:extLst>
          </p:cNvPr>
          <p:cNvSpPr>
            <a:spLocks noGrp="1"/>
          </p:cNvSpPr>
          <p:nvPr>
            <p:ph sz="quarter" idx="20"/>
          </p:nvPr>
        </p:nvSpPr>
        <p:spPr>
          <a:xfrm>
            <a:off x="279558" y="2803895"/>
            <a:ext cx="1920875" cy="3817307"/>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a:ln>
                  <a:noFill/>
                </a:ln>
                <a:solidFill>
                  <a:prstClr val="black"/>
                </a:solidFill>
                <a:effectLst/>
                <a:uLnTx/>
                <a:uFillTx/>
                <a:ea typeface="+mn-ea"/>
                <a:cs typeface="+mn-cs"/>
              </a:rPr>
              <a:t>Focus on </a:t>
            </a:r>
            <a:r>
              <a:rPr kumimoji="0" lang="en-US" sz="1400" b="1" i="0" u="none" strike="noStrike" kern="1200" cap="none" spc="0" normalizeH="0" baseline="0" noProof="0">
                <a:ln>
                  <a:noFill/>
                </a:ln>
                <a:solidFill>
                  <a:prstClr val="black"/>
                </a:solidFill>
                <a:effectLst/>
                <a:uLnTx/>
                <a:uFillTx/>
                <a:ea typeface="+mn-ea"/>
                <a:cs typeface="+mn-cs"/>
              </a:rPr>
              <a:t>preventing substance use disorders</a:t>
            </a:r>
            <a:r>
              <a:rPr kumimoji="0" lang="en-US" sz="1400" b="0" i="0" u="none" strike="noStrike" kern="1200" cap="none" spc="0" normalizeH="0" baseline="0" noProof="0">
                <a:ln>
                  <a:noFill/>
                </a:ln>
                <a:solidFill>
                  <a:prstClr val="black"/>
                </a:solidFill>
                <a:effectLst/>
                <a:uLnTx/>
                <a:uFillTx/>
                <a:ea typeface="+mn-ea"/>
                <a:cs typeface="+mn-cs"/>
              </a:rPr>
              <a:t> </a:t>
            </a:r>
            <a:r>
              <a:rPr kumimoji="0" lang="en-US" sz="1400" b="1" i="0" u="none" strike="noStrike" kern="1200" cap="none" spc="0" normalizeH="0" baseline="0" noProof="0">
                <a:ln>
                  <a:noFill/>
                </a:ln>
                <a:solidFill>
                  <a:prstClr val="black"/>
                </a:solidFill>
                <a:effectLst/>
                <a:uLnTx/>
                <a:uFillTx/>
                <a:ea typeface="+mn-ea"/>
                <a:cs typeface="+mn-cs"/>
              </a:rPr>
              <a:t>before an individual becomes pregnant </a:t>
            </a:r>
            <a:r>
              <a:rPr kumimoji="0" lang="en-US" sz="1400" b="0" i="0" u="none" strike="noStrike" kern="1200" cap="none" spc="0" normalizeH="0" baseline="0" noProof="0">
                <a:ln>
                  <a:noFill/>
                </a:ln>
                <a:solidFill>
                  <a:prstClr val="black"/>
                </a:solidFill>
                <a:effectLst/>
                <a:uLnTx/>
                <a:uFillTx/>
                <a:ea typeface="+mn-ea"/>
                <a:cs typeface="+mn-cs"/>
              </a:rPr>
              <a:t>through promoting </a:t>
            </a:r>
            <a:r>
              <a:rPr kumimoji="0" lang="en-US" sz="1400" b="1" i="0" u="none" strike="noStrike" kern="1200" cap="none" spc="0" normalizeH="0" baseline="0" noProof="0">
                <a:ln>
                  <a:noFill/>
                </a:ln>
                <a:solidFill>
                  <a:prstClr val="black"/>
                </a:solidFill>
                <a:effectLst/>
                <a:uLnTx/>
                <a:uFillTx/>
                <a:ea typeface="+mn-ea"/>
                <a:cs typeface="+mn-cs"/>
              </a:rPr>
              <a:t>public awareness of the effects of substance use </a:t>
            </a:r>
            <a:r>
              <a:rPr kumimoji="0" lang="en-US" sz="1400" b="0" i="0" u="none" strike="noStrike" kern="1200" cap="none" spc="0" normalizeH="0" baseline="0" noProof="0">
                <a:ln>
                  <a:noFill/>
                </a:ln>
                <a:solidFill>
                  <a:prstClr val="black"/>
                </a:solidFill>
                <a:effectLst/>
                <a:uLnTx/>
                <a:uFillTx/>
                <a:ea typeface="+mn-ea"/>
                <a:cs typeface="+mn-cs"/>
              </a:rPr>
              <a:t>(including alcohol and tobacco) during pregnancy and encouraging </a:t>
            </a:r>
            <a:r>
              <a:rPr kumimoji="0" lang="en-US" sz="1400" b="1" i="0" u="none" strike="noStrike" kern="1200" cap="none" spc="0" normalizeH="0" baseline="0" noProof="0">
                <a:ln>
                  <a:noFill/>
                </a:ln>
                <a:solidFill>
                  <a:prstClr val="black"/>
                </a:solidFill>
                <a:effectLst/>
                <a:uLnTx/>
                <a:uFillTx/>
                <a:ea typeface="+mn-ea"/>
                <a:cs typeface="+mn-cs"/>
              </a:rPr>
              <a:t>access to appropriate substance use disorder treatment</a:t>
            </a:r>
          </a:p>
        </p:txBody>
      </p:sp>
      <p:sp>
        <p:nvSpPr>
          <p:cNvPr id="22" name="Content Placeholder 21">
            <a:extLst>
              <a:ext uri="{FF2B5EF4-FFF2-40B4-BE49-F238E27FC236}">
                <a16:creationId xmlns:a16="http://schemas.microsoft.com/office/drawing/2014/main" id="{26415F7E-0715-3EE2-C181-C815117FD80C}"/>
              </a:ext>
            </a:extLst>
          </p:cNvPr>
          <p:cNvSpPr>
            <a:spLocks noGrp="1"/>
          </p:cNvSpPr>
          <p:nvPr>
            <p:ph sz="quarter" idx="16"/>
          </p:nvPr>
        </p:nvSpPr>
        <p:spPr>
          <a:xfrm>
            <a:off x="2634456" y="2195651"/>
            <a:ext cx="1553393" cy="440270"/>
          </a:xfrm>
        </p:spPr>
        <p:txBody>
          <a:bodyPr/>
          <a:lstStyle/>
          <a:p>
            <a:pPr marL="0" indent="0" algn="ctr">
              <a:buNone/>
            </a:pPr>
            <a:r>
              <a:rPr kumimoji="0" lang="en-US" sz="1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PRENATAL</a:t>
            </a:r>
          </a:p>
        </p:txBody>
      </p:sp>
      <p:sp>
        <p:nvSpPr>
          <p:cNvPr id="27" name="Content Placeholder 26">
            <a:extLst>
              <a:ext uri="{FF2B5EF4-FFF2-40B4-BE49-F238E27FC236}">
                <a16:creationId xmlns:a16="http://schemas.microsoft.com/office/drawing/2014/main" id="{422C61AD-3DF0-716A-3A36-5D176C0E508B}"/>
              </a:ext>
            </a:extLst>
          </p:cNvPr>
          <p:cNvSpPr>
            <a:spLocks noGrp="1"/>
          </p:cNvSpPr>
          <p:nvPr>
            <p:ph sz="quarter" idx="21"/>
          </p:nvPr>
        </p:nvSpPr>
        <p:spPr>
          <a:xfrm>
            <a:off x="2566462" y="2750607"/>
            <a:ext cx="1919287" cy="3710159"/>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dirty="0">
                <a:ln>
                  <a:noFill/>
                </a:ln>
                <a:solidFill>
                  <a:prstClr val="black"/>
                </a:solidFill>
                <a:effectLst/>
                <a:uLnTx/>
                <a:uFillTx/>
                <a:ea typeface="+mn-ea"/>
                <a:cs typeface="+mn-cs"/>
              </a:rPr>
              <a:t>Focus on </a:t>
            </a:r>
            <a:r>
              <a:rPr kumimoji="0" lang="en-US" sz="1400" b="1" i="0" u="none" strike="noStrike" kern="1200" cap="none" spc="0" normalizeH="0" baseline="0" noProof="0" dirty="0">
                <a:ln>
                  <a:noFill/>
                </a:ln>
                <a:solidFill>
                  <a:prstClr val="black"/>
                </a:solidFill>
                <a:effectLst/>
                <a:uLnTx/>
                <a:uFillTx/>
                <a:ea typeface="+mn-ea"/>
                <a:cs typeface="+mn-cs"/>
              </a:rPr>
              <a:t>identifying substance use disorders among pregnant individuals </a:t>
            </a:r>
            <a:r>
              <a:rPr kumimoji="0" lang="en-US" sz="1400" b="0" i="0" u="none" strike="noStrike" kern="1200" cap="none" spc="0" normalizeH="0" baseline="0" noProof="0" dirty="0">
                <a:ln>
                  <a:noFill/>
                </a:ln>
                <a:solidFill>
                  <a:prstClr val="black"/>
                </a:solidFill>
                <a:effectLst/>
                <a:uLnTx/>
                <a:uFillTx/>
                <a:ea typeface="+mn-ea"/>
                <a:cs typeface="+mn-cs"/>
              </a:rPr>
              <a:t>through screening and assessment, engaging women into </a:t>
            </a:r>
            <a:r>
              <a:rPr kumimoji="0" lang="en-US" sz="1400" b="1" i="0" u="none" strike="noStrike" kern="1200" cap="none" spc="0" normalizeH="0" baseline="0" noProof="0" dirty="0">
                <a:ln>
                  <a:noFill/>
                </a:ln>
                <a:solidFill>
                  <a:prstClr val="black"/>
                </a:solidFill>
                <a:effectLst/>
                <a:uLnTx/>
                <a:uFillTx/>
                <a:ea typeface="+mn-ea"/>
                <a:cs typeface="+mn-cs"/>
              </a:rPr>
              <a:t>effective treatment services, and providing ongoing services to support recovery</a:t>
            </a:r>
          </a:p>
        </p:txBody>
      </p:sp>
      <p:sp>
        <p:nvSpPr>
          <p:cNvPr id="23" name="Content Placeholder 22">
            <a:extLst>
              <a:ext uri="{FF2B5EF4-FFF2-40B4-BE49-F238E27FC236}">
                <a16:creationId xmlns:a16="http://schemas.microsoft.com/office/drawing/2014/main" id="{583A67D7-73C9-E462-FADB-BA781FD496B5}"/>
              </a:ext>
            </a:extLst>
          </p:cNvPr>
          <p:cNvSpPr>
            <a:spLocks noGrp="1"/>
          </p:cNvSpPr>
          <p:nvPr>
            <p:ph sz="quarter" idx="17"/>
          </p:nvPr>
        </p:nvSpPr>
        <p:spPr>
          <a:xfrm>
            <a:off x="5135880" y="2208981"/>
            <a:ext cx="1920240" cy="391480"/>
          </a:xfrm>
        </p:spPr>
        <p:txBody>
          <a:bodyPr/>
          <a:lstStyle/>
          <a:p>
            <a:pPr marL="0" indent="0" algn="ctr">
              <a:buNone/>
            </a:pPr>
            <a:r>
              <a:rPr kumimoji="0" lang="en-US" sz="1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BIRTH</a:t>
            </a:r>
            <a:endParaRPr lang="en-US"/>
          </a:p>
        </p:txBody>
      </p:sp>
      <p:sp>
        <p:nvSpPr>
          <p:cNvPr id="28" name="Content Placeholder 27">
            <a:extLst>
              <a:ext uri="{FF2B5EF4-FFF2-40B4-BE49-F238E27FC236}">
                <a16:creationId xmlns:a16="http://schemas.microsoft.com/office/drawing/2014/main" id="{7CA5EDB8-4309-60B1-F9BB-05A0EA3728FA}"/>
              </a:ext>
            </a:extLst>
          </p:cNvPr>
          <p:cNvSpPr>
            <a:spLocks noGrp="1"/>
          </p:cNvSpPr>
          <p:nvPr>
            <p:ph sz="quarter" idx="22"/>
          </p:nvPr>
        </p:nvSpPr>
        <p:spPr>
          <a:xfrm>
            <a:off x="5113064" y="2676160"/>
            <a:ext cx="1919287" cy="3696380"/>
          </a:xfrm>
        </p:spPr>
        <p:txBody>
          <a:bodyPr>
            <a:normAutofit/>
          </a:bodyPr>
          <a:lstStyle/>
          <a:p>
            <a:pPr marL="0" indent="0">
              <a:lnSpc>
                <a:spcPct val="100000"/>
              </a:lnSpc>
              <a:spcBef>
                <a:spcPts val="600"/>
              </a:spcBef>
              <a:spcAft>
                <a:spcPts val="600"/>
              </a:spcAft>
              <a:buNone/>
            </a:pPr>
            <a:r>
              <a:rPr kumimoji="0" lang="en-US" sz="1400" b="0" i="0" u="none" strike="noStrike" kern="1200" cap="none" spc="0" normalizeH="0" baseline="0" noProof="0" dirty="0">
                <a:ln>
                  <a:noFill/>
                </a:ln>
                <a:solidFill>
                  <a:prstClr val="black"/>
                </a:solidFill>
                <a:effectLst/>
                <a:uLnTx/>
                <a:uFillTx/>
                <a:ea typeface="+mn-ea"/>
                <a:cs typeface="+mn-cs"/>
              </a:rPr>
              <a:t>Focus </a:t>
            </a:r>
            <a:r>
              <a:rPr kumimoji="0" lang="en-US" sz="1400" b="1" i="0" u="none" strike="noStrike" kern="1200" cap="none" spc="0" normalizeH="0" baseline="0" noProof="0" dirty="0">
                <a:ln>
                  <a:noFill/>
                </a:ln>
                <a:solidFill>
                  <a:prstClr val="black"/>
                </a:solidFill>
                <a:effectLst/>
                <a:uLnTx/>
                <a:uFillTx/>
                <a:ea typeface="+mn-ea"/>
                <a:cs typeface="+mn-cs"/>
              </a:rPr>
              <a:t>on identifying and addressing the needs of infants affected by prenatal  substance exposure</a:t>
            </a:r>
            <a:r>
              <a:rPr kumimoji="0" lang="en-US" sz="1400" b="0" i="0" u="none" strike="noStrike" kern="1200" cap="none" spc="0" normalizeH="0" baseline="0" noProof="0" dirty="0">
                <a:ln>
                  <a:noFill/>
                </a:ln>
                <a:solidFill>
                  <a:prstClr val="black"/>
                </a:solidFill>
                <a:effectLst/>
                <a:uLnTx/>
                <a:uFillTx/>
                <a:ea typeface="+mn-ea"/>
                <a:cs typeface="+mn-cs"/>
              </a:rPr>
              <a:t>, withdrawal symptoms, and Fetal Alcohol Spectrum Disorder </a:t>
            </a:r>
            <a:r>
              <a:rPr kumimoji="0" lang="en-US" sz="1400" b="1" i="0" u="none" strike="noStrike" kern="1200" cap="none" spc="0" normalizeH="0" baseline="0" noProof="0" dirty="0">
                <a:ln>
                  <a:noFill/>
                </a:ln>
                <a:solidFill>
                  <a:prstClr val="black"/>
                </a:solidFill>
                <a:effectLst/>
                <a:uLnTx/>
                <a:uFillTx/>
                <a:ea typeface="+mn-ea"/>
                <a:cs typeface="+mn-cs"/>
              </a:rPr>
              <a:t>including the immediate need for bonding and attachment with a safe, stable, consistent caregiver</a:t>
            </a:r>
          </a:p>
        </p:txBody>
      </p:sp>
      <p:sp>
        <p:nvSpPr>
          <p:cNvPr id="24" name="Content Placeholder 23">
            <a:extLst>
              <a:ext uri="{FF2B5EF4-FFF2-40B4-BE49-F238E27FC236}">
                <a16:creationId xmlns:a16="http://schemas.microsoft.com/office/drawing/2014/main" id="{D0CC4CD6-8558-80F0-9951-2636F8125684}"/>
              </a:ext>
            </a:extLst>
          </p:cNvPr>
          <p:cNvSpPr>
            <a:spLocks noGrp="1"/>
          </p:cNvSpPr>
          <p:nvPr>
            <p:ph sz="quarter" idx="18"/>
          </p:nvPr>
        </p:nvSpPr>
        <p:spPr>
          <a:xfrm>
            <a:off x="7659667" y="2077668"/>
            <a:ext cx="2036340" cy="676236"/>
          </a:xfrm>
        </p:spPr>
        <p:txBody>
          <a:bodyPr/>
          <a:lstStyle/>
          <a:p>
            <a:pPr marL="0" indent="0" algn="ctr">
              <a:buNone/>
            </a:pPr>
            <a:r>
              <a:rPr kumimoji="0" lang="en-US" sz="1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NEONATAL, INFANCY, &amp; POSTPARTUM</a:t>
            </a:r>
          </a:p>
        </p:txBody>
      </p:sp>
      <p:sp>
        <p:nvSpPr>
          <p:cNvPr id="29" name="Content Placeholder 28">
            <a:extLst>
              <a:ext uri="{FF2B5EF4-FFF2-40B4-BE49-F238E27FC236}">
                <a16:creationId xmlns:a16="http://schemas.microsoft.com/office/drawing/2014/main" id="{BC418F29-C15D-BCD7-0D42-899CAC06D135}"/>
              </a:ext>
            </a:extLst>
          </p:cNvPr>
          <p:cNvSpPr>
            <a:spLocks noGrp="1"/>
          </p:cNvSpPr>
          <p:nvPr>
            <p:ph sz="quarter" idx="23"/>
          </p:nvPr>
        </p:nvSpPr>
        <p:spPr>
          <a:xfrm>
            <a:off x="7776720" y="2748672"/>
            <a:ext cx="1919287" cy="3600219"/>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a:ln>
                  <a:noFill/>
                </a:ln>
                <a:solidFill>
                  <a:prstClr val="black"/>
                </a:solidFill>
                <a:effectLst/>
                <a:uLnTx/>
                <a:uFillTx/>
                <a:ea typeface="+mn-ea"/>
                <a:cs typeface="+mn-cs"/>
              </a:rPr>
              <a:t>Focus </a:t>
            </a:r>
            <a:r>
              <a:rPr kumimoji="0" lang="en-US" sz="1400" b="1" i="0" u="none" strike="noStrike" kern="1200" cap="none" spc="0" normalizeH="0" baseline="0" noProof="0">
                <a:ln>
                  <a:noFill/>
                </a:ln>
                <a:solidFill>
                  <a:prstClr val="black"/>
                </a:solidFill>
                <a:effectLst/>
                <a:uLnTx/>
                <a:uFillTx/>
                <a:ea typeface="+mn-ea"/>
                <a:cs typeface="+mn-cs"/>
              </a:rPr>
              <a:t>on ensuring the infant’s safety and responding to the needs of the infant, parent, and family </a:t>
            </a:r>
            <a:r>
              <a:rPr kumimoji="0" lang="en-US" sz="1400" b="0" i="0" u="none" strike="noStrike" kern="1200" cap="none" spc="0" normalizeH="0" baseline="0" noProof="0">
                <a:ln>
                  <a:noFill/>
                </a:ln>
                <a:solidFill>
                  <a:prstClr val="black"/>
                </a:solidFill>
                <a:effectLst/>
                <a:uLnTx/>
                <a:uFillTx/>
                <a:ea typeface="+mn-ea"/>
                <a:cs typeface="+mn-cs"/>
              </a:rPr>
              <a:t>through a comprehensive approach that </a:t>
            </a:r>
            <a:r>
              <a:rPr kumimoji="0" lang="en-US" sz="1400" b="1" i="0" u="none" strike="noStrike" kern="1200" cap="none" spc="0" normalizeH="0" baseline="0" noProof="0">
                <a:ln>
                  <a:noFill/>
                </a:ln>
                <a:solidFill>
                  <a:prstClr val="black"/>
                </a:solidFill>
                <a:effectLst/>
                <a:uLnTx/>
                <a:uFillTx/>
                <a:ea typeface="+mn-ea"/>
                <a:cs typeface="+mn-cs"/>
              </a:rPr>
              <a:t>ensures consistent access to a safe, stable caregiver </a:t>
            </a:r>
            <a:r>
              <a:rPr kumimoji="0" lang="en-US" sz="1400" b="0" i="0" u="none" strike="noStrike" kern="1200" cap="none" spc="0" normalizeH="0" baseline="0" noProof="0">
                <a:ln>
                  <a:noFill/>
                </a:ln>
                <a:solidFill>
                  <a:prstClr val="black"/>
                </a:solidFill>
                <a:effectLst/>
                <a:uLnTx/>
                <a:uFillTx/>
                <a:ea typeface="+mn-ea"/>
                <a:cs typeface="+mn-cs"/>
              </a:rPr>
              <a:t>and a supportive early care environment</a:t>
            </a:r>
          </a:p>
        </p:txBody>
      </p:sp>
      <p:sp>
        <p:nvSpPr>
          <p:cNvPr id="25" name="Content Placeholder 24">
            <a:extLst>
              <a:ext uri="{FF2B5EF4-FFF2-40B4-BE49-F238E27FC236}">
                <a16:creationId xmlns:a16="http://schemas.microsoft.com/office/drawing/2014/main" id="{09581F4B-799E-5FC4-2205-31484786F72F}"/>
              </a:ext>
            </a:extLst>
          </p:cNvPr>
          <p:cNvSpPr>
            <a:spLocks noGrp="1"/>
          </p:cNvSpPr>
          <p:nvPr>
            <p:ph sz="quarter" idx="19"/>
          </p:nvPr>
        </p:nvSpPr>
        <p:spPr>
          <a:xfrm>
            <a:off x="10118908" y="2119570"/>
            <a:ext cx="1920240" cy="649080"/>
          </a:xfrm>
        </p:spPr>
        <p:txBody>
          <a:bodyPr/>
          <a:lstStyle/>
          <a:p>
            <a:pPr marL="0" indent="0" algn="ctr">
              <a:buNone/>
            </a:pPr>
            <a:r>
              <a:rPr kumimoji="0" lang="en-US" sz="1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CHILDHOOD &amp; ADOLESCENCE</a:t>
            </a:r>
          </a:p>
        </p:txBody>
      </p:sp>
      <p:sp>
        <p:nvSpPr>
          <p:cNvPr id="30" name="Content Placeholder 29">
            <a:extLst>
              <a:ext uri="{FF2B5EF4-FFF2-40B4-BE49-F238E27FC236}">
                <a16:creationId xmlns:a16="http://schemas.microsoft.com/office/drawing/2014/main" id="{3FA2C777-5BFF-AE09-3909-B5FC742F9384}"/>
              </a:ext>
            </a:extLst>
          </p:cNvPr>
          <p:cNvSpPr>
            <a:spLocks noGrp="1"/>
          </p:cNvSpPr>
          <p:nvPr>
            <p:ph sz="quarter" idx="24"/>
          </p:nvPr>
        </p:nvSpPr>
        <p:spPr>
          <a:xfrm>
            <a:off x="10118273" y="2746737"/>
            <a:ext cx="1920875" cy="3817306"/>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a:ln>
                  <a:noFill/>
                </a:ln>
                <a:solidFill>
                  <a:prstClr val="black"/>
                </a:solidFill>
                <a:effectLst/>
                <a:uLnTx/>
                <a:uFillTx/>
                <a:ea typeface="+mn-ea"/>
                <a:cs typeface="+mn-cs"/>
              </a:rPr>
              <a:t>Focus on</a:t>
            </a:r>
            <a:r>
              <a:rPr kumimoji="0" lang="en-US" sz="1400" b="0" i="1" u="none" strike="noStrike" kern="1200" cap="none" spc="0" normalizeH="0" baseline="0" noProof="0">
                <a:ln>
                  <a:noFill/>
                </a:ln>
                <a:solidFill>
                  <a:prstClr val="black"/>
                </a:solidFill>
                <a:effectLst/>
                <a:uLnTx/>
                <a:uFillTx/>
                <a:ea typeface="+mn-ea"/>
                <a:cs typeface="+mn-cs"/>
              </a:rPr>
              <a:t> </a:t>
            </a:r>
            <a:r>
              <a:rPr kumimoji="0" lang="en-US" sz="1400" b="1" i="0" u="none" strike="noStrike" kern="1200" cap="none" spc="0" normalizeH="0" baseline="0" noProof="0">
                <a:ln>
                  <a:noFill/>
                </a:ln>
                <a:solidFill>
                  <a:prstClr val="black"/>
                </a:solidFill>
                <a:effectLst/>
                <a:uLnTx/>
                <a:uFillTx/>
                <a:ea typeface="+mn-ea"/>
                <a:cs typeface="+mn-cs"/>
              </a:rPr>
              <a:t>identifying and responding to the unique developmental and service needs </a:t>
            </a:r>
            <a:r>
              <a:rPr kumimoji="0" lang="en-US" sz="1400" b="0" i="0" u="none" strike="noStrike" kern="1200" cap="none" spc="0" normalizeH="0" baseline="0" noProof="0">
                <a:ln>
                  <a:noFill/>
                </a:ln>
                <a:solidFill>
                  <a:prstClr val="black"/>
                </a:solidFill>
                <a:effectLst/>
                <a:uLnTx/>
                <a:uFillTx/>
                <a:ea typeface="+mn-ea"/>
                <a:cs typeface="+mn-cs"/>
              </a:rPr>
              <a:t>of the toddler, preschooler, child, or adolescent who was exposed and/or affected by parental substance use  </a:t>
            </a:r>
            <a:r>
              <a:rPr kumimoji="0" lang="en-US" sz="1400" b="1" i="0" u="none" strike="noStrike" kern="1200" cap="none" spc="0" normalizeH="0" baseline="0" noProof="0">
                <a:ln>
                  <a:noFill/>
                </a:ln>
                <a:solidFill>
                  <a:prstClr val="black"/>
                </a:solidFill>
                <a:effectLst/>
                <a:uLnTx/>
                <a:uFillTx/>
                <a:ea typeface="+mn-ea"/>
                <a:cs typeface="+mn-cs"/>
              </a:rPr>
              <a:t>through a comprehensive family-centered approach</a:t>
            </a:r>
          </a:p>
        </p:txBody>
      </p:sp>
    </p:spTree>
    <p:extLst>
      <p:ext uri="{BB962C8B-B14F-4D97-AF65-F5344CB8AC3E}">
        <p14:creationId xmlns:p14="http://schemas.microsoft.com/office/powerpoint/2010/main" val="2920216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465BA5-D5E1-D935-D8BC-6A83DED95673}"/>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F736B749-6ECC-5559-DDC3-8292FF9579B7}"/>
              </a:ext>
              <a:ext uri="{C183D7F6-B498-43B3-948B-1728B52AA6E4}">
                <adec:decorative xmlns:adec="http://schemas.microsoft.com/office/drawing/2017/decorative" val="1"/>
              </a:ext>
            </a:extLst>
          </p:cNvPr>
          <p:cNvSpPr/>
          <p:nvPr/>
        </p:nvSpPr>
        <p:spPr>
          <a:xfrm>
            <a:off x="1420603" y="795222"/>
            <a:ext cx="2319821" cy="4842798"/>
          </a:xfrm>
          <a:prstGeom prst="roundRect">
            <a:avLst/>
          </a:prstGeom>
          <a:solidFill>
            <a:srgbClr val="0A496C"/>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47A7C8C-4768-53DA-9591-88AA7C68071E}"/>
              </a:ext>
              <a:ext uri="{C183D7F6-B498-43B3-948B-1728B52AA6E4}">
                <adec:decorative xmlns:adec="http://schemas.microsoft.com/office/drawing/2017/decorative" val="1"/>
              </a:ext>
            </a:extLst>
          </p:cNvPr>
          <p:cNvSpPr/>
          <p:nvPr/>
        </p:nvSpPr>
        <p:spPr>
          <a:xfrm>
            <a:off x="1756247" y="2537321"/>
            <a:ext cx="1645920" cy="1648918"/>
          </a:xfrm>
          <a:prstGeom prst="ellipse">
            <a:avLst/>
          </a:prstGeom>
          <a:solidFill>
            <a:schemeClr val="accent6">
              <a:lumMod val="20000"/>
              <a:lumOff val="8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Content Placeholder 22">
            <a:extLst>
              <a:ext uri="{FF2B5EF4-FFF2-40B4-BE49-F238E27FC236}">
                <a16:creationId xmlns:a16="http://schemas.microsoft.com/office/drawing/2014/main" id="{C156783D-BFA5-DF05-FB7D-4A8AECAC51C3}"/>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6372" y="2686539"/>
            <a:ext cx="1281659" cy="1281659"/>
          </a:xfrm>
        </p:spPr>
      </p:pic>
      <p:sp>
        <p:nvSpPr>
          <p:cNvPr id="15" name="Rectangle: Rounded Corners 14">
            <a:extLst>
              <a:ext uri="{FF2B5EF4-FFF2-40B4-BE49-F238E27FC236}">
                <a16:creationId xmlns:a16="http://schemas.microsoft.com/office/drawing/2014/main" id="{18C80897-FD0C-6805-D685-DF666D415450}"/>
              </a:ext>
              <a:ext uri="{C183D7F6-B498-43B3-948B-1728B52AA6E4}">
                <adec:decorative xmlns:adec="http://schemas.microsoft.com/office/drawing/2017/decorative" val="1"/>
              </a:ext>
            </a:extLst>
          </p:cNvPr>
          <p:cNvSpPr/>
          <p:nvPr/>
        </p:nvSpPr>
        <p:spPr>
          <a:xfrm>
            <a:off x="3784273" y="795222"/>
            <a:ext cx="2361137" cy="4842798"/>
          </a:xfrm>
          <a:prstGeom prst="roundRect">
            <a:avLst/>
          </a:prstGeom>
          <a:solidFill>
            <a:srgbClr val="2A5876"/>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1F60831-851F-D9CE-28BA-41AC3003A79C}"/>
              </a:ext>
              <a:ext uri="{C183D7F6-B498-43B3-948B-1728B52AA6E4}">
                <adec:decorative xmlns:adec="http://schemas.microsoft.com/office/drawing/2017/decorative" val="1"/>
              </a:ext>
            </a:extLst>
          </p:cNvPr>
          <p:cNvSpPr/>
          <p:nvPr/>
        </p:nvSpPr>
        <p:spPr>
          <a:xfrm>
            <a:off x="6180002" y="795220"/>
            <a:ext cx="2373354" cy="4842798"/>
          </a:xfrm>
          <a:prstGeom prst="roundRect">
            <a:avLst/>
          </a:prstGeom>
          <a:solidFill>
            <a:srgbClr val="1B738C"/>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B50D683-5FA0-D6C8-6F29-ACB4192F3E91}"/>
              </a:ext>
              <a:ext uri="{C183D7F6-B498-43B3-948B-1728B52AA6E4}">
                <adec:decorative xmlns:adec="http://schemas.microsoft.com/office/drawing/2017/decorative" val="1"/>
              </a:ext>
            </a:extLst>
          </p:cNvPr>
          <p:cNvSpPr/>
          <p:nvPr/>
        </p:nvSpPr>
        <p:spPr>
          <a:xfrm>
            <a:off x="8574831" y="813838"/>
            <a:ext cx="2387712" cy="4842798"/>
          </a:xfrm>
          <a:prstGeom prst="roundRect">
            <a:avLst/>
          </a:prstGeom>
          <a:solidFill>
            <a:srgbClr val="0C76AB"/>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D8D96-CF0F-A51A-AA71-E97AB274DC00}"/>
              </a:ext>
            </a:extLst>
          </p:cNvPr>
          <p:cNvSpPr>
            <a:spLocks noGrp="1"/>
          </p:cNvSpPr>
          <p:nvPr>
            <p:ph type="title"/>
          </p:nvPr>
        </p:nvSpPr>
        <p:spPr>
          <a:xfrm>
            <a:off x="1702597" y="4680305"/>
            <a:ext cx="8975948" cy="1631913"/>
          </a:xfrm>
          <a:prstGeom prst="leftRightArrow">
            <a:avLst/>
          </a:prstGeom>
          <a:solidFill>
            <a:schemeClr val="accent4">
              <a:lumMod val="20000"/>
              <a:lumOff val="80000"/>
            </a:schemeClr>
          </a:solidFill>
          <a:scene3d>
            <a:camera prst="orthographicFront"/>
            <a:lightRig rig="threePt" dir="t"/>
          </a:scene3d>
          <a:sp3d>
            <a:bevelT/>
          </a:sp3d>
        </p:spPr>
        <p:txBody>
          <a:bodyPr/>
          <a:lstStyle/>
          <a:p>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Continuum of Specialized Care Coordination for </a:t>
            </a:r>
            <a:b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Pregnant </a:t>
            </a:r>
            <a:r>
              <a:rPr lang="en-US" sz="2400" dirty="0">
                <a:solidFill>
                  <a:schemeClr val="tx1"/>
                </a:solidFill>
                <a:latin typeface="Arial" panose="020B0604020202020204" pitchFamily="34" charset="0"/>
                <a:ea typeface="+mn-ea"/>
                <a:cs typeface="Arial" panose="020B0604020202020204" pitchFamily="34" charset="0"/>
              </a:rPr>
              <a:t>&amp;</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Parenting Women with SUDs</a:t>
            </a:r>
            <a:endParaRPr lang="en-US" sz="2400" dirty="0">
              <a:solidFill>
                <a:schemeClr val="tx1"/>
              </a:solidFill>
            </a:endParaRPr>
          </a:p>
        </p:txBody>
      </p:sp>
      <p:sp>
        <p:nvSpPr>
          <p:cNvPr id="31" name="Oval 30">
            <a:extLst>
              <a:ext uri="{FF2B5EF4-FFF2-40B4-BE49-F238E27FC236}">
                <a16:creationId xmlns:a16="http://schemas.microsoft.com/office/drawing/2014/main" id="{27E8E155-1259-87A8-C38B-59FBFC45F671}"/>
              </a:ext>
              <a:ext uri="{C183D7F6-B498-43B3-948B-1728B52AA6E4}">
                <adec:decorative xmlns:adec="http://schemas.microsoft.com/office/drawing/2017/decorative" val="1"/>
              </a:ext>
            </a:extLst>
          </p:cNvPr>
          <p:cNvSpPr/>
          <p:nvPr/>
        </p:nvSpPr>
        <p:spPr>
          <a:xfrm>
            <a:off x="4121131" y="2526078"/>
            <a:ext cx="1645920" cy="1648918"/>
          </a:xfrm>
          <a:prstGeom prst="ellipse">
            <a:avLst/>
          </a:prstGeom>
          <a:solidFill>
            <a:schemeClr val="accent6">
              <a:lumMod val="20000"/>
              <a:lumOff val="8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Content Placeholder 24">
            <a:extLst>
              <a:ext uri="{FF2B5EF4-FFF2-40B4-BE49-F238E27FC236}">
                <a16:creationId xmlns:a16="http://schemas.microsoft.com/office/drawing/2014/main" id="{BE7F3692-8810-D2A7-B8D2-E4942593EAB0}"/>
              </a:ext>
              <a:ext uri="{C183D7F6-B498-43B3-948B-1728B52AA6E4}">
                <adec:decorative xmlns:adec="http://schemas.microsoft.com/office/drawing/2017/decorative" val="1"/>
              </a:ext>
            </a:extLst>
          </p:cNvPr>
          <p:cNvPicPr>
            <a:picLocks noGrp="1" noChangeAspect="1"/>
          </p:cNvPicPr>
          <p:nvPr>
            <p:ph sz="quarter" idx="15"/>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67722" y="2686540"/>
            <a:ext cx="1281659" cy="1281659"/>
          </a:xfrm>
        </p:spPr>
      </p:pic>
      <p:sp>
        <p:nvSpPr>
          <p:cNvPr id="32" name="Oval 31">
            <a:extLst>
              <a:ext uri="{FF2B5EF4-FFF2-40B4-BE49-F238E27FC236}">
                <a16:creationId xmlns:a16="http://schemas.microsoft.com/office/drawing/2014/main" id="{96C426DE-3911-97A1-795B-6C06817E59E9}"/>
              </a:ext>
              <a:ext uri="{C183D7F6-B498-43B3-948B-1728B52AA6E4}">
                <adec:decorative xmlns:adec="http://schemas.microsoft.com/office/drawing/2017/decorative" val="1"/>
              </a:ext>
            </a:extLst>
          </p:cNvPr>
          <p:cNvSpPr/>
          <p:nvPr/>
        </p:nvSpPr>
        <p:spPr>
          <a:xfrm>
            <a:off x="6596471" y="2537321"/>
            <a:ext cx="1645920" cy="1648918"/>
          </a:xfrm>
          <a:prstGeom prst="ellipse">
            <a:avLst/>
          </a:prstGeom>
          <a:solidFill>
            <a:schemeClr val="accent6">
              <a:lumMod val="20000"/>
              <a:lumOff val="8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Content Placeholder 26">
            <a:extLst>
              <a:ext uri="{FF2B5EF4-FFF2-40B4-BE49-F238E27FC236}">
                <a16:creationId xmlns:a16="http://schemas.microsoft.com/office/drawing/2014/main" id="{DE81D080-768B-6006-2DB7-FFF34F28D081}"/>
              </a:ext>
              <a:ext uri="{C183D7F6-B498-43B3-948B-1728B52AA6E4}">
                <adec:decorative xmlns:adec="http://schemas.microsoft.com/office/drawing/2017/decorative" val="1"/>
              </a:ext>
            </a:extLst>
          </p:cNvPr>
          <p:cNvPicPr>
            <a:picLocks noGrp="1" noChangeAspect="1"/>
          </p:cNvPicPr>
          <p:nvPr>
            <p:ph sz="quarter" idx="16"/>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78601" y="2720950"/>
            <a:ext cx="1281659" cy="1281659"/>
          </a:xfrm>
        </p:spPr>
      </p:pic>
      <p:sp>
        <p:nvSpPr>
          <p:cNvPr id="33" name="Oval 32">
            <a:extLst>
              <a:ext uri="{FF2B5EF4-FFF2-40B4-BE49-F238E27FC236}">
                <a16:creationId xmlns:a16="http://schemas.microsoft.com/office/drawing/2014/main" id="{C5F05C80-B47F-20D3-A9B1-7CF43E3F7164}"/>
              </a:ext>
              <a:ext uri="{C183D7F6-B498-43B3-948B-1728B52AA6E4}">
                <adec:decorative xmlns:adec="http://schemas.microsoft.com/office/drawing/2017/decorative" val="1"/>
              </a:ext>
            </a:extLst>
          </p:cNvPr>
          <p:cNvSpPr/>
          <p:nvPr/>
        </p:nvSpPr>
        <p:spPr>
          <a:xfrm>
            <a:off x="8968457" y="2537321"/>
            <a:ext cx="1645920" cy="1648918"/>
          </a:xfrm>
          <a:prstGeom prst="ellipse">
            <a:avLst/>
          </a:prstGeom>
          <a:solidFill>
            <a:schemeClr val="accent6">
              <a:lumMod val="20000"/>
              <a:lumOff val="8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Content Placeholder 28">
            <a:extLst>
              <a:ext uri="{FF2B5EF4-FFF2-40B4-BE49-F238E27FC236}">
                <a16:creationId xmlns:a16="http://schemas.microsoft.com/office/drawing/2014/main" id="{7F0A84C3-5E16-9C42-0560-75970CC034A7}"/>
              </a:ext>
              <a:ext uri="{C183D7F6-B498-43B3-948B-1728B52AA6E4}">
                <adec:decorative xmlns:adec="http://schemas.microsoft.com/office/drawing/2017/decorative" val="1"/>
              </a:ext>
            </a:extLst>
          </p:cNvPr>
          <p:cNvPicPr>
            <a:picLocks noGrp="1" noChangeAspect="1"/>
          </p:cNvPicPr>
          <p:nvPr>
            <p:ph sz="quarter" idx="17"/>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18502" y="2709707"/>
            <a:ext cx="1281659" cy="1281659"/>
          </a:xfrm>
        </p:spPr>
      </p:pic>
      <p:sp>
        <p:nvSpPr>
          <p:cNvPr id="3" name="Rectangle 2">
            <a:extLst>
              <a:ext uri="{FF2B5EF4-FFF2-40B4-BE49-F238E27FC236}">
                <a16:creationId xmlns:a16="http://schemas.microsoft.com/office/drawing/2014/main" id="{F1177D5A-D59E-98C1-C4A7-BBD380AC751C}"/>
              </a:ext>
              <a:ext uri="{C183D7F6-B498-43B3-948B-1728B52AA6E4}">
                <adec:decorative xmlns:adec="http://schemas.microsoft.com/office/drawing/2017/decorative" val="1"/>
              </a:ext>
            </a:extLst>
          </p:cNvPr>
          <p:cNvSpPr/>
          <p:nvPr/>
        </p:nvSpPr>
        <p:spPr>
          <a:xfrm>
            <a:off x="0" y="0"/>
            <a:ext cx="401401" cy="6858000"/>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138349-22F7-7F6D-D10F-EAE4BEDD376C}"/>
              </a:ext>
              <a:ext uri="{C183D7F6-B498-43B3-948B-1728B52AA6E4}">
                <adec:decorative xmlns:adec="http://schemas.microsoft.com/office/drawing/2017/decorative" val="1"/>
              </a:ext>
            </a:extLst>
          </p:cNvPr>
          <p:cNvSpPr/>
          <p:nvPr/>
        </p:nvSpPr>
        <p:spPr>
          <a:xfrm>
            <a:off x="11894696" y="-2"/>
            <a:ext cx="401401" cy="6858000"/>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7D0778A-DF8D-06DC-7A6E-FB4493A466C7}"/>
              </a:ext>
              <a:ext uri="{C183D7F6-B498-43B3-948B-1728B52AA6E4}">
                <adec:decorative xmlns:adec="http://schemas.microsoft.com/office/drawing/2017/decorative" val="1"/>
              </a:ext>
            </a:extLst>
          </p:cNvPr>
          <p:cNvSpPr/>
          <p:nvPr/>
        </p:nvSpPr>
        <p:spPr>
          <a:xfrm rot="16200000">
            <a:off x="5956928" y="534869"/>
            <a:ext cx="401401" cy="12276940"/>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F6C3F0C-B37C-ABEE-79B1-37CA4429E73D}"/>
              </a:ext>
              <a:ext uri="{C183D7F6-B498-43B3-948B-1728B52AA6E4}">
                <adec:decorative xmlns:adec="http://schemas.microsoft.com/office/drawing/2017/decorative" val="1"/>
              </a:ext>
            </a:extLst>
          </p:cNvPr>
          <p:cNvSpPr/>
          <p:nvPr/>
        </p:nvSpPr>
        <p:spPr>
          <a:xfrm rot="16200000">
            <a:off x="5964311" y="-5930389"/>
            <a:ext cx="401401" cy="12262174"/>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04CF6F6-1BEA-2D5D-FEAF-6ADAAC7E7E09}"/>
              </a:ext>
            </a:extLst>
          </p:cNvPr>
          <p:cNvSpPr txBox="1"/>
          <p:nvPr/>
        </p:nvSpPr>
        <p:spPr>
          <a:xfrm>
            <a:off x="1789554" y="1181345"/>
            <a:ext cx="1657826" cy="461665"/>
          </a:xfrm>
          <a:prstGeom prst="rect">
            <a:avLst/>
          </a:prstGeom>
          <a:noFill/>
        </p:spPr>
        <p:txBody>
          <a:bodyPr wrap="none" rtlCol="0">
            <a:spAutoFit/>
          </a:bodyPr>
          <a:lstStyle/>
          <a:p>
            <a:r>
              <a:rPr lang="en-US" sz="2400" dirty="0">
                <a:solidFill>
                  <a:schemeClr val="bg1"/>
                </a:solidFill>
              </a:rPr>
              <a:t>Prevention</a:t>
            </a:r>
          </a:p>
        </p:txBody>
      </p:sp>
      <p:sp>
        <p:nvSpPr>
          <p:cNvPr id="14" name="TextBox 13">
            <a:extLst>
              <a:ext uri="{FF2B5EF4-FFF2-40B4-BE49-F238E27FC236}">
                <a16:creationId xmlns:a16="http://schemas.microsoft.com/office/drawing/2014/main" id="{F42D2E58-DD74-FF6B-3904-70D9A5917394}"/>
              </a:ext>
            </a:extLst>
          </p:cNvPr>
          <p:cNvSpPr txBox="1"/>
          <p:nvPr/>
        </p:nvSpPr>
        <p:spPr>
          <a:xfrm>
            <a:off x="3942575" y="1181345"/>
            <a:ext cx="2068324" cy="830997"/>
          </a:xfrm>
          <a:prstGeom prst="rect">
            <a:avLst/>
          </a:prstGeom>
          <a:noFill/>
        </p:spPr>
        <p:txBody>
          <a:bodyPr wrap="square" rtlCol="0">
            <a:spAutoFit/>
          </a:bodyPr>
          <a:lstStyle/>
          <a:p>
            <a:pPr algn="ctr"/>
            <a:r>
              <a:rPr lang="en-US" sz="2400" dirty="0">
                <a:solidFill>
                  <a:schemeClr val="bg1"/>
                </a:solidFill>
              </a:rPr>
              <a:t>Early Intervention</a:t>
            </a:r>
          </a:p>
        </p:txBody>
      </p:sp>
      <p:sp>
        <p:nvSpPr>
          <p:cNvPr id="19" name="TextBox 18">
            <a:extLst>
              <a:ext uri="{FF2B5EF4-FFF2-40B4-BE49-F238E27FC236}">
                <a16:creationId xmlns:a16="http://schemas.microsoft.com/office/drawing/2014/main" id="{854B97B1-5E61-A39F-98A2-5647A678CADF}"/>
              </a:ext>
            </a:extLst>
          </p:cNvPr>
          <p:cNvSpPr txBox="1"/>
          <p:nvPr/>
        </p:nvSpPr>
        <p:spPr>
          <a:xfrm>
            <a:off x="6113779" y="1181344"/>
            <a:ext cx="2483425" cy="830997"/>
          </a:xfrm>
          <a:prstGeom prst="rect">
            <a:avLst/>
          </a:prstGeom>
          <a:noFill/>
        </p:spPr>
        <p:txBody>
          <a:bodyPr wrap="square" rtlCol="0">
            <a:spAutoFit/>
          </a:bodyPr>
          <a:lstStyle/>
          <a:p>
            <a:pPr algn="ctr"/>
            <a:r>
              <a:rPr lang="en-US" sz="2300" dirty="0">
                <a:solidFill>
                  <a:schemeClr val="bg1"/>
                </a:solidFill>
              </a:rPr>
              <a:t>Family-Centered Treatment</a:t>
            </a:r>
          </a:p>
        </p:txBody>
      </p:sp>
      <p:sp>
        <p:nvSpPr>
          <p:cNvPr id="34" name="TextBox 33">
            <a:extLst>
              <a:ext uri="{FF2B5EF4-FFF2-40B4-BE49-F238E27FC236}">
                <a16:creationId xmlns:a16="http://schemas.microsoft.com/office/drawing/2014/main" id="{F4AA0A72-8612-C3C1-4A85-4F268545B738}"/>
              </a:ext>
            </a:extLst>
          </p:cNvPr>
          <p:cNvSpPr txBox="1"/>
          <p:nvPr/>
        </p:nvSpPr>
        <p:spPr>
          <a:xfrm>
            <a:off x="9048265" y="1181345"/>
            <a:ext cx="1486304" cy="461665"/>
          </a:xfrm>
          <a:prstGeom prst="rect">
            <a:avLst/>
          </a:prstGeom>
          <a:noFill/>
        </p:spPr>
        <p:txBody>
          <a:bodyPr wrap="none" rtlCol="0">
            <a:spAutoFit/>
          </a:bodyPr>
          <a:lstStyle/>
          <a:p>
            <a:r>
              <a:rPr lang="en-US" sz="2400" dirty="0">
                <a:solidFill>
                  <a:schemeClr val="bg1"/>
                </a:solidFill>
              </a:rPr>
              <a:t>Recovery</a:t>
            </a:r>
          </a:p>
        </p:txBody>
      </p:sp>
    </p:spTree>
    <p:extLst>
      <p:ext uri="{BB962C8B-B14F-4D97-AF65-F5344CB8AC3E}">
        <p14:creationId xmlns:p14="http://schemas.microsoft.com/office/powerpoint/2010/main" val="1529716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3803904" cy="6858000"/>
          </a:xfrm>
        </p:spPr>
        <p:txBody>
          <a:bodyPr>
            <a:normAutofit/>
          </a:bodyPr>
          <a:lstStyle/>
          <a:p>
            <a:r>
              <a:rPr lang="en-US" dirty="0">
                <a:latin typeface="+mj-lt"/>
              </a:rPr>
              <a:t>Learning Objectives</a:t>
            </a:r>
          </a:p>
        </p:txBody>
      </p:sp>
      <p:sp>
        <p:nvSpPr>
          <p:cNvPr id="6" name="Content Placeholder 5">
            <a:extLst>
              <a:ext uri="{FF2B5EF4-FFF2-40B4-BE49-F238E27FC236}">
                <a16:creationId xmlns:a16="http://schemas.microsoft.com/office/drawing/2014/main" id="{86BAEB34-CF21-672D-807C-B988174AEE98}"/>
              </a:ext>
            </a:extLst>
          </p:cNvPr>
          <p:cNvSpPr>
            <a:spLocks noGrp="1"/>
          </p:cNvSpPr>
          <p:nvPr>
            <p:ph sz="quarter" idx="13"/>
          </p:nvPr>
        </p:nvSpPr>
        <p:spPr>
          <a:xfrm>
            <a:off x="4297680" y="251460"/>
            <a:ext cx="7475220" cy="1082041"/>
          </a:xfrm>
        </p:spPr>
        <p:txBody>
          <a:bodyPr/>
          <a:lstStyle/>
          <a:p>
            <a:pPr>
              <a:lnSpc>
                <a:spcPct val="100000"/>
              </a:lnSpc>
              <a:spcBef>
                <a:spcPts val="0"/>
              </a:spcBef>
            </a:pPr>
            <a:r>
              <a:rPr lang="en-US" dirty="0"/>
              <a:t>After completing this training, </a:t>
            </a:r>
          </a:p>
          <a:p>
            <a:pPr>
              <a:lnSpc>
                <a:spcPct val="100000"/>
              </a:lnSpc>
              <a:spcBef>
                <a:spcPts val="0"/>
              </a:spcBef>
            </a:pPr>
            <a:r>
              <a:rPr lang="en-US" dirty="0"/>
              <a:t>child welfare workers will:</a:t>
            </a:r>
          </a:p>
        </p:txBody>
      </p:sp>
      <p:sp>
        <p:nvSpPr>
          <p:cNvPr id="3" name="Content Placeholder 2">
            <a:extLst>
              <a:ext uri="{FF2B5EF4-FFF2-40B4-BE49-F238E27FC236}">
                <a16:creationId xmlns:a16="http://schemas.microsoft.com/office/drawing/2014/main" id="{250AFC7B-4917-B46D-60EF-176FA8FA4010}"/>
              </a:ext>
            </a:extLst>
          </p:cNvPr>
          <p:cNvSpPr>
            <a:spLocks noGrp="1"/>
          </p:cNvSpPr>
          <p:nvPr>
            <p:ph sz="quarter" idx="14"/>
          </p:nvPr>
        </p:nvSpPr>
        <p:spPr>
          <a:xfrm>
            <a:off x="4297680" y="1724892"/>
            <a:ext cx="7475220" cy="5133108"/>
          </a:xfrm>
        </p:spPr>
        <p:txBody>
          <a:bodyPr/>
          <a:lstStyle/>
          <a:p>
            <a:pPr marL="285750" indent="-285750">
              <a:lnSpc>
                <a:spcPct val="100000"/>
              </a:lnSpc>
              <a:spcBef>
                <a:spcPts val="400"/>
              </a:spcBef>
              <a:spcAft>
                <a:spcPts val="400"/>
              </a:spcAft>
              <a:buFont typeface="Arial" panose="020B0604020202020204" pitchFamily="34" charset="0"/>
              <a:buChar char="•"/>
            </a:pPr>
            <a:r>
              <a:rPr lang="en-US" dirty="0"/>
              <a:t>Understand the consequences of prenatal and postnatal substance exposure and the associated risks and neurodevelopmental effects</a:t>
            </a:r>
          </a:p>
          <a:p>
            <a:pPr marL="285750" indent="-285750">
              <a:lnSpc>
                <a:spcPct val="100000"/>
              </a:lnSpc>
              <a:spcBef>
                <a:spcPts val="400"/>
              </a:spcBef>
              <a:spcAft>
                <a:spcPts val="400"/>
              </a:spcAft>
              <a:buFont typeface="Arial" panose="020B0604020202020204" pitchFamily="34" charset="0"/>
              <a:buChar char="•"/>
            </a:pPr>
            <a:r>
              <a:rPr lang="en-US" dirty="0"/>
              <a:t>Identify the prevalence and effects of maternal morbidity and mortality, including how outcomes vary across different groups of mothers</a:t>
            </a:r>
          </a:p>
          <a:p>
            <a:pPr marL="285750" indent="-285750">
              <a:lnSpc>
                <a:spcPct val="100000"/>
              </a:lnSpc>
              <a:spcBef>
                <a:spcPts val="400"/>
              </a:spcBef>
              <a:spcAft>
                <a:spcPts val="400"/>
              </a:spcAft>
              <a:buFont typeface="Arial" panose="020B0604020202020204" pitchFamily="34" charset="0"/>
              <a:buChar char="•"/>
            </a:pPr>
            <a:r>
              <a:rPr lang="en-US" dirty="0"/>
              <a:t>Describe how stigma and bias negatively affect the experiences and care of pregnant and parenting women with substance use disorders</a:t>
            </a:r>
          </a:p>
          <a:p>
            <a:pPr marL="285750" indent="-285750">
              <a:lnSpc>
                <a:spcPct val="100000"/>
              </a:lnSpc>
              <a:spcBef>
                <a:spcPts val="400"/>
              </a:spcBef>
              <a:spcAft>
                <a:spcPts val="400"/>
              </a:spcAft>
              <a:buFont typeface="Arial" panose="020B0604020202020204" pitchFamily="34" charset="0"/>
              <a:buChar char="•"/>
            </a:pPr>
            <a:r>
              <a:rPr lang="en-US" dirty="0"/>
              <a:t>Identify the prevalence and leading causes of infant mortality, including how outcomes vary across different groups of infants</a:t>
            </a:r>
          </a:p>
          <a:p>
            <a:pPr marL="285750" indent="-285750">
              <a:lnSpc>
                <a:spcPct val="100000"/>
              </a:lnSpc>
              <a:spcBef>
                <a:spcPts val="400"/>
              </a:spcBef>
              <a:spcAft>
                <a:spcPts val="400"/>
              </a:spcAft>
              <a:buFont typeface="Arial" panose="020B0604020202020204" pitchFamily="34" charset="0"/>
              <a:buChar char="•"/>
            </a:pPr>
            <a:r>
              <a:rPr lang="en-US" dirty="0"/>
              <a:t>Recognize the benefits of home visiting models for children and families affected by prenatal substance exposure</a:t>
            </a:r>
          </a:p>
          <a:p>
            <a:pPr marL="285750" indent="-285750">
              <a:lnSpc>
                <a:spcPct val="100000"/>
              </a:lnSpc>
              <a:spcBef>
                <a:spcPts val="400"/>
              </a:spcBef>
              <a:spcAft>
                <a:spcPts val="400"/>
              </a:spcAft>
              <a:buFont typeface="Arial" panose="020B0604020202020204" pitchFamily="34" charset="0"/>
              <a:buChar char="•"/>
            </a:pPr>
            <a:r>
              <a:rPr lang="en-US" dirty="0"/>
              <a:t>Understand the policy and practice components of Plans of Safe Care and how these promote the safety, well-being, and recovery outcomes for infants, parents, and their families</a:t>
            </a:r>
          </a:p>
        </p:txBody>
      </p:sp>
    </p:spTree>
    <p:extLst>
      <p:ext uri="{BB962C8B-B14F-4D97-AF65-F5344CB8AC3E}">
        <p14:creationId xmlns:p14="http://schemas.microsoft.com/office/powerpoint/2010/main" val="890962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A2A998-7A73-083E-242B-D7B669045ACA}"/>
              </a:ext>
            </a:extLst>
          </p:cNvPr>
          <p:cNvSpPr>
            <a:spLocks noGrp="1"/>
          </p:cNvSpPr>
          <p:nvPr>
            <p:ph type="title"/>
          </p:nvPr>
        </p:nvSpPr>
        <p:spPr>
          <a:xfrm>
            <a:off x="0" y="-243935"/>
            <a:ext cx="12191999" cy="1441797"/>
          </a:xfrm>
          <a:solidFill>
            <a:srgbClr val="054163"/>
          </a:solidFill>
        </p:spPr>
        <p:txBody>
          <a:bodyPr/>
          <a:lstStyle/>
          <a:p>
            <a:r>
              <a:rPr lang="en-US" dirty="0"/>
              <a:t>Maternal, Infant, Early Childhood </a:t>
            </a:r>
            <a:br>
              <a:rPr lang="en-US" dirty="0"/>
            </a:br>
            <a:r>
              <a:rPr lang="en-US" dirty="0"/>
              <a:t>Home Visting Programs</a:t>
            </a:r>
          </a:p>
        </p:txBody>
      </p:sp>
      <p:sp>
        <p:nvSpPr>
          <p:cNvPr id="20" name="Rectangle 19">
            <a:extLst>
              <a:ext uri="{FF2B5EF4-FFF2-40B4-BE49-F238E27FC236}">
                <a16:creationId xmlns:a16="http://schemas.microsoft.com/office/drawing/2014/main" id="{7D253CD8-C311-98BD-D7E9-1F2B0D29B731}"/>
              </a:ext>
              <a:ext uri="{C183D7F6-B498-43B3-948B-1728B52AA6E4}">
                <adec:decorative xmlns:adec="http://schemas.microsoft.com/office/drawing/2017/decorative" val="1"/>
              </a:ext>
            </a:extLst>
          </p:cNvPr>
          <p:cNvSpPr/>
          <p:nvPr/>
        </p:nvSpPr>
        <p:spPr>
          <a:xfrm>
            <a:off x="1199213" y="1197863"/>
            <a:ext cx="10992787" cy="5119141"/>
          </a:xfrm>
          <a:prstGeom prst="rect">
            <a:avLst/>
          </a:prstGeom>
          <a:solidFill>
            <a:srgbClr val="DBEFF9"/>
          </a:solidFill>
          <a:ln>
            <a:noFill/>
          </a:ln>
          <a:effectLst>
            <a:outerShdw blurRad="50800" dist="1143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1" name="Straight Connector 20">
            <a:extLst>
              <a:ext uri="{FF2B5EF4-FFF2-40B4-BE49-F238E27FC236}">
                <a16:creationId xmlns:a16="http://schemas.microsoft.com/office/drawing/2014/main" id="{42190C0F-56CF-F49F-0139-9A3B30CD6739}"/>
              </a:ext>
              <a:ext uri="{C183D7F6-B498-43B3-948B-1728B52AA6E4}">
                <adec:decorative xmlns:adec="http://schemas.microsoft.com/office/drawing/2017/decorative" val="1"/>
              </a:ext>
            </a:extLst>
          </p:cNvPr>
          <p:cNvCxnSpPr>
            <a:cxnSpLocks/>
          </p:cNvCxnSpPr>
          <p:nvPr/>
        </p:nvCxnSpPr>
        <p:spPr>
          <a:xfrm>
            <a:off x="11572407" y="-243935"/>
            <a:ext cx="0" cy="6560939"/>
          </a:xfrm>
          <a:prstGeom prst="line">
            <a:avLst/>
          </a:prstGeom>
          <a:ln w="317500" cmpd="thinThick">
            <a:solidFill>
              <a:srgbClr val="2B809A"/>
            </a:solidFill>
          </a:ln>
        </p:spPr>
        <p:style>
          <a:lnRef idx="3">
            <a:schemeClr val="accent2"/>
          </a:lnRef>
          <a:fillRef idx="0">
            <a:schemeClr val="accent2"/>
          </a:fillRef>
          <a:effectRef idx="2">
            <a:schemeClr val="accent2"/>
          </a:effectRef>
          <a:fontRef idx="minor">
            <a:schemeClr val="tx1"/>
          </a:fontRef>
        </p:style>
      </p:cxnSp>
      <p:sp>
        <p:nvSpPr>
          <p:cNvPr id="9" name="Content Placeholder 8">
            <a:extLst>
              <a:ext uri="{FF2B5EF4-FFF2-40B4-BE49-F238E27FC236}">
                <a16:creationId xmlns:a16="http://schemas.microsoft.com/office/drawing/2014/main" id="{B13E9BA7-BA76-6F7C-252F-F7BCB710152D}"/>
              </a:ext>
            </a:extLst>
          </p:cNvPr>
          <p:cNvSpPr>
            <a:spLocks noGrp="1"/>
          </p:cNvSpPr>
          <p:nvPr>
            <p:ph sz="quarter" idx="15"/>
          </p:nvPr>
        </p:nvSpPr>
        <p:spPr>
          <a:xfrm>
            <a:off x="2616766" y="1974342"/>
            <a:ext cx="8157680" cy="3327800"/>
          </a:xfrm>
        </p:spPr>
        <p:txBody>
          <a:bodyPr/>
          <a:lstStyle/>
          <a:p>
            <a:pPr marL="0" lvl="0" indent="0">
              <a:lnSpc>
                <a:spcPct val="100000"/>
              </a:lnSpc>
              <a:spcBef>
                <a:spcPts val="600"/>
              </a:spcBef>
              <a:spcAft>
                <a:spcPts val="600"/>
              </a:spcAft>
              <a:buNone/>
              <a:defRPr/>
            </a:pPr>
            <a:r>
              <a:rPr lang="en-US" sz="2400" dirty="0">
                <a:solidFill>
                  <a:prstClr val="black"/>
                </a:solidFill>
                <a:latin typeface="Arial" panose="020B0604020202020204" pitchFamily="34" charset="0"/>
                <a:cs typeface="Arial" panose="020B0604020202020204" pitchFamily="34" charset="0"/>
              </a:rPr>
              <a:t>Goals of MIECHV Programs:</a:t>
            </a:r>
          </a:p>
          <a:p>
            <a:pPr marL="742950" lvl="1">
              <a:lnSpc>
                <a:spcPct val="100000"/>
              </a:lnSpc>
              <a:spcBef>
                <a:spcPts val="600"/>
              </a:spcBef>
              <a:spcAft>
                <a:spcPts val="600"/>
              </a:spcAft>
              <a:defRPr/>
            </a:pPr>
            <a:r>
              <a:rPr lang="en-US" sz="2400" dirty="0">
                <a:solidFill>
                  <a:prstClr val="black"/>
                </a:solidFill>
                <a:latin typeface="Arial" panose="020B0604020202020204" pitchFamily="34" charset="0"/>
                <a:cs typeface="Arial" panose="020B0604020202020204" pitchFamily="34" charset="0"/>
              </a:rPr>
              <a:t>Improve maternal and infant health</a:t>
            </a:r>
          </a:p>
          <a:p>
            <a:pPr marL="742950" lvl="1">
              <a:lnSpc>
                <a:spcPct val="100000"/>
              </a:lnSpc>
              <a:spcBef>
                <a:spcPts val="600"/>
              </a:spcBef>
              <a:spcAft>
                <a:spcPts val="600"/>
              </a:spcAft>
              <a:defRPr/>
            </a:pPr>
            <a:r>
              <a:rPr lang="en-US" sz="2400" dirty="0">
                <a:solidFill>
                  <a:prstClr val="black"/>
                </a:solidFill>
                <a:latin typeface="Arial" panose="020B0604020202020204" pitchFamily="34" charset="0"/>
                <a:cs typeface="Arial" panose="020B0604020202020204" pitchFamily="34" charset="0"/>
              </a:rPr>
              <a:t>Prevent child abuse and neglect</a:t>
            </a:r>
          </a:p>
          <a:p>
            <a:pPr marL="742950" lvl="1">
              <a:lnSpc>
                <a:spcPct val="100000"/>
              </a:lnSpc>
              <a:spcBef>
                <a:spcPts val="600"/>
              </a:spcBef>
              <a:spcAft>
                <a:spcPts val="600"/>
              </a:spcAft>
              <a:defRPr/>
            </a:pPr>
            <a:r>
              <a:rPr lang="en-US" sz="2400" dirty="0">
                <a:solidFill>
                  <a:prstClr val="black"/>
                </a:solidFill>
                <a:latin typeface="Arial" panose="020B0604020202020204" pitchFamily="34" charset="0"/>
                <a:cs typeface="Arial" panose="020B0604020202020204" pitchFamily="34" charset="0"/>
              </a:rPr>
              <a:t>Reduce crime and domestic violence</a:t>
            </a:r>
            <a:endParaRPr lang="en-US" sz="2400" dirty="0">
              <a:solidFill>
                <a:prstClr val="black"/>
              </a:solidFill>
              <a:highlight>
                <a:srgbClr val="FFFF00"/>
              </a:highlight>
              <a:latin typeface="Arial" panose="020B0604020202020204" pitchFamily="34" charset="0"/>
              <a:cs typeface="Arial" panose="020B0604020202020204" pitchFamily="34" charset="0"/>
            </a:endParaRPr>
          </a:p>
          <a:p>
            <a:pPr marL="742950" lvl="1">
              <a:lnSpc>
                <a:spcPct val="100000"/>
              </a:lnSpc>
              <a:spcBef>
                <a:spcPts val="600"/>
              </a:spcBef>
              <a:spcAft>
                <a:spcPts val="600"/>
              </a:spcAft>
              <a:defRPr/>
            </a:pPr>
            <a:r>
              <a:rPr lang="en-US" sz="2400" dirty="0">
                <a:solidFill>
                  <a:prstClr val="black"/>
                </a:solidFill>
                <a:latin typeface="Arial" panose="020B0604020202020204" pitchFamily="34" charset="0"/>
                <a:cs typeface="Arial" panose="020B0604020202020204" pitchFamily="34" charset="0"/>
              </a:rPr>
              <a:t>Increase family education level and earning potential</a:t>
            </a:r>
          </a:p>
          <a:p>
            <a:pPr marL="742950" lvl="1">
              <a:lnSpc>
                <a:spcPct val="100000"/>
              </a:lnSpc>
              <a:spcBef>
                <a:spcPts val="600"/>
              </a:spcBef>
              <a:spcAft>
                <a:spcPts val="600"/>
              </a:spcAft>
              <a:defRPr/>
            </a:pPr>
            <a:r>
              <a:rPr lang="en-US" sz="2400" dirty="0">
                <a:solidFill>
                  <a:prstClr val="black"/>
                </a:solidFill>
                <a:latin typeface="Arial" panose="020B0604020202020204" pitchFamily="34" charset="0"/>
                <a:cs typeface="Arial" panose="020B0604020202020204" pitchFamily="34" charset="0"/>
              </a:rPr>
              <a:t>Promote children’s development and school readiness</a:t>
            </a:r>
          </a:p>
          <a:p>
            <a:pPr marL="742950" lvl="1">
              <a:lnSpc>
                <a:spcPct val="100000"/>
              </a:lnSpc>
              <a:spcBef>
                <a:spcPts val="600"/>
              </a:spcBef>
              <a:spcAft>
                <a:spcPts val="600"/>
              </a:spcAft>
              <a:defRPr/>
            </a:pPr>
            <a:r>
              <a:rPr lang="en-US" sz="2400" dirty="0">
                <a:solidFill>
                  <a:prstClr val="black"/>
                </a:solidFill>
                <a:latin typeface="Arial" panose="020B0604020202020204" pitchFamily="34" charset="0"/>
                <a:cs typeface="Arial" panose="020B0604020202020204" pitchFamily="34" charset="0"/>
              </a:rPr>
              <a:t>Connect families to needed resources and supports</a:t>
            </a:r>
            <a:endParaRPr lang="en-US" sz="1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9112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C843F-877C-6A6D-7CDA-0FFFAA28E7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764A9E-F1B0-711E-68C1-855F710BA8C5}"/>
              </a:ext>
            </a:extLst>
          </p:cNvPr>
          <p:cNvSpPr>
            <a:spLocks noGrp="1"/>
          </p:cNvSpPr>
          <p:nvPr>
            <p:ph type="title"/>
          </p:nvPr>
        </p:nvSpPr>
        <p:spPr>
          <a:xfrm>
            <a:off x="0" y="-243935"/>
            <a:ext cx="12191999" cy="1441797"/>
          </a:xfrm>
          <a:solidFill>
            <a:srgbClr val="054163"/>
          </a:solidFill>
        </p:spPr>
        <p:txBody>
          <a:bodyPr/>
          <a:lstStyle/>
          <a:p>
            <a:r>
              <a:rPr lang="en-US" dirty="0"/>
              <a:t>Benefits of MICHV Models</a:t>
            </a:r>
          </a:p>
        </p:txBody>
      </p:sp>
      <p:sp>
        <p:nvSpPr>
          <p:cNvPr id="20" name="Rectangle 19">
            <a:extLst>
              <a:ext uri="{FF2B5EF4-FFF2-40B4-BE49-F238E27FC236}">
                <a16:creationId xmlns:a16="http://schemas.microsoft.com/office/drawing/2014/main" id="{03A6388D-86AC-6A9C-1198-73B2336A648B}"/>
              </a:ext>
              <a:ext uri="{C183D7F6-B498-43B3-948B-1728B52AA6E4}">
                <adec:decorative xmlns:adec="http://schemas.microsoft.com/office/drawing/2017/decorative" val="1"/>
              </a:ext>
            </a:extLst>
          </p:cNvPr>
          <p:cNvSpPr/>
          <p:nvPr/>
        </p:nvSpPr>
        <p:spPr>
          <a:xfrm>
            <a:off x="1199213" y="1197863"/>
            <a:ext cx="10992787" cy="5119141"/>
          </a:xfrm>
          <a:prstGeom prst="rect">
            <a:avLst/>
          </a:prstGeom>
          <a:solidFill>
            <a:srgbClr val="DBEFF9"/>
          </a:solidFill>
          <a:ln>
            <a:noFill/>
          </a:ln>
          <a:effectLst>
            <a:outerShdw blurRad="50800" dist="1143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1" name="Straight Connector 20">
            <a:extLst>
              <a:ext uri="{FF2B5EF4-FFF2-40B4-BE49-F238E27FC236}">
                <a16:creationId xmlns:a16="http://schemas.microsoft.com/office/drawing/2014/main" id="{912064F9-AFD2-6CE7-706D-865E31F77533}"/>
              </a:ext>
              <a:ext uri="{C183D7F6-B498-43B3-948B-1728B52AA6E4}">
                <adec:decorative xmlns:adec="http://schemas.microsoft.com/office/drawing/2017/decorative" val="1"/>
              </a:ext>
            </a:extLst>
          </p:cNvPr>
          <p:cNvCxnSpPr>
            <a:cxnSpLocks/>
          </p:cNvCxnSpPr>
          <p:nvPr/>
        </p:nvCxnSpPr>
        <p:spPr>
          <a:xfrm>
            <a:off x="11572407" y="-243935"/>
            <a:ext cx="0" cy="6560939"/>
          </a:xfrm>
          <a:prstGeom prst="line">
            <a:avLst/>
          </a:prstGeom>
          <a:ln w="317500" cmpd="thinThick">
            <a:solidFill>
              <a:srgbClr val="2B809A"/>
            </a:solidFill>
          </a:ln>
        </p:spPr>
        <p:style>
          <a:lnRef idx="3">
            <a:schemeClr val="accent2"/>
          </a:lnRef>
          <a:fillRef idx="0">
            <a:schemeClr val="accent2"/>
          </a:fillRef>
          <a:effectRef idx="2">
            <a:schemeClr val="accent2"/>
          </a:effectRef>
          <a:fontRef idx="minor">
            <a:schemeClr val="tx1"/>
          </a:fontRef>
        </p:style>
      </p:cxnSp>
      <p:sp>
        <p:nvSpPr>
          <p:cNvPr id="9" name="Content Placeholder 8">
            <a:extLst>
              <a:ext uri="{FF2B5EF4-FFF2-40B4-BE49-F238E27FC236}">
                <a16:creationId xmlns:a16="http://schemas.microsoft.com/office/drawing/2014/main" id="{C390729C-51E8-6738-8BD8-7932A2127C62}"/>
              </a:ext>
            </a:extLst>
          </p:cNvPr>
          <p:cNvSpPr>
            <a:spLocks noGrp="1"/>
          </p:cNvSpPr>
          <p:nvPr>
            <p:ph sz="quarter" idx="15"/>
          </p:nvPr>
        </p:nvSpPr>
        <p:spPr>
          <a:xfrm>
            <a:off x="2616766" y="1974342"/>
            <a:ext cx="8157680" cy="3327800"/>
          </a:xfrm>
        </p:spPr>
        <p:txBody>
          <a:bodyPr/>
          <a:lstStyle/>
          <a:p>
            <a:pPr marL="0" lvl="0" indent="0">
              <a:lnSpc>
                <a:spcPct val="100000"/>
              </a:lnSpc>
              <a:spcBef>
                <a:spcPts val="600"/>
              </a:spcBef>
              <a:spcAft>
                <a:spcPts val="600"/>
              </a:spcAft>
              <a:buNone/>
              <a:defRPr/>
            </a:pPr>
            <a:r>
              <a:rPr lang="en-US" sz="2400" dirty="0">
                <a:solidFill>
                  <a:prstClr val="black"/>
                </a:solidFill>
                <a:latin typeface="Arial" panose="020B0604020202020204" pitchFamily="34" charset="0"/>
                <a:cs typeface="Arial" panose="020B0604020202020204" pitchFamily="34" charset="0"/>
              </a:rPr>
              <a:t>Services and Supports Targeting:</a:t>
            </a:r>
          </a:p>
          <a:p>
            <a:pPr marL="742950" lvl="1">
              <a:lnSpc>
                <a:spcPct val="100000"/>
              </a:lnSpc>
              <a:spcBef>
                <a:spcPts val="600"/>
              </a:spcBef>
              <a:spcAft>
                <a:spcPts val="600"/>
              </a:spcAft>
              <a:defRPr/>
            </a:pPr>
            <a:r>
              <a:rPr lang="en-US" sz="2400" dirty="0">
                <a:solidFill>
                  <a:prstClr val="black"/>
                </a:solidFill>
                <a:latin typeface="Arial" panose="020B0604020202020204" pitchFamily="34" charset="0"/>
                <a:cs typeface="Arial" panose="020B0604020202020204" pitchFamily="34" charset="0"/>
              </a:rPr>
              <a:t>Healthy Pregnancy Practices</a:t>
            </a:r>
          </a:p>
          <a:p>
            <a:pPr marL="742950" lvl="1">
              <a:lnSpc>
                <a:spcPct val="100000"/>
              </a:lnSpc>
              <a:spcBef>
                <a:spcPts val="600"/>
              </a:spcBef>
              <a:spcAft>
                <a:spcPts val="600"/>
              </a:spcAft>
              <a:defRPr/>
            </a:pPr>
            <a:r>
              <a:rPr lang="en-US" sz="2400" dirty="0">
                <a:solidFill>
                  <a:prstClr val="black"/>
                </a:solidFill>
                <a:latin typeface="Arial" panose="020B0604020202020204" pitchFamily="34" charset="0"/>
                <a:cs typeface="Arial" panose="020B0604020202020204" pitchFamily="34" charset="0"/>
              </a:rPr>
              <a:t>Knowledge &amp; Awareness (safe sleep, nutrition, etc.)</a:t>
            </a:r>
          </a:p>
          <a:p>
            <a:pPr marL="742950" lvl="1">
              <a:lnSpc>
                <a:spcPct val="100000"/>
              </a:lnSpc>
              <a:spcBef>
                <a:spcPts val="600"/>
              </a:spcBef>
              <a:spcAft>
                <a:spcPts val="600"/>
              </a:spcAft>
              <a:defRPr/>
            </a:pPr>
            <a:r>
              <a:rPr lang="en-US" sz="2400" dirty="0">
                <a:solidFill>
                  <a:prstClr val="black"/>
                </a:solidFill>
                <a:latin typeface="Arial" panose="020B0604020202020204" pitchFamily="34" charset="0"/>
                <a:cs typeface="Arial" panose="020B0604020202020204" pitchFamily="34" charset="0"/>
              </a:rPr>
              <a:t>Learning &amp; Language Development</a:t>
            </a:r>
          </a:p>
          <a:p>
            <a:pPr marL="742950" lvl="1">
              <a:lnSpc>
                <a:spcPct val="100000"/>
              </a:lnSpc>
              <a:spcBef>
                <a:spcPts val="600"/>
              </a:spcBef>
              <a:spcAft>
                <a:spcPts val="600"/>
              </a:spcAft>
              <a:defRPr/>
            </a:pPr>
            <a:r>
              <a:rPr lang="en-US" sz="2400" dirty="0">
                <a:solidFill>
                  <a:prstClr val="black"/>
                </a:solidFill>
                <a:latin typeface="Arial" panose="020B0604020202020204" pitchFamily="34" charset="0"/>
                <a:cs typeface="Arial" panose="020B0604020202020204" pitchFamily="34" charset="0"/>
              </a:rPr>
              <a:t>Positive Parenting </a:t>
            </a:r>
          </a:p>
          <a:p>
            <a:pPr marL="742950" lvl="1">
              <a:lnSpc>
                <a:spcPct val="100000"/>
              </a:lnSpc>
              <a:spcBef>
                <a:spcPts val="600"/>
              </a:spcBef>
              <a:spcAft>
                <a:spcPts val="600"/>
              </a:spcAft>
              <a:defRPr/>
            </a:pPr>
            <a:r>
              <a:rPr lang="en-US" sz="2400" dirty="0">
                <a:solidFill>
                  <a:prstClr val="black"/>
                </a:solidFill>
                <a:latin typeface="Arial" panose="020B0604020202020204" pitchFamily="34" charset="0"/>
                <a:cs typeface="Arial" panose="020B0604020202020204" pitchFamily="34" charset="0"/>
              </a:rPr>
              <a:t>Family Enrichment Planning</a:t>
            </a:r>
          </a:p>
          <a:p>
            <a:pPr marL="742950" lvl="1">
              <a:lnSpc>
                <a:spcPct val="100000"/>
              </a:lnSpc>
              <a:spcBef>
                <a:spcPts val="600"/>
              </a:spcBef>
              <a:spcAft>
                <a:spcPts val="600"/>
              </a:spcAft>
              <a:defRPr/>
            </a:pPr>
            <a:r>
              <a:rPr lang="en-US" sz="2400" dirty="0">
                <a:solidFill>
                  <a:prstClr val="black"/>
                </a:solidFill>
                <a:latin typeface="Arial" panose="020B0604020202020204" pitchFamily="34" charset="0"/>
                <a:cs typeface="Arial" panose="020B0604020202020204" pitchFamily="34" charset="0"/>
              </a:rPr>
              <a:t>Referral &amp; Linkage </a:t>
            </a:r>
            <a:endParaRPr lang="en-US" sz="1800" dirty="0">
              <a:solidFill>
                <a:prstClr val="black"/>
              </a:solidFill>
              <a:latin typeface="Calibri" panose="020F0502020204030204"/>
              <a:cs typeface="Arial" panose="020B0604020202020204" pitchFamily="34" charset="0"/>
            </a:endParaRPr>
          </a:p>
          <a:p>
            <a:pPr marL="0" lvl="0" indent="0">
              <a:lnSpc>
                <a:spcPct val="100000"/>
              </a:lnSpc>
              <a:spcBef>
                <a:spcPts val="600"/>
              </a:spcBef>
              <a:spcAft>
                <a:spcPts val="600"/>
              </a:spcAft>
              <a:buNone/>
              <a:defRPr/>
            </a:pP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2650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45641-5C6A-B030-0CE1-F3E1173092D0}"/>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F93569E8-6895-27F4-0A35-24B49C97002A}"/>
              </a:ext>
            </a:extLst>
          </p:cNvPr>
          <p:cNvSpPr>
            <a:spLocks noGrp="1"/>
          </p:cNvSpPr>
          <p:nvPr>
            <p:ph type="title"/>
          </p:nvPr>
        </p:nvSpPr>
        <p:spPr>
          <a:xfrm>
            <a:off x="-1" y="748144"/>
            <a:ext cx="4203033" cy="6109855"/>
          </a:xfrm>
          <a:prstGeom prst="rect">
            <a:avLst/>
          </a:prstGeom>
          <a:solidFill>
            <a:schemeClr val="tx2"/>
          </a:solidFill>
          <a:ln>
            <a:noFill/>
          </a:ln>
          <a:effectLst/>
        </p:spPr>
        <p:txBody>
          <a:bodyPr vert="horz" lIns="91440" tIns="548640" rIns="91440" bIns="45720" rtlCol="0" anchor="t">
            <a:normAutofit/>
          </a:bodyPr>
          <a:lstStyle/>
          <a:p>
            <a:pPr marL="114300"/>
            <a:r>
              <a:rPr lang="en-US" sz="4400" dirty="0">
                <a:solidFill>
                  <a:srgbClr val="FFFFFF"/>
                </a:solidFill>
              </a:rPr>
              <a:t>Home Visiting Models with Evidence of Effectiveness</a:t>
            </a:r>
            <a:endParaRPr lang="en-US" sz="4400" kern="1200" dirty="0">
              <a:solidFill>
                <a:srgbClr val="FFFFFF"/>
              </a:solidFill>
              <a:latin typeface="+mj-lt"/>
              <a:ea typeface="+mj-ea"/>
              <a:cs typeface="+mj-cs"/>
            </a:endParaRPr>
          </a:p>
        </p:txBody>
      </p:sp>
      <p:sp>
        <p:nvSpPr>
          <p:cNvPr id="6" name="Content Placeholder 5">
            <a:extLst>
              <a:ext uri="{FF2B5EF4-FFF2-40B4-BE49-F238E27FC236}">
                <a16:creationId xmlns:a16="http://schemas.microsoft.com/office/drawing/2014/main" id="{C3CD4F69-9022-8711-4E02-7D43C0A309D0}"/>
              </a:ext>
            </a:extLst>
          </p:cNvPr>
          <p:cNvSpPr>
            <a:spLocks noGrp="1"/>
          </p:cNvSpPr>
          <p:nvPr>
            <p:ph sz="quarter" idx="13"/>
          </p:nvPr>
        </p:nvSpPr>
        <p:spPr>
          <a:xfrm>
            <a:off x="5331563" y="462005"/>
            <a:ext cx="6493758" cy="1188720"/>
          </a:xfrm>
          <a:prstGeom prst="rect">
            <a:avLst/>
          </a:prstGeom>
          <a:solidFill>
            <a:schemeClr val="accent4">
              <a:lumMod val="75000"/>
            </a:schemeClr>
          </a:solidFill>
          <a:scene3d>
            <a:camera prst="orthographicFront"/>
            <a:lightRig rig="threePt" dir="t"/>
          </a:scene3d>
          <a:sp3d>
            <a:bevelT prst="slope"/>
          </a:sp3d>
        </p:spPr>
        <p:txBody>
          <a:bodyPr anchor="ctr"/>
          <a:lstStyle/>
          <a:p>
            <a:r>
              <a:rPr lang="en-US" sz="2800" b="0" dirty="0">
                <a:solidFill>
                  <a:schemeClr val="bg1"/>
                </a:solidFill>
              </a:rPr>
              <a:t>Early HeadStart/HeadStart</a:t>
            </a:r>
          </a:p>
        </p:txBody>
      </p:sp>
      <p:sp>
        <p:nvSpPr>
          <p:cNvPr id="7" name="Content Placeholder 6">
            <a:extLst>
              <a:ext uri="{FF2B5EF4-FFF2-40B4-BE49-F238E27FC236}">
                <a16:creationId xmlns:a16="http://schemas.microsoft.com/office/drawing/2014/main" id="{7E78FBD7-F9E5-CE54-4B67-ED117CC15424}"/>
              </a:ext>
            </a:extLst>
          </p:cNvPr>
          <p:cNvSpPr>
            <a:spLocks noGrp="1"/>
          </p:cNvSpPr>
          <p:nvPr>
            <p:ph sz="quarter" idx="14"/>
          </p:nvPr>
        </p:nvSpPr>
        <p:spPr>
          <a:xfrm>
            <a:off x="5089611" y="2037458"/>
            <a:ext cx="6721358" cy="1188720"/>
          </a:xfrm>
          <a:prstGeom prst="rect">
            <a:avLst/>
          </a:prstGeom>
          <a:solidFill>
            <a:schemeClr val="accent2"/>
          </a:solidFill>
          <a:scene3d>
            <a:camera prst="orthographicFront"/>
            <a:lightRig rig="threePt" dir="t"/>
          </a:scene3d>
          <a:sp3d>
            <a:bevelT prst="slope"/>
          </a:sp3d>
        </p:spPr>
        <p:txBody>
          <a:bodyPr anchor="ctr"/>
          <a:lstStyle/>
          <a:p>
            <a:r>
              <a:rPr lang="en-US" sz="2800" b="0" dirty="0">
                <a:solidFill>
                  <a:schemeClr val="bg1"/>
                </a:solidFill>
              </a:rPr>
              <a:t>Healthy Families America</a:t>
            </a:r>
          </a:p>
        </p:txBody>
      </p:sp>
      <p:sp>
        <p:nvSpPr>
          <p:cNvPr id="5" name="Content Placeholder 4">
            <a:extLst>
              <a:ext uri="{FF2B5EF4-FFF2-40B4-BE49-F238E27FC236}">
                <a16:creationId xmlns:a16="http://schemas.microsoft.com/office/drawing/2014/main" id="{7DBAB1CE-196C-C9B3-406E-8E6DD32D254C}"/>
              </a:ext>
            </a:extLst>
          </p:cNvPr>
          <p:cNvSpPr>
            <a:spLocks noGrp="1"/>
          </p:cNvSpPr>
          <p:nvPr>
            <p:ph sz="quarter" idx="12"/>
          </p:nvPr>
        </p:nvSpPr>
        <p:spPr>
          <a:xfrm>
            <a:off x="5331564" y="3612911"/>
            <a:ext cx="6493758" cy="1188720"/>
          </a:xfrm>
          <a:prstGeom prst="rect">
            <a:avLst/>
          </a:prstGeom>
          <a:solidFill>
            <a:schemeClr val="accent3"/>
          </a:solidFill>
          <a:scene3d>
            <a:camera prst="orthographicFront"/>
            <a:lightRig rig="threePt" dir="t"/>
          </a:scene3d>
          <a:sp3d>
            <a:bevelT prst="slope"/>
          </a:sp3d>
        </p:spPr>
        <p:txBody>
          <a:bodyPr anchor="ctr"/>
          <a:lstStyle/>
          <a:p>
            <a:r>
              <a:rPr lang="en-US" sz="2800" b="0" dirty="0">
                <a:solidFill>
                  <a:schemeClr val="bg1"/>
                </a:solidFill>
              </a:rPr>
              <a:t>Nurse-Family Partnership</a:t>
            </a:r>
          </a:p>
        </p:txBody>
      </p:sp>
      <p:sp>
        <p:nvSpPr>
          <p:cNvPr id="8" name="Content Placeholder 7">
            <a:extLst>
              <a:ext uri="{FF2B5EF4-FFF2-40B4-BE49-F238E27FC236}">
                <a16:creationId xmlns:a16="http://schemas.microsoft.com/office/drawing/2014/main" id="{D9025136-DDF0-A691-4285-36BBC2C99D1E}"/>
              </a:ext>
            </a:extLst>
          </p:cNvPr>
          <p:cNvSpPr>
            <a:spLocks noGrp="1"/>
          </p:cNvSpPr>
          <p:nvPr>
            <p:ph sz="quarter" idx="15"/>
          </p:nvPr>
        </p:nvSpPr>
        <p:spPr>
          <a:xfrm>
            <a:off x="5331563" y="5188365"/>
            <a:ext cx="6493758" cy="1188720"/>
          </a:xfrm>
          <a:prstGeom prst="rect">
            <a:avLst/>
          </a:prstGeom>
          <a:solidFill>
            <a:schemeClr val="accent5"/>
          </a:solidFill>
          <a:scene3d>
            <a:camera prst="orthographicFront"/>
            <a:lightRig rig="threePt" dir="t"/>
          </a:scene3d>
          <a:sp3d>
            <a:bevelT prst="slope"/>
          </a:sp3d>
        </p:spPr>
        <p:txBody>
          <a:bodyPr anchor="ctr"/>
          <a:lstStyle/>
          <a:p>
            <a:r>
              <a:rPr lang="en-US" sz="2800" b="0" dirty="0">
                <a:solidFill>
                  <a:schemeClr val="bg1"/>
                </a:solidFill>
              </a:rPr>
              <a:t>Parents as Teachers</a:t>
            </a:r>
          </a:p>
        </p:txBody>
      </p:sp>
      <p:sp>
        <p:nvSpPr>
          <p:cNvPr id="2" name="Arrow: Pentagon 1">
            <a:extLst>
              <a:ext uri="{FF2B5EF4-FFF2-40B4-BE49-F238E27FC236}">
                <a16:creationId xmlns:a16="http://schemas.microsoft.com/office/drawing/2014/main" id="{C20B2BA1-C4E7-1804-1E58-FB5EA1332583}"/>
              </a:ext>
              <a:ext uri="{C183D7F6-B498-43B3-948B-1728B52AA6E4}">
                <adec:decorative xmlns:adec="http://schemas.microsoft.com/office/drawing/2017/decorative" val="1"/>
              </a:ext>
            </a:extLst>
          </p:cNvPr>
          <p:cNvSpPr/>
          <p:nvPr/>
        </p:nvSpPr>
        <p:spPr>
          <a:xfrm>
            <a:off x="4576120" y="462010"/>
            <a:ext cx="1196743" cy="1188720"/>
          </a:xfrm>
          <a:prstGeom prst="homePlate">
            <a:avLst>
              <a:gd name="adj" fmla="val 25491"/>
            </a:avLst>
          </a:prstGeom>
          <a:solidFill>
            <a:schemeClr val="accent4">
              <a:lumMod val="50000"/>
            </a:schemeClr>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4" name="Arrow: Pentagon 3">
            <a:extLst>
              <a:ext uri="{FF2B5EF4-FFF2-40B4-BE49-F238E27FC236}">
                <a16:creationId xmlns:a16="http://schemas.microsoft.com/office/drawing/2014/main" id="{2FAF74ED-0BD0-23D4-79AA-15B9CA889CE0}"/>
              </a:ext>
              <a:ext uri="{C183D7F6-B498-43B3-948B-1728B52AA6E4}">
                <adec:decorative xmlns:adec="http://schemas.microsoft.com/office/drawing/2017/decorative" val="1"/>
              </a:ext>
            </a:extLst>
          </p:cNvPr>
          <p:cNvSpPr/>
          <p:nvPr/>
        </p:nvSpPr>
        <p:spPr>
          <a:xfrm>
            <a:off x="4576120" y="2037463"/>
            <a:ext cx="1196743" cy="1188720"/>
          </a:xfrm>
          <a:prstGeom prst="homePlate">
            <a:avLst>
              <a:gd name="adj" fmla="val 24811"/>
            </a:avLst>
          </a:prstGeom>
          <a:solidFill>
            <a:schemeClr val="accent2">
              <a:lumMod val="75000"/>
            </a:schemeClr>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9" name="Arrow: Pentagon 8">
            <a:extLst>
              <a:ext uri="{FF2B5EF4-FFF2-40B4-BE49-F238E27FC236}">
                <a16:creationId xmlns:a16="http://schemas.microsoft.com/office/drawing/2014/main" id="{C80809F5-54D6-21EA-8C7F-B15682DCD055}"/>
              </a:ext>
              <a:ext uri="{C183D7F6-B498-43B3-948B-1728B52AA6E4}">
                <adec:decorative xmlns:adec="http://schemas.microsoft.com/office/drawing/2017/decorative" val="1"/>
              </a:ext>
            </a:extLst>
          </p:cNvPr>
          <p:cNvSpPr/>
          <p:nvPr/>
        </p:nvSpPr>
        <p:spPr>
          <a:xfrm>
            <a:off x="4576120" y="3612911"/>
            <a:ext cx="1196743" cy="1188720"/>
          </a:xfrm>
          <a:prstGeom prst="homePlate">
            <a:avLst>
              <a:gd name="adj" fmla="val 25491"/>
            </a:avLst>
          </a:prstGeom>
          <a:solidFill>
            <a:schemeClr val="accent1">
              <a:lumMod val="75000"/>
            </a:schemeClr>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0" name="Arrow: Pentagon 9">
            <a:extLst>
              <a:ext uri="{FF2B5EF4-FFF2-40B4-BE49-F238E27FC236}">
                <a16:creationId xmlns:a16="http://schemas.microsoft.com/office/drawing/2014/main" id="{64870228-CF62-DDDA-5A14-DDA492B6D384}"/>
              </a:ext>
              <a:ext uri="{C183D7F6-B498-43B3-948B-1728B52AA6E4}">
                <adec:decorative xmlns:adec="http://schemas.microsoft.com/office/drawing/2017/decorative" val="1"/>
              </a:ext>
            </a:extLst>
          </p:cNvPr>
          <p:cNvSpPr/>
          <p:nvPr/>
        </p:nvSpPr>
        <p:spPr>
          <a:xfrm>
            <a:off x="4576120" y="5188365"/>
            <a:ext cx="1311774" cy="1188720"/>
          </a:xfrm>
          <a:prstGeom prst="homePlate">
            <a:avLst>
              <a:gd name="adj" fmla="val 28215"/>
            </a:avLst>
          </a:prstGeom>
          <a:solidFill>
            <a:schemeClr val="accent5">
              <a:lumMod val="75000"/>
            </a:schemeClr>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pic>
        <p:nvPicPr>
          <p:cNvPr id="17" name="Graphic 16">
            <a:extLst>
              <a:ext uri="{FF2B5EF4-FFF2-40B4-BE49-F238E27FC236}">
                <a16:creationId xmlns:a16="http://schemas.microsoft.com/office/drawing/2014/main" id="{F5646E5F-C9B9-C2DC-79B3-8D66A921D69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0413" y="3856026"/>
            <a:ext cx="1819059" cy="1819059"/>
          </a:xfrm>
          <a:prstGeom prst="rect">
            <a:avLst/>
          </a:prstGeom>
        </p:spPr>
      </p:pic>
      <p:sp>
        <p:nvSpPr>
          <p:cNvPr id="3" name="Rectangle 2">
            <a:extLst>
              <a:ext uri="{FF2B5EF4-FFF2-40B4-BE49-F238E27FC236}">
                <a16:creationId xmlns:a16="http://schemas.microsoft.com/office/drawing/2014/main" id="{4BC55DED-FF4E-62D6-5264-A3A31B0E1DAB}"/>
              </a:ext>
              <a:ext uri="{C183D7F6-B498-43B3-948B-1728B52AA6E4}">
                <adec:decorative xmlns:adec="http://schemas.microsoft.com/office/drawing/2017/decorative" val="1"/>
              </a:ext>
            </a:extLst>
          </p:cNvPr>
          <p:cNvSpPr/>
          <p:nvPr/>
        </p:nvSpPr>
        <p:spPr>
          <a:xfrm>
            <a:off x="0" y="0"/>
            <a:ext cx="4203032" cy="795647"/>
          </a:xfrm>
          <a:prstGeom prst="rect">
            <a:avLst/>
          </a:prstGeom>
          <a:solidFill>
            <a:srgbClr val="054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976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2309850"/>
            <a:ext cx="10515600" cy="1325563"/>
          </a:xfrm>
        </p:spPr>
        <p:txBody>
          <a:bodyPr vert="horz" lIns="91440" tIns="45720" rIns="91440" bIns="45720" rtlCol="0" anchor="b">
            <a:noAutofit/>
          </a:bodyPr>
          <a:lstStyle/>
          <a:p>
            <a:r>
              <a:rPr lang="en-US" sz="4800" dirty="0"/>
              <a:t>Maternal, Infant, Early Childhood </a:t>
            </a:r>
            <a:br>
              <a:rPr lang="en-US" sz="4800" dirty="0"/>
            </a:br>
            <a:r>
              <a:rPr lang="en-US" sz="4800" dirty="0"/>
              <a:t>Home Visiting Programs </a:t>
            </a:r>
          </a:p>
        </p:txBody>
      </p:sp>
      <p:sp>
        <p:nvSpPr>
          <p:cNvPr id="2" name="Subtitle 1">
            <a:extLst>
              <a:ext uri="{FF2B5EF4-FFF2-40B4-BE49-F238E27FC236}">
                <a16:creationId xmlns:a16="http://schemas.microsoft.com/office/drawing/2014/main" id="{C8110144-8CCA-6506-3CC4-A4F9F8423DAF}"/>
              </a:ext>
            </a:extLst>
          </p:cNvPr>
          <p:cNvSpPr>
            <a:spLocks noGrp="1"/>
          </p:cNvSpPr>
          <p:nvPr>
            <p:ph sz="quarter" idx="14"/>
          </p:nvPr>
        </p:nvSpPr>
        <p:spPr>
          <a:xfrm>
            <a:off x="1524000" y="5441430"/>
            <a:ext cx="9144000" cy="721245"/>
          </a:xfrm>
        </p:spPr>
        <p:txBody>
          <a:bodyPr anchor="b">
            <a:noAutofit/>
          </a:bodyPr>
          <a:lstStyle/>
          <a:p>
            <a:r>
              <a:rPr lang="en-US" dirty="0">
                <a:hlinkClick r:id="rId3"/>
              </a:rPr>
              <a:t>Health Resources &amp; Services Administration Video</a:t>
            </a:r>
          </a:p>
        </p:txBody>
      </p:sp>
    </p:spTree>
    <p:extLst>
      <p:ext uri="{BB962C8B-B14F-4D97-AF65-F5344CB8AC3E}">
        <p14:creationId xmlns:p14="http://schemas.microsoft.com/office/powerpoint/2010/main" val="3379693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regnant woman sitting on the couch with her toddler. Both have a hand placed on the mother's pregnant belly and are smiling. ">
            <a:extLst>
              <a:ext uri="{FF2B5EF4-FFF2-40B4-BE49-F238E27FC236}">
                <a16:creationId xmlns:a16="http://schemas.microsoft.com/office/drawing/2014/main" id="{80817DA4-BF12-439B-535B-85CACC9E3AF4}"/>
              </a:ext>
            </a:extLst>
          </p:cNvPr>
          <p:cNvPicPr>
            <a:picLocks noChangeAspect="1"/>
          </p:cNvPicPr>
          <p:nvPr/>
        </p:nvPicPr>
        <p:blipFill rotWithShape="1">
          <a:blip r:embed="rId3">
            <a:extLst>
              <a:ext uri="{28A0092B-C50C-407E-A947-70E740481C1C}">
                <a14:useLocalDpi xmlns:a14="http://schemas.microsoft.com/office/drawing/2010/main" val="0"/>
              </a:ext>
            </a:extLst>
          </a:blip>
          <a:srcRect l="9797" r="12781"/>
          <a:stretch/>
        </p:blipFill>
        <p:spPr>
          <a:xfrm>
            <a:off x="2749642" y="0"/>
            <a:ext cx="9439309" cy="6857990"/>
          </a:xfrm>
          <a:prstGeom prst="rect">
            <a:avLst/>
          </a:prstGeom>
          <a:noFill/>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4D8564-3BC7-DF96-9E7C-879474C91E49}"/>
              </a:ext>
            </a:extLst>
          </p:cNvPr>
          <p:cNvSpPr>
            <a:spLocks noGrp="1"/>
          </p:cNvSpPr>
          <p:nvPr>
            <p:ph type="title"/>
          </p:nvPr>
        </p:nvSpPr>
        <p:spPr>
          <a:xfrm>
            <a:off x="230332" y="1465342"/>
            <a:ext cx="4701885" cy="3692028"/>
          </a:xfrm>
          <a:noFill/>
          <a:ln>
            <a:noFill/>
          </a:ln>
        </p:spPr>
        <p:txBody>
          <a:bodyPr vert="horz" lIns="91440" tIns="45720" rIns="91440" bIns="45720" rtlCol="0" anchor="b">
            <a:noAutofit/>
          </a:bodyPr>
          <a:lstStyle/>
          <a:p>
            <a:pPr marL="0" marR="0" lvl="0" indent="0" algn="l" fontAlgn="auto">
              <a:spcAft>
                <a:spcPts val="600"/>
              </a:spcAft>
              <a:buClrTx/>
              <a:buSzTx/>
              <a:tabLst/>
              <a:defRPr/>
            </a:pPr>
            <a:r>
              <a:rPr kumimoji="0" lang="en-US" sz="4400" b="0" i="0" u="none" strike="noStrike" cap="none" spc="0" normalizeH="0" baseline="0" noProof="0" dirty="0">
                <a:ln>
                  <a:noFill/>
                </a:ln>
                <a:solidFill>
                  <a:schemeClr val="tx1"/>
                </a:solidFill>
                <a:effectLst/>
                <a:uLnTx/>
                <a:uFillTx/>
                <a:latin typeface="+mj-lt"/>
                <a:cs typeface="+mj-cs"/>
              </a:rPr>
              <a:t>Family-Centered Treatment for </a:t>
            </a:r>
            <a:br>
              <a:rPr kumimoji="0" lang="en-US" sz="4400" b="0" i="0" u="none" strike="noStrike" cap="none" spc="0" normalizeH="0" baseline="0" noProof="0" dirty="0">
                <a:ln>
                  <a:noFill/>
                </a:ln>
                <a:solidFill>
                  <a:schemeClr val="tx1"/>
                </a:solidFill>
                <a:effectLst/>
                <a:uLnTx/>
                <a:uFillTx/>
                <a:latin typeface="+mj-lt"/>
                <a:cs typeface="+mj-cs"/>
              </a:rPr>
            </a:br>
            <a:r>
              <a:rPr kumimoji="0" lang="en-US" sz="4400" b="0" i="0" u="none" strike="noStrike" cap="none" spc="0" normalizeH="0" baseline="0" noProof="0" dirty="0">
                <a:ln>
                  <a:noFill/>
                </a:ln>
                <a:solidFill>
                  <a:schemeClr val="tx1"/>
                </a:solidFill>
                <a:effectLst/>
                <a:uLnTx/>
                <a:uFillTx/>
                <a:latin typeface="+mj-lt"/>
                <a:cs typeface="+mj-cs"/>
              </a:rPr>
              <a:t>Pregnant &amp;</a:t>
            </a:r>
            <a:r>
              <a:rPr lang="en-US" sz="4400" dirty="0">
                <a:solidFill>
                  <a:schemeClr val="tx1"/>
                </a:solidFill>
                <a:latin typeface="+mj-lt"/>
                <a:cs typeface="+mj-cs"/>
              </a:rPr>
              <a:t> Parenting </a:t>
            </a:r>
            <a:r>
              <a:rPr kumimoji="0" lang="en-US" sz="4400" b="0" i="0" u="none" strike="noStrike" cap="none" spc="0" normalizeH="0" baseline="0" noProof="0" dirty="0">
                <a:ln>
                  <a:noFill/>
                </a:ln>
                <a:solidFill>
                  <a:schemeClr val="tx1"/>
                </a:solidFill>
                <a:effectLst/>
                <a:uLnTx/>
                <a:uFillTx/>
                <a:latin typeface="+mj-lt"/>
                <a:cs typeface="+mj-cs"/>
              </a:rPr>
              <a:t>Women with SUDs</a:t>
            </a:r>
          </a:p>
        </p:txBody>
      </p:sp>
    </p:spTree>
    <p:extLst>
      <p:ext uri="{BB962C8B-B14F-4D97-AF65-F5344CB8AC3E}">
        <p14:creationId xmlns:p14="http://schemas.microsoft.com/office/powerpoint/2010/main" val="1344477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1" y="-1"/>
            <a:ext cx="12191999" cy="127626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ea typeface="+mn-ea"/>
                <a:cs typeface="Arial" panose="020B0604020202020204" pitchFamily="34" charset="0"/>
              </a:rPr>
              <a:t>Essential Elements of Family-Centered Treatment </a:t>
            </a:r>
            <a:br>
              <a:rPr kumimoji="0" lang="en-US" sz="3600" b="0" i="0" u="none" strike="noStrike" kern="1200" cap="none" spc="0" normalizeH="0" baseline="0" noProof="0" dirty="0">
                <a:ln>
                  <a:noFill/>
                </a:ln>
                <a:solidFill>
                  <a:prstClr val="white"/>
                </a:solidFill>
                <a:effectLst/>
                <a:uLnTx/>
                <a:uFillTx/>
                <a:ea typeface="+mn-ea"/>
                <a:cs typeface="Arial" panose="020B0604020202020204" pitchFamily="34" charset="0"/>
              </a:rPr>
            </a:br>
            <a:r>
              <a:rPr kumimoji="0" lang="en-US" sz="3600" b="0" i="0" u="none" strike="noStrike" kern="1200" cap="none" spc="0" normalizeH="0" baseline="0" noProof="0" dirty="0">
                <a:ln>
                  <a:noFill/>
                </a:ln>
                <a:solidFill>
                  <a:prstClr val="white"/>
                </a:solidFill>
                <a:effectLst/>
                <a:uLnTx/>
                <a:uFillTx/>
                <a:ea typeface="+mn-ea"/>
                <a:cs typeface="Arial" panose="020B0604020202020204" pitchFamily="34" charset="0"/>
              </a:rPr>
              <a:t>for Pregnant </a:t>
            </a:r>
            <a:r>
              <a:rPr lang="en-US" dirty="0">
                <a:solidFill>
                  <a:prstClr val="white"/>
                </a:solidFill>
                <a:ea typeface="+mn-ea"/>
                <a:cs typeface="Arial" panose="020B0604020202020204" pitchFamily="34" charset="0"/>
              </a:rPr>
              <a:t>&amp;</a:t>
            </a:r>
            <a:r>
              <a:rPr kumimoji="0" lang="en-US" sz="3600" b="0" i="0" u="none" strike="noStrike" kern="1200" cap="none" spc="0" normalizeH="0" baseline="0" noProof="0" dirty="0">
                <a:ln>
                  <a:noFill/>
                </a:ln>
                <a:solidFill>
                  <a:prstClr val="white"/>
                </a:solidFill>
                <a:effectLst/>
                <a:uLnTx/>
                <a:uFillTx/>
                <a:ea typeface="+mn-ea"/>
                <a:cs typeface="Arial" panose="020B0604020202020204" pitchFamily="34" charset="0"/>
              </a:rPr>
              <a:t> Parenting </a:t>
            </a:r>
            <a:r>
              <a:rPr lang="en-US" dirty="0">
                <a:solidFill>
                  <a:prstClr val="white"/>
                </a:solidFill>
                <a:ea typeface="+mn-ea"/>
                <a:cs typeface="Arial" panose="020B0604020202020204" pitchFamily="34" charset="0"/>
              </a:rPr>
              <a:t>Women</a:t>
            </a:r>
            <a:r>
              <a:rPr kumimoji="0" lang="en-US" sz="3600" b="0" i="0" u="none" strike="noStrike" kern="1200" cap="none" spc="0" normalizeH="0" baseline="0" noProof="0" dirty="0">
                <a:ln>
                  <a:noFill/>
                </a:ln>
                <a:solidFill>
                  <a:prstClr val="white"/>
                </a:solidFill>
                <a:effectLst/>
                <a:uLnTx/>
                <a:uFillTx/>
                <a:ea typeface="+mn-ea"/>
                <a:cs typeface="Arial" panose="020B0604020202020204" pitchFamily="34" charset="0"/>
              </a:rPr>
              <a:t> with SUDs</a:t>
            </a:r>
          </a:p>
        </p:txBody>
      </p:sp>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830851" y="1743064"/>
            <a:ext cx="5212080" cy="1216152"/>
          </a:xfrm>
          <a:solidFill>
            <a:schemeClr val="accent1"/>
          </a:solidFill>
          <a:ln>
            <a:noFill/>
          </a:ln>
          <a:scene3d>
            <a:camera prst="orthographicFront"/>
            <a:lightRig rig="threePt" dir="t"/>
          </a:scene3d>
          <a:sp3d>
            <a:bevelT prst="slope"/>
          </a:sp3d>
        </p:spPr>
        <p:txBody>
          <a:bodyPr rIns="640080" anchor="ctr"/>
          <a:lstStyle/>
          <a:p>
            <a:pPr algn="r"/>
            <a:r>
              <a:rPr lang="en-US" sz="2000" dirty="0">
                <a:solidFill>
                  <a:schemeClr val="bg1"/>
                </a:solidFill>
                <a:latin typeface="Arial" panose="020B0604020202020204" pitchFamily="34" charset="0"/>
                <a:cs typeface="Arial" panose="020B0604020202020204" pitchFamily="34" charset="0"/>
              </a:rPr>
              <a:t>Collaborative Partnerships</a:t>
            </a:r>
          </a:p>
        </p:txBody>
      </p:sp>
      <p:sp>
        <p:nvSpPr>
          <p:cNvPr id="5" name="Content Placeholder 4">
            <a:extLst>
              <a:ext uri="{FF2B5EF4-FFF2-40B4-BE49-F238E27FC236}">
                <a16:creationId xmlns:a16="http://schemas.microsoft.com/office/drawing/2014/main" id="{5CA60FEE-7616-9E4C-ABA9-BDB063621949}"/>
              </a:ext>
            </a:extLst>
          </p:cNvPr>
          <p:cNvSpPr>
            <a:spLocks noGrp="1"/>
          </p:cNvSpPr>
          <p:nvPr>
            <p:ph sz="quarter" idx="11"/>
          </p:nvPr>
        </p:nvSpPr>
        <p:spPr>
          <a:xfrm>
            <a:off x="542101" y="3420852"/>
            <a:ext cx="5465015" cy="1216152"/>
          </a:xfrm>
          <a:solidFill>
            <a:schemeClr val="accent2">
              <a:lumMod val="75000"/>
            </a:schemeClr>
          </a:solidFill>
          <a:ln>
            <a:noFill/>
          </a:ln>
          <a:scene3d>
            <a:camera prst="orthographicFront"/>
            <a:lightRig rig="threePt" dir="t"/>
          </a:scene3d>
          <a:sp3d>
            <a:bevelT prst="slope"/>
          </a:sp3d>
        </p:spPr>
        <p:txBody>
          <a:bodyPr lIns="274320" anchor="ctr"/>
          <a:lstStyle/>
          <a:p>
            <a:pPr marL="0" indent="0">
              <a:buNone/>
            </a:pPr>
            <a:r>
              <a:rPr lang="en-US" sz="2000">
                <a:solidFill>
                  <a:schemeClr val="bg1"/>
                </a:solidFill>
                <a:latin typeface="Arial" panose="020B0604020202020204" pitchFamily="34" charset="0"/>
                <a:cs typeface="Arial" panose="020B0604020202020204" pitchFamily="34" charset="0"/>
              </a:rPr>
              <a:t>Adequate and Flexible Funding</a:t>
            </a: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811366" y="5098640"/>
            <a:ext cx="5212080" cy="1216152"/>
          </a:xfrm>
          <a:solidFill>
            <a:schemeClr val="accent1"/>
          </a:solidFill>
          <a:ln>
            <a:noFill/>
          </a:ln>
          <a:scene3d>
            <a:camera prst="orthographicFront"/>
            <a:lightRig rig="threePt" dir="t"/>
          </a:scene3d>
          <a:sp3d>
            <a:bevelT prst="slope"/>
          </a:sp3d>
        </p:spPr>
        <p:txBody>
          <a:bodyPr rIns="822960" anchor="ctr"/>
          <a:lstStyle/>
          <a:p>
            <a:pPr marL="0" indent="0" algn="r">
              <a:buNone/>
            </a:pPr>
            <a:r>
              <a:rPr lang="en-US" sz="2000">
                <a:solidFill>
                  <a:schemeClr val="bg1"/>
                </a:solidFill>
                <a:latin typeface="Arial" panose="020B0604020202020204" pitchFamily="34" charset="0"/>
                <a:cs typeface="Arial" panose="020B0604020202020204" pitchFamily="34" charset="0"/>
              </a:rPr>
              <a:t>Performance</a:t>
            </a:r>
            <a:r>
              <a:rPr lang="en-US" sz="2000" b="1">
                <a:solidFill>
                  <a:schemeClr val="bg1"/>
                </a:solidFill>
                <a:latin typeface="Arial" panose="020B0604020202020204" pitchFamily="34" charset="0"/>
                <a:cs typeface="Arial" panose="020B0604020202020204" pitchFamily="34" charset="0"/>
              </a:rPr>
              <a:t> </a:t>
            </a:r>
            <a:r>
              <a:rPr lang="en-US" sz="2000">
                <a:solidFill>
                  <a:schemeClr val="bg1"/>
                </a:solidFill>
                <a:latin typeface="Arial" panose="020B0604020202020204" pitchFamily="34" charset="0"/>
                <a:cs typeface="Arial" panose="020B0604020202020204" pitchFamily="34" charset="0"/>
              </a:rPr>
              <a:t>Monitoring</a:t>
            </a: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6412080" y="1743064"/>
            <a:ext cx="5212080" cy="1252554"/>
          </a:xfrm>
          <a:solidFill>
            <a:schemeClr val="accent2">
              <a:lumMod val="75000"/>
            </a:schemeClr>
          </a:solidFill>
          <a:ln>
            <a:noFill/>
          </a:ln>
          <a:scene3d>
            <a:camera prst="orthographicFront"/>
            <a:lightRig rig="threePt" dir="t"/>
          </a:scene3d>
          <a:sp3d>
            <a:bevelT prst="slope"/>
          </a:sp3d>
        </p:spPr>
        <p:txBody>
          <a:bodyPr lIns="1463040" rIns="731520" anchor="ctr"/>
          <a:lstStyle/>
          <a:p>
            <a:pPr marL="512763"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Intensive Coordinated Case Management </a:t>
            </a:r>
          </a:p>
        </p:txBody>
      </p:sp>
      <p:sp>
        <p:nvSpPr>
          <p:cNvPr id="14" name="Content Placeholder 13">
            <a:extLst>
              <a:ext uri="{FF2B5EF4-FFF2-40B4-BE49-F238E27FC236}">
                <a16:creationId xmlns:a16="http://schemas.microsoft.com/office/drawing/2014/main" id="{062DCDA6-8C6B-8549-06DA-577238A3EA0A}"/>
              </a:ext>
            </a:extLst>
          </p:cNvPr>
          <p:cNvSpPr>
            <a:spLocks noGrp="1"/>
          </p:cNvSpPr>
          <p:nvPr>
            <p:ph sz="quarter" idx="20"/>
          </p:nvPr>
        </p:nvSpPr>
        <p:spPr>
          <a:xfrm>
            <a:off x="6382838" y="3432017"/>
            <a:ext cx="5212080" cy="1276269"/>
          </a:xfrm>
          <a:solidFill>
            <a:schemeClr val="accent1"/>
          </a:solidFill>
          <a:ln>
            <a:noFill/>
          </a:ln>
          <a:scene3d>
            <a:camera prst="orthographicFront"/>
            <a:lightRig rig="threePt" dir="t"/>
          </a:scene3d>
          <a:sp3d>
            <a:bevelT prst="slope"/>
          </a:sp3d>
        </p:spPr>
        <p:txBody>
          <a:bodyPr lIns="274320" rIns="100584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High-Quality Substance Use Disorder Treatment</a:t>
            </a:r>
          </a:p>
        </p:txBody>
      </p:sp>
      <p:sp>
        <p:nvSpPr>
          <p:cNvPr id="15" name="Content Placeholder 14">
            <a:extLst>
              <a:ext uri="{FF2B5EF4-FFF2-40B4-BE49-F238E27FC236}">
                <a16:creationId xmlns:a16="http://schemas.microsoft.com/office/drawing/2014/main" id="{7DA29909-89AC-6689-DBBB-A3F257F5EF0B}"/>
              </a:ext>
            </a:extLst>
          </p:cNvPr>
          <p:cNvSpPr>
            <a:spLocks noGrp="1"/>
          </p:cNvSpPr>
          <p:nvPr>
            <p:ph sz="quarter" idx="21"/>
          </p:nvPr>
        </p:nvSpPr>
        <p:spPr>
          <a:xfrm>
            <a:off x="6412080" y="5124779"/>
            <a:ext cx="5212080" cy="1216152"/>
          </a:xfrm>
          <a:solidFill>
            <a:schemeClr val="accent2">
              <a:lumMod val="75000"/>
            </a:schemeClr>
          </a:solidFill>
          <a:ln>
            <a:noFill/>
          </a:ln>
          <a:scene3d>
            <a:camera prst="orthographicFront"/>
            <a:lightRig rig="threePt" dir="t"/>
          </a:scene3d>
          <a:sp3d>
            <a:bevelT prst="slope"/>
          </a:sp3d>
        </p:spPr>
        <p:txBody>
          <a:bodyPr lIns="1463040" rIns="27432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Comprehensive Service Array</a:t>
            </a:r>
          </a:p>
        </p:txBody>
      </p:sp>
      <p:sp>
        <p:nvSpPr>
          <p:cNvPr id="2" name="Arrow: Pentagon 1">
            <a:extLst>
              <a:ext uri="{FF2B5EF4-FFF2-40B4-BE49-F238E27FC236}">
                <a16:creationId xmlns:a16="http://schemas.microsoft.com/office/drawing/2014/main" id="{EAA05325-3ADB-623B-713F-B69B1C193897}"/>
              </a:ext>
              <a:ext uri="{C183D7F6-B498-43B3-948B-1728B52AA6E4}">
                <adec:decorative xmlns:adec="http://schemas.microsoft.com/office/drawing/2017/decorative" val="1"/>
              </a:ext>
            </a:extLst>
          </p:cNvPr>
          <p:cNvSpPr/>
          <p:nvPr/>
        </p:nvSpPr>
        <p:spPr>
          <a:xfrm>
            <a:off x="542101" y="1740077"/>
            <a:ext cx="1530492" cy="1207008"/>
          </a:xfrm>
          <a:prstGeom prst="homePlate">
            <a:avLst>
              <a:gd name="adj" fmla="val 27870"/>
            </a:avLst>
          </a:prstGeom>
          <a:solidFill>
            <a:schemeClr val="accent1">
              <a:lumMod val="7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Content Placeholder 24" descr="Cheers with solid fill">
            <a:extLst>
              <a:ext uri="{FF2B5EF4-FFF2-40B4-BE49-F238E27FC236}">
                <a16:creationId xmlns:a16="http://schemas.microsoft.com/office/drawing/2014/main" id="{5377A5F6-B7F2-B7D7-9722-595399EFC651}"/>
              </a:ext>
              <a:ext uri="{C183D7F6-B498-43B3-948B-1728B52AA6E4}">
                <adec:decorative xmlns:adec="http://schemas.microsoft.com/office/drawing/2017/decorative" val="1"/>
              </a:ext>
            </a:extLst>
          </p:cNvPr>
          <p:cNvPicPr>
            <a:picLocks noGrp="1" noChangeAspect="1"/>
          </p:cNvPicPr>
          <p:nvPr>
            <p:ph sz="quarter" idx="26"/>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3658" y="1929063"/>
            <a:ext cx="914400" cy="914400"/>
          </a:xfrm>
        </p:spPr>
      </p:pic>
      <p:sp>
        <p:nvSpPr>
          <p:cNvPr id="7" name="Arrow: Pentagon 6">
            <a:extLst>
              <a:ext uri="{FF2B5EF4-FFF2-40B4-BE49-F238E27FC236}">
                <a16:creationId xmlns:a16="http://schemas.microsoft.com/office/drawing/2014/main" id="{2C4CCC9B-B702-DA30-6EE3-11CCA640E457}"/>
              </a:ext>
              <a:ext uri="{C183D7F6-B498-43B3-948B-1728B52AA6E4}">
                <adec:decorative xmlns:adec="http://schemas.microsoft.com/office/drawing/2017/decorative" val="1"/>
              </a:ext>
            </a:extLst>
          </p:cNvPr>
          <p:cNvSpPr/>
          <p:nvPr/>
        </p:nvSpPr>
        <p:spPr>
          <a:xfrm rot="10800000">
            <a:off x="4512439" y="3421307"/>
            <a:ext cx="1530492" cy="1216152"/>
          </a:xfrm>
          <a:prstGeom prst="homePlate">
            <a:avLst>
              <a:gd name="adj" fmla="val 27870"/>
            </a:avLst>
          </a:prstGeom>
          <a:solidFill>
            <a:schemeClr val="accent2">
              <a:lumMod val="5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Content Placeholder 26" descr="Money with solid fill">
            <a:extLst>
              <a:ext uri="{FF2B5EF4-FFF2-40B4-BE49-F238E27FC236}">
                <a16:creationId xmlns:a16="http://schemas.microsoft.com/office/drawing/2014/main" id="{BB3A2818-77FD-26C5-B479-C6C3BCD65D29}"/>
              </a:ext>
              <a:ext uri="{C183D7F6-B498-43B3-948B-1728B52AA6E4}">
                <adec:decorative xmlns:adec="http://schemas.microsoft.com/office/drawing/2017/decorative" val="1"/>
              </a:ext>
            </a:extLst>
          </p:cNvPr>
          <p:cNvPicPr>
            <a:picLocks noGrp="1" noChangeAspect="1"/>
          </p:cNvPicPr>
          <p:nvPr>
            <p:ph sz="quarter" idx="27"/>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65782" y="3505600"/>
            <a:ext cx="914400" cy="914400"/>
          </a:xfrm>
        </p:spPr>
      </p:pic>
      <p:sp>
        <p:nvSpPr>
          <p:cNvPr id="8" name="Arrow: Pentagon 7">
            <a:extLst>
              <a:ext uri="{FF2B5EF4-FFF2-40B4-BE49-F238E27FC236}">
                <a16:creationId xmlns:a16="http://schemas.microsoft.com/office/drawing/2014/main" id="{EA370105-83FB-2C6A-9DF1-5B6F01771D6A}"/>
              </a:ext>
              <a:ext uri="{C183D7F6-B498-43B3-948B-1728B52AA6E4}">
                <adec:decorative xmlns:adec="http://schemas.microsoft.com/office/drawing/2017/decorative" val="1"/>
              </a:ext>
            </a:extLst>
          </p:cNvPr>
          <p:cNvSpPr/>
          <p:nvPr/>
        </p:nvSpPr>
        <p:spPr>
          <a:xfrm>
            <a:off x="542101" y="5093856"/>
            <a:ext cx="1530492" cy="1207008"/>
          </a:xfrm>
          <a:prstGeom prst="homePlate">
            <a:avLst>
              <a:gd name="adj" fmla="val 27870"/>
            </a:avLst>
          </a:prstGeom>
          <a:solidFill>
            <a:schemeClr val="accent1">
              <a:lumMod val="7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Content Placeholder 28" descr="Upward trend with solid fill">
            <a:extLst>
              <a:ext uri="{FF2B5EF4-FFF2-40B4-BE49-F238E27FC236}">
                <a16:creationId xmlns:a16="http://schemas.microsoft.com/office/drawing/2014/main" id="{C9E73B1A-95A8-C608-7C27-3906BC9CBA85}"/>
              </a:ext>
              <a:ext uri="{C183D7F6-B498-43B3-948B-1728B52AA6E4}">
                <adec:decorative xmlns:adec="http://schemas.microsoft.com/office/drawing/2017/decorative" val="1"/>
              </a:ext>
            </a:extLst>
          </p:cNvPr>
          <p:cNvPicPr>
            <a:picLocks noGrp="1" noChangeAspect="1"/>
          </p:cNvPicPr>
          <p:nvPr>
            <p:ph sz="quarter" idx="13"/>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47125" y="5301937"/>
            <a:ext cx="914400" cy="914400"/>
          </a:xfrm>
        </p:spPr>
      </p:pic>
      <p:sp>
        <p:nvSpPr>
          <p:cNvPr id="9" name="Arrow: Pentagon 8">
            <a:extLst>
              <a:ext uri="{FF2B5EF4-FFF2-40B4-BE49-F238E27FC236}">
                <a16:creationId xmlns:a16="http://schemas.microsoft.com/office/drawing/2014/main" id="{05EAAC8D-DBC7-8A2B-4EBD-DA3695833AE7}"/>
              </a:ext>
              <a:ext uri="{C183D7F6-B498-43B3-948B-1728B52AA6E4}">
                <adec:decorative xmlns:adec="http://schemas.microsoft.com/office/drawing/2017/decorative" val="1"/>
              </a:ext>
            </a:extLst>
          </p:cNvPr>
          <p:cNvSpPr/>
          <p:nvPr/>
        </p:nvSpPr>
        <p:spPr>
          <a:xfrm>
            <a:off x="6412080" y="1752589"/>
            <a:ext cx="1530492" cy="1216152"/>
          </a:xfrm>
          <a:prstGeom prst="homePlate">
            <a:avLst>
              <a:gd name="adj" fmla="val 27870"/>
            </a:avLst>
          </a:prstGeom>
          <a:solidFill>
            <a:schemeClr val="accent2">
              <a:lumMod val="5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Content Placeholder 30" descr="Connections with solid fill">
            <a:extLst>
              <a:ext uri="{FF2B5EF4-FFF2-40B4-BE49-F238E27FC236}">
                <a16:creationId xmlns:a16="http://schemas.microsoft.com/office/drawing/2014/main" id="{D9FD4101-DC13-2677-CD6C-299A4800A748}"/>
              </a:ext>
              <a:ext uri="{C183D7F6-B498-43B3-948B-1728B52AA6E4}">
                <adec:decorative xmlns:adec="http://schemas.microsoft.com/office/drawing/2017/decorative" val="1"/>
              </a:ext>
            </a:extLst>
          </p:cNvPr>
          <p:cNvPicPr>
            <a:picLocks noGrp="1" noChangeAspect="1"/>
          </p:cNvPicPr>
          <p:nvPr>
            <p:ph sz="quarter" idx="14"/>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605110" y="1934214"/>
            <a:ext cx="914400" cy="914400"/>
          </a:xfrm>
        </p:spPr>
      </p:pic>
      <p:sp>
        <p:nvSpPr>
          <p:cNvPr id="10" name="Arrow: Pentagon 9">
            <a:extLst>
              <a:ext uri="{FF2B5EF4-FFF2-40B4-BE49-F238E27FC236}">
                <a16:creationId xmlns:a16="http://schemas.microsoft.com/office/drawing/2014/main" id="{9E09A516-7DA9-F460-9997-0598A6277C7E}"/>
              </a:ext>
              <a:ext uri="{C183D7F6-B498-43B3-948B-1728B52AA6E4}">
                <adec:decorative xmlns:adec="http://schemas.microsoft.com/office/drawing/2017/decorative" val="1"/>
              </a:ext>
            </a:extLst>
          </p:cNvPr>
          <p:cNvSpPr/>
          <p:nvPr/>
        </p:nvSpPr>
        <p:spPr>
          <a:xfrm rot="10800000">
            <a:off x="10064426" y="3440577"/>
            <a:ext cx="1530492" cy="1259147"/>
          </a:xfrm>
          <a:prstGeom prst="homePlate">
            <a:avLst>
              <a:gd name="adj" fmla="val 27870"/>
            </a:avLst>
          </a:prstGeom>
          <a:solidFill>
            <a:schemeClr val="accent1">
              <a:lumMod val="7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Pentagon 10">
            <a:extLst>
              <a:ext uri="{FF2B5EF4-FFF2-40B4-BE49-F238E27FC236}">
                <a16:creationId xmlns:a16="http://schemas.microsoft.com/office/drawing/2014/main" id="{3CF1D704-A815-687B-06B0-119876E275D0}"/>
              </a:ext>
              <a:ext uri="{C183D7F6-B498-43B3-948B-1728B52AA6E4}">
                <adec:decorative xmlns:adec="http://schemas.microsoft.com/office/drawing/2017/decorative" val="1"/>
              </a:ext>
            </a:extLst>
          </p:cNvPr>
          <p:cNvSpPr/>
          <p:nvPr/>
        </p:nvSpPr>
        <p:spPr>
          <a:xfrm>
            <a:off x="6393136" y="5124779"/>
            <a:ext cx="1530492" cy="1216152"/>
          </a:xfrm>
          <a:prstGeom prst="homePlate">
            <a:avLst>
              <a:gd name="adj" fmla="val 27870"/>
            </a:avLst>
          </a:prstGeom>
          <a:solidFill>
            <a:schemeClr val="accent2">
              <a:lumMod val="5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Content Placeholder 34" descr="Puzzle pieces with solid fill">
            <a:extLst>
              <a:ext uri="{FF2B5EF4-FFF2-40B4-BE49-F238E27FC236}">
                <a16:creationId xmlns:a16="http://schemas.microsoft.com/office/drawing/2014/main" id="{E1680644-4524-873E-4605-08155324945B}"/>
              </a:ext>
              <a:ext uri="{C183D7F6-B498-43B3-948B-1728B52AA6E4}">
                <adec:decorative xmlns:adec="http://schemas.microsoft.com/office/drawing/2017/decorative" val="1"/>
              </a:ext>
            </a:extLst>
          </p:cNvPr>
          <p:cNvPicPr>
            <a:picLocks noGrp="1" noChangeAspect="1"/>
          </p:cNvPicPr>
          <p:nvPr>
            <p:ph sz="quarter" idx="16"/>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597362" y="5240160"/>
            <a:ext cx="914400" cy="914400"/>
          </a:xfrm>
        </p:spPr>
      </p:pic>
      <p:pic>
        <p:nvPicPr>
          <p:cNvPr id="33" name="Content Placeholder 32" descr="Business Growth with solid fill">
            <a:extLst>
              <a:ext uri="{FF2B5EF4-FFF2-40B4-BE49-F238E27FC236}">
                <a16:creationId xmlns:a16="http://schemas.microsoft.com/office/drawing/2014/main" id="{757FE6DE-6791-6504-7E44-C5B1AB54F0B5}"/>
              </a:ext>
              <a:ext uri="{C183D7F6-B498-43B3-948B-1728B52AA6E4}">
                <adec:decorative xmlns:adec="http://schemas.microsoft.com/office/drawing/2017/decorative" val="1"/>
              </a:ext>
            </a:extLst>
          </p:cNvPr>
          <p:cNvPicPr>
            <a:picLocks noGrp="1" noChangeAspect="1"/>
          </p:cNvPicPr>
          <p:nvPr>
            <p:ph sz="quarter" idx="15"/>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549099" y="3612950"/>
            <a:ext cx="914400" cy="914400"/>
          </a:xfrm>
        </p:spPr>
      </p:pic>
    </p:spTree>
    <p:extLst>
      <p:ext uri="{BB962C8B-B14F-4D97-AF65-F5344CB8AC3E}">
        <p14:creationId xmlns:p14="http://schemas.microsoft.com/office/powerpoint/2010/main" val="3638247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assroom scene showing a group of young students sitting at desks with their backs to the camera, many with arms raised to answer a question. A teacher stands at the front near a chalkboard with simple math equations written on it.">
            <a:extLst>
              <a:ext uri="{FF2B5EF4-FFF2-40B4-BE49-F238E27FC236}">
                <a16:creationId xmlns:a16="http://schemas.microsoft.com/office/drawing/2014/main" id="{80817DA4-BF12-439B-535B-85CACC9E3AF4}"/>
              </a:ext>
            </a:extLst>
          </p:cNvPr>
          <p:cNvPicPr>
            <a:picLocks noChangeAspect="1"/>
          </p:cNvPicPr>
          <p:nvPr/>
        </p:nvPicPr>
        <p:blipFill rotWithShape="1">
          <a:blip r:embed="rId3">
            <a:extLst>
              <a:ext uri="{28A0092B-C50C-407E-A947-70E740481C1C}">
                <a14:useLocalDpi xmlns:a14="http://schemas.microsoft.com/office/drawing/2010/main" val="0"/>
              </a:ext>
            </a:extLst>
          </a:blip>
          <a:srcRect l="2942" r="2941" b="-1"/>
          <a:stretch/>
        </p:blipFill>
        <p:spPr>
          <a:xfrm>
            <a:off x="2519309" y="0"/>
            <a:ext cx="9669642" cy="6857990"/>
          </a:xfrm>
          <a:prstGeom prst="rect">
            <a:avLst/>
          </a:prstGeom>
          <a:noFill/>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86555D2-9E99-E4AE-347B-B7E6972916B4}"/>
              </a:ext>
              <a:ext uri="{C183D7F6-B498-43B3-948B-1728B52AA6E4}">
                <adec:decorative xmlns:adec="http://schemas.microsoft.com/office/drawing/2017/decorative" val="1"/>
              </a:ext>
            </a:extLst>
          </p:cNvPr>
          <p:cNvSpPr/>
          <p:nvPr/>
        </p:nvSpPr>
        <p:spPr>
          <a:xfrm>
            <a:off x="2477729" y="0"/>
            <a:ext cx="5690912" cy="6858000"/>
          </a:xfrm>
          <a:prstGeom prst="rect">
            <a:avLst/>
          </a:prstGeom>
          <a:gradFill flip="none" rotWithShape="1">
            <a:gsLst>
              <a:gs pos="71000">
                <a:schemeClr val="bg1"/>
              </a:gs>
              <a:gs pos="0">
                <a:schemeClr val="bg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4D8564-3BC7-DF96-9E7C-879474C91E49}"/>
              </a:ext>
            </a:extLst>
          </p:cNvPr>
          <p:cNvSpPr>
            <a:spLocks noGrp="1"/>
          </p:cNvSpPr>
          <p:nvPr>
            <p:ph type="title"/>
          </p:nvPr>
        </p:nvSpPr>
        <p:spPr>
          <a:xfrm>
            <a:off x="146052" y="819317"/>
            <a:ext cx="6774873" cy="3692028"/>
          </a:xfrm>
          <a:noFill/>
          <a:ln>
            <a:noFill/>
          </a:ln>
        </p:spPr>
        <p:txBody>
          <a:bodyPr vert="horz" lIns="91440" tIns="45720" rIns="91440" bIns="45720" rtlCol="0" anchor="b">
            <a:noAutofit/>
          </a:bodyPr>
          <a:lstStyle/>
          <a:p>
            <a:pPr marR="0" lvl="0" algn="l" fontAlgn="auto">
              <a:spcAft>
                <a:spcPts val="600"/>
              </a:spcAft>
              <a:buClrTx/>
              <a:buSzTx/>
              <a:tabLst/>
              <a:defRPr/>
            </a:pPr>
            <a:r>
              <a:rPr kumimoji="0" lang="en-US" sz="4400" b="0" i="0" u="none" strike="noStrike" cap="none" spc="0" normalizeH="0" baseline="0" noProof="0" dirty="0">
                <a:ln>
                  <a:noFill/>
                </a:ln>
                <a:solidFill>
                  <a:schemeClr val="tx1"/>
                </a:solidFill>
                <a:effectLst/>
                <a:uLnTx/>
                <a:uFillTx/>
                <a:latin typeface="+mj-lt"/>
                <a:cs typeface="+mj-cs"/>
              </a:rPr>
              <a:t>Neurodevelopmental Needs of Children </a:t>
            </a:r>
            <a:r>
              <a:rPr lang="en-US" sz="4400" dirty="0">
                <a:solidFill>
                  <a:schemeClr val="tx1"/>
                </a:solidFill>
                <a:latin typeface="+mj-lt"/>
                <a:cs typeface="+mj-cs"/>
              </a:rPr>
              <a:t>&amp;</a:t>
            </a:r>
            <a:r>
              <a:rPr kumimoji="0" lang="en-US" sz="4400" b="0" i="0" u="none" strike="noStrike" cap="none" spc="0" normalizeH="0" baseline="0" noProof="0" dirty="0">
                <a:ln>
                  <a:noFill/>
                </a:ln>
                <a:solidFill>
                  <a:schemeClr val="tx1"/>
                </a:solidFill>
                <a:effectLst/>
                <a:uLnTx/>
                <a:uFillTx/>
                <a:latin typeface="+mj-lt"/>
                <a:cs typeface="+mj-cs"/>
              </a:rPr>
              <a:t> Adolescents with Prenatal Substance Exposure</a:t>
            </a:r>
          </a:p>
        </p:txBody>
      </p:sp>
    </p:spTree>
    <p:extLst>
      <p:ext uri="{BB962C8B-B14F-4D97-AF65-F5344CB8AC3E}">
        <p14:creationId xmlns:p14="http://schemas.microsoft.com/office/powerpoint/2010/main" val="2234416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946484"/>
            <a:ext cx="10515600" cy="4026569"/>
          </a:xfrm>
        </p:spPr>
        <p:txBody>
          <a:bodyPr vert="horz" lIns="91440" tIns="45720" rIns="91440" bIns="45720" rtlCol="0" anchor="ctr">
            <a:noAutofit/>
          </a:bodyPr>
          <a:lstStyle/>
          <a:p>
            <a:r>
              <a:rPr lang="en-US" sz="4800" dirty="0">
                <a:cs typeface="Arial" panose="020B0604020202020204" pitchFamily="34" charset="0"/>
              </a:rPr>
              <a:t>Neurodevelopmental Effects </a:t>
            </a:r>
            <a:br>
              <a:rPr lang="en-US" sz="4800" dirty="0">
                <a:cs typeface="Arial" panose="020B0604020202020204" pitchFamily="34" charset="0"/>
              </a:rPr>
            </a:br>
            <a:r>
              <a:rPr lang="en-US" sz="4800" dirty="0">
                <a:cs typeface="Arial" panose="020B0604020202020204" pitchFamily="34" charset="0"/>
              </a:rPr>
              <a:t>of Prenatal Substance Exposure Matching Game</a:t>
            </a:r>
          </a:p>
        </p:txBody>
      </p:sp>
      <p:sp>
        <p:nvSpPr>
          <p:cNvPr id="2" name="Subtitle 1">
            <a:extLst>
              <a:ext uri="{FF2B5EF4-FFF2-40B4-BE49-F238E27FC236}">
                <a16:creationId xmlns:a16="http://schemas.microsoft.com/office/drawing/2014/main" id="{C8110144-8CCA-6506-3CC4-A4F9F8423DAF}"/>
              </a:ext>
            </a:extLst>
          </p:cNvPr>
          <p:cNvSpPr>
            <a:spLocks noGrp="1"/>
          </p:cNvSpPr>
          <p:nvPr>
            <p:ph sz="quarter" idx="15"/>
          </p:nvPr>
        </p:nvSpPr>
        <p:spPr>
          <a:xfrm>
            <a:off x="838200" y="5534694"/>
            <a:ext cx="10515600" cy="689643"/>
          </a:xfrm>
          <a:solidFill>
            <a:schemeClr val="bg1"/>
          </a:solidFill>
        </p:spPr>
        <p:txBody>
          <a:bodyPr anchor="ctr">
            <a:noAutofit/>
          </a:bodyPr>
          <a:lstStyle/>
          <a:p>
            <a:r>
              <a:rPr lang="en-US" sz="2400" dirty="0">
                <a:solidFill>
                  <a:schemeClr val="accent2">
                    <a:lumMod val="50000"/>
                  </a:schemeClr>
                </a:solidFill>
                <a:latin typeface="Arial" panose="020B0604020202020204" pitchFamily="34" charset="0"/>
                <a:ea typeface="+mj-ea"/>
                <a:cs typeface="Arial" panose="020B0604020202020204" pitchFamily="34" charset="0"/>
              </a:rPr>
              <a:t>Small Group Activity</a:t>
            </a:r>
            <a:endParaRPr lang="en-US" sz="2400"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2741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8BCE1D-A45A-93BF-FBA6-DEA5BC975D57}"/>
              </a:ext>
              <a:ext uri="{C183D7F6-B498-43B3-948B-1728B52AA6E4}">
                <adec:decorative xmlns:adec="http://schemas.microsoft.com/office/drawing/2017/decorative" val="1"/>
              </a:ext>
            </a:extLst>
          </p:cNvPr>
          <p:cNvSpPr/>
          <p:nvPr/>
        </p:nvSpPr>
        <p:spPr>
          <a:xfrm>
            <a:off x="541738" y="5172686"/>
            <a:ext cx="11138428" cy="1364375"/>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3EFC8C6-29BE-1151-5B2F-33F7ADAE5B27}"/>
              </a:ext>
              <a:ext uri="{C183D7F6-B498-43B3-948B-1728B52AA6E4}">
                <adec:decorative xmlns:adec="http://schemas.microsoft.com/office/drawing/2017/decorative" val="1"/>
              </a:ext>
            </a:extLst>
          </p:cNvPr>
          <p:cNvSpPr/>
          <p:nvPr/>
        </p:nvSpPr>
        <p:spPr>
          <a:xfrm>
            <a:off x="541738" y="3512341"/>
            <a:ext cx="11138428" cy="121551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D3BF984-1192-C124-2FA7-58F0CC5E19C6}"/>
              </a:ext>
              <a:ext uri="{C183D7F6-B498-43B3-948B-1728B52AA6E4}">
                <adec:decorative xmlns:adec="http://schemas.microsoft.com/office/drawing/2017/decorative" val="1"/>
              </a:ext>
            </a:extLst>
          </p:cNvPr>
          <p:cNvSpPr/>
          <p:nvPr/>
        </p:nvSpPr>
        <p:spPr>
          <a:xfrm>
            <a:off x="541738" y="1876498"/>
            <a:ext cx="11138428" cy="102455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0B9AACF-2D44-B011-D9B4-C22386AE1F18}"/>
              </a:ext>
            </a:extLst>
          </p:cNvPr>
          <p:cNvSpPr>
            <a:spLocks noGrp="1"/>
          </p:cNvSpPr>
          <p:nvPr>
            <p:ph type="title"/>
          </p:nvPr>
        </p:nvSpPr>
        <p:spPr>
          <a:xfrm>
            <a:off x="0" y="1"/>
            <a:ext cx="12192000" cy="1424056"/>
          </a:xfrm>
          <a:solidFill>
            <a:schemeClr val="bg2"/>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Improving the Neurodevelopmental Trajectories for Children </a:t>
            </a:r>
            <a:br>
              <a:rPr kumimoji="0" lang="en-US" sz="32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br>
            <a:r>
              <a:rPr lang="en-US" sz="3200" dirty="0">
                <a:solidFill>
                  <a:prstClr val="white"/>
                </a:solidFill>
                <a:latin typeface="+mj-lt"/>
                <a:ea typeface="+mn-ea"/>
              </a:rPr>
              <a:t>&amp;</a:t>
            </a:r>
            <a:r>
              <a:rPr kumimoji="0" lang="en-US" sz="32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Adolescents with Prenatal Substance Exposure</a:t>
            </a:r>
          </a:p>
        </p:txBody>
      </p:sp>
      <p:sp>
        <p:nvSpPr>
          <p:cNvPr id="6" name="Content Placeholder 5">
            <a:extLst>
              <a:ext uri="{FF2B5EF4-FFF2-40B4-BE49-F238E27FC236}">
                <a16:creationId xmlns:a16="http://schemas.microsoft.com/office/drawing/2014/main" id="{2511EF01-1D9D-CA8F-2329-2D0C8182C8DD}"/>
              </a:ext>
            </a:extLst>
          </p:cNvPr>
          <p:cNvSpPr>
            <a:spLocks noGrp="1"/>
          </p:cNvSpPr>
          <p:nvPr>
            <p:ph sz="quarter" idx="14"/>
          </p:nvPr>
        </p:nvSpPr>
        <p:spPr>
          <a:xfrm>
            <a:off x="813678" y="1595952"/>
            <a:ext cx="7863840" cy="548640"/>
          </a:xfrm>
          <a:prstGeom prst="rect">
            <a:avLst/>
          </a:prstGeom>
          <a:solidFill>
            <a:schemeClr val="accent3">
              <a:lumMod val="75000"/>
            </a:schemeClr>
          </a:solidFill>
          <a:effectLst>
            <a:outerShdw blurRad="50800" dist="38100" dir="8100000" algn="tr" rotWithShape="0">
              <a:prstClr val="black">
                <a:alpha val="40000"/>
              </a:prstClr>
            </a:outerShdw>
          </a:effectLst>
        </p:spPr>
        <p:txBody>
          <a:bodyPr anchor="ctr"/>
          <a:lstStyle/>
          <a:p>
            <a:pPr marL="0" indent="0">
              <a:buNone/>
            </a:pPr>
            <a:r>
              <a:rPr lang="en-US" sz="2000"/>
              <a:t>Screening</a:t>
            </a:r>
          </a:p>
        </p:txBody>
      </p:sp>
      <p:sp>
        <p:nvSpPr>
          <p:cNvPr id="7" name="Content Placeholder 6">
            <a:extLst>
              <a:ext uri="{FF2B5EF4-FFF2-40B4-BE49-F238E27FC236}">
                <a16:creationId xmlns:a16="http://schemas.microsoft.com/office/drawing/2014/main" id="{F7D79A9D-40A5-8841-A96B-C7C8DF8A0158}"/>
              </a:ext>
            </a:extLst>
          </p:cNvPr>
          <p:cNvSpPr>
            <a:spLocks noGrp="1"/>
          </p:cNvSpPr>
          <p:nvPr>
            <p:ph sz="quarter" idx="16"/>
          </p:nvPr>
        </p:nvSpPr>
        <p:spPr>
          <a:xfrm>
            <a:off x="541741" y="1723245"/>
            <a:ext cx="11081690" cy="1224767"/>
          </a:xfrm>
          <a:noFill/>
          <a:effectLst>
            <a:innerShdw blurRad="114300">
              <a:prstClr val="black"/>
            </a:innerShdw>
          </a:effectLst>
        </p:spPr>
        <p:txBody>
          <a:bodyPr tIns="640080" bIns="182880" numCol="1" anchor="ctr"/>
          <a:lstStyle/>
          <a:p>
            <a:pPr marL="465138"/>
            <a:r>
              <a:rPr lang="en-US" dirty="0">
                <a:solidFill>
                  <a:schemeClr val="bg1"/>
                </a:solidFill>
              </a:rPr>
              <a:t>Early Identification &amp; Referral</a:t>
            </a:r>
          </a:p>
        </p:txBody>
      </p:sp>
      <p:sp>
        <p:nvSpPr>
          <p:cNvPr id="8" name="Content Placeholder 7">
            <a:extLst>
              <a:ext uri="{FF2B5EF4-FFF2-40B4-BE49-F238E27FC236}">
                <a16:creationId xmlns:a16="http://schemas.microsoft.com/office/drawing/2014/main" id="{EAC743CD-70F4-D53E-04A6-923ECA42E951}"/>
              </a:ext>
            </a:extLst>
          </p:cNvPr>
          <p:cNvSpPr>
            <a:spLocks noGrp="1"/>
          </p:cNvSpPr>
          <p:nvPr>
            <p:ph sz="quarter" idx="17"/>
          </p:nvPr>
        </p:nvSpPr>
        <p:spPr>
          <a:xfrm>
            <a:off x="813678" y="3110660"/>
            <a:ext cx="7863840" cy="548640"/>
          </a:xfrm>
          <a:prstGeom prst="rect">
            <a:avLst/>
          </a:prstGeom>
          <a:solidFill>
            <a:schemeClr val="accent3">
              <a:lumMod val="75000"/>
            </a:schemeClr>
          </a:solidFill>
          <a:effectLst>
            <a:outerShdw blurRad="50800" dist="38100" dir="8100000" algn="tr" rotWithShape="0">
              <a:prstClr val="black">
                <a:alpha val="40000"/>
              </a:prstClr>
            </a:outerShdw>
          </a:effectLst>
        </p:spPr>
        <p:txBody>
          <a:bodyPr anchor="ctr"/>
          <a:lstStyle/>
          <a:p>
            <a:pPr marL="0" indent="0">
              <a:spcBef>
                <a:spcPts val="0"/>
              </a:spcBef>
              <a:buNone/>
            </a:pPr>
            <a:r>
              <a:rPr lang="en-US" sz="2000"/>
              <a:t>Comprehensive Assessment</a:t>
            </a:r>
          </a:p>
        </p:txBody>
      </p:sp>
      <p:sp>
        <p:nvSpPr>
          <p:cNvPr id="9" name="Content Placeholder 8">
            <a:extLst>
              <a:ext uri="{FF2B5EF4-FFF2-40B4-BE49-F238E27FC236}">
                <a16:creationId xmlns:a16="http://schemas.microsoft.com/office/drawing/2014/main" id="{05D9FBB7-4607-2432-CB07-64AA613917F1}"/>
              </a:ext>
            </a:extLst>
          </p:cNvPr>
          <p:cNvSpPr>
            <a:spLocks noGrp="1"/>
          </p:cNvSpPr>
          <p:nvPr>
            <p:ph sz="quarter" idx="18"/>
          </p:nvPr>
        </p:nvSpPr>
        <p:spPr>
          <a:xfrm>
            <a:off x="541738" y="3286206"/>
            <a:ext cx="11081690" cy="1424057"/>
          </a:xfrm>
          <a:noFill/>
          <a:effectLst>
            <a:innerShdw blurRad="114300">
              <a:prstClr val="black"/>
            </a:innerShdw>
          </a:effectLst>
        </p:spPr>
        <p:txBody>
          <a:bodyPr lIns="365760" tIns="914400" rIns="640080" bIns="182880" numCol="3" anchor="ctr"/>
          <a:lstStyle/>
          <a:p>
            <a:pPr lvl="0"/>
            <a:r>
              <a:rPr lang="en-US">
                <a:solidFill>
                  <a:schemeClr val="bg1"/>
                </a:solidFill>
              </a:rPr>
              <a:t>Learning Challenges</a:t>
            </a:r>
          </a:p>
          <a:p>
            <a:endParaRPr lang="en-US">
              <a:solidFill>
                <a:schemeClr val="bg1"/>
              </a:solidFill>
            </a:endParaRPr>
          </a:p>
          <a:p>
            <a:r>
              <a:rPr lang="en-US">
                <a:solidFill>
                  <a:schemeClr val="bg1"/>
                </a:solidFill>
              </a:rPr>
              <a:t>Neurodevelopmental Disorders</a:t>
            </a:r>
          </a:p>
          <a:p>
            <a:r>
              <a:rPr lang="en-US">
                <a:solidFill>
                  <a:schemeClr val="bg1"/>
                </a:solidFill>
              </a:rPr>
              <a:t>Social-Emotional Difficulties</a:t>
            </a:r>
          </a:p>
        </p:txBody>
      </p:sp>
      <p:sp>
        <p:nvSpPr>
          <p:cNvPr id="10" name="Content Placeholder 9">
            <a:extLst>
              <a:ext uri="{FF2B5EF4-FFF2-40B4-BE49-F238E27FC236}">
                <a16:creationId xmlns:a16="http://schemas.microsoft.com/office/drawing/2014/main" id="{2C165765-9855-3579-1497-9F5D9B663F74}"/>
              </a:ext>
            </a:extLst>
          </p:cNvPr>
          <p:cNvSpPr>
            <a:spLocks noGrp="1"/>
          </p:cNvSpPr>
          <p:nvPr>
            <p:ph sz="quarter" idx="19"/>
          </p:nvPr>
        </p:nvSpPr>
        <p:spPr>
          <a:xfrm>
            <a:off x="813678" y="4910273"/>
            <a:ext cx="7863840" cy="548640"/>
          </a:xfrm>
          <a:prstGeom prst="rect">
            <a:avLst/>
          </a:prstGeom>
          <a:solidFill>
            <a:schemeClr val="accent3">
              <a:lumMod val="75000"/>
            </a:schemeClr>
          </a:solidFill>
          <a:effectLst>
            <a:outerShdw blurRad="50800" dist="38100" dir="8100000" algn="tr" rotWithShape="0">
              <a:prstClr val="black">
                <a:alpha val="40000"/>
              </a:prstClr>
            </a:outerShdw>
          </a:effectLst>
        </p:spPr>
        <p:txBody>
          <a:bodyPr anchor="ctr"/>
          <a:lstStyle/>
          <a:p>
            <a:pPr marL="0" indent="0">
              <a:buNone/>
            </a:pPr>
            <a:r>
              <a:rPr lang="en-US" sz="2000"/>
              <a:t>Service Planning</a:t>
            </a:r>
          </a:p>
        </p:txBody>
      </p:sp>
      <p:sp>
        <p:nvSpPr>
          <p:cNvPr id="11" name="Content Placeholder 10">
            <a:extLst>
              <a:ext uri="{FF2B5EF4-FFF2-40B4-BE49-F238E27FC236}">
                <a16:creationId xmlns:a16="http://schemas.microsoft.com/office/drawing/2014/main" id="{20406228-7564-D89F-6E08-AC92E5F3DD2C}"/>
              </a:ext>
            </a:extLst>
          </p:cNvPr>
          <p:cNvSpPr>
            <a:spLocks noGrp="1"/>
          </p:cNvSpPr>
          <p:nvPr>
            <p:ph sz="quarter" idx="20"/>
          </p:nvPr>
        </p:nvSpPr>
        <p:spPr>
          <a:xfrm>
            <a:off x="541738" y="5113005"/>
            <a:ext cx="11081691" cy="1424057"/>
          </a:xfrm>
          <a:noFill/>
          <a:effectLst>
            <a:innerShdw blurRad="114300">
              <a:prstClr val="black"/>
            </a:innerShdw>
          </a:effectLst>
        </p:spPr>
        <p:txBody>
          <a:bodyPr lIns="365760" tIns="1097280" rIns="1005840" bIns="182880" numCol="3" spcCol="457200" anchor="ctr"/>
          <a:lstStyle/>
          <a:p>
            <a:pPr lvl="0"/>
            <a:r>
              <a:rPr lang="en-US" dirty="0">
                <a:solidFill>
                  <a:schemeClr val="bg1"/>
                </a:solidFill>
              </a:rPr>
              <a:t>Individuals with Disabilities Education Act</a:t>
            </a:r>
          </a:p>
          <a:p>
            <a:pPr lvl="0"/>
            <a:endParaRPr lang="en-US" dirty="0">
              <a:solidFill>
                <a:schemeClr val="bg1"/>
              </a:solidFill>
            </a:endParaRPr>
          </a:p>
          <a:p>
            <a:r>
              <a:rPr lang="en-US" dirty="0">
                <a:solidFill>
                  <a:schemeClr val="bg1"/>
                </a:solidFill>
              </a:rPr>
              <a:t>504 &amp; Individualized Education Plans</a:t>
            </a:r>
          </a:p>
          <a:p>
            <a:endParaRPr lang="en-US" dirty="0">
              <a:solidFill>
                <a:schemeClr val="bg1"/>
              </a:solidFill>
            </a:endParaRPr>
          </a:p>
          <a:p>
            <a:r>
              <a:rPr lang="en-US" dirty="0">
                <a:solidFill>
                  <a:schemeClr val="bg1"/>
                </a:solidFill>
              </a:rPr>
              <a:t>Social-Emotional &amp; Mental Health Support Services</a:t>
            </a:r>
          </a:p>
        </p:txBody>
      </p:sp>
      <p:sp>
        <p:nvSpPr>
          <p:cNvPr id="12" name="Rectangle 11">
            <a:extLst>
              <a:ext uri="{FF2B5EF4-FFF2-40B4-BE49-F238E27FC236}">
                <a16:creationId xmlns:a16="http://schemas.microsoft.com/office/drawing/2014/main" id="{1A6868AB-271A-0C61-242E-06BB66F0270C}"/>
              </a:ext>
              <a:ext uri="{C183D7F6-B498-43B3-948B-1728B52AA6E4}">
                <adec:decorative xmlns:adec="http://schemas.microsoft.com/office/drawing/2017/decorative" val="1"/>
              </a:ext>
            </a:extLst>
          </p:cNvPr>
          <p:cNvSpPr/>
          <p:nvPr/>
        </p:nvSpPr>
        <p:spPr>
          <a:xfrm>
            <a:off x="568571" y="6595117"/>
            <a:ext cx="752229" cy="2624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123190"/>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0817DA4-BF12-439B-535B-85CACC9E3AF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094" r="3772" b="-2"/>
          <a:stretch/>
        </p:blipFill>
        <p:spPr>
          <a:xfrm>
            <a:off x="3134156" y="0"/>
            <a:ext cx="9054795" cy="6857990"/>
          </a:xfrm>
          <a:prstGeom prst="rect">
            <a:avLst/>
          </a:prstGeom>
          <a:noFill/>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4D8564-3BC7-DF96-9E7C-879474C91E49}"/>
              </a:ext>
            </a:extLst>
          </p:cNvPr>
          <p:cNvSpPr>
            <a:spLocks noGrp="1"/>
          </p:cNvSpPr>
          <p:nvPr>
            <p:ph type="title"/>
          </p:nvPr>
        </p:nvSpPr>
        <p:spPr>
          <a:xfrm>
            <a:off x="165136" y="1294990"/>
            <a:ext cx="5112717" cy="3966822"/>
          </a:xfrm>
          <a:noFill/>
          <a:ln>
            <a:noFill/>
          </a:ln>
        </p:spPr>
        <p:txBody>
          <a:bodyPr vert="horz" lIns="91440" tIns="45720" rIns="91440" bIns="45720" rtlCol="0" anchor="b">
            <a:noAutofit/>
          </a:bodyPr>
          <a:lstStyle/>
          <a:p>
            <a:pPr algn="l">
              <a:spcAft>
                <a:spcPts val="600"/>
              </a:spcAft>
            </a:pPr>
            <a:r>
              <a:rPr lang="en-US" sz="4400" dirty="0">
                <a:solidFill>
                  <a:schemeClr val="tx1"/>
                </a:solidFill>
                <a:latin typeface="+mj-lt"/>
                <a:cs typeface="+mj-cs"/>
              </a:rPr>
              <a:t>Policy Shapes Practice:</a:t>
            </a:r>
            <a:br>
              <a:rPr lang="en-US" sz="4400" dirty="0">
                <a:solidFill>
                  <a:schemeClr val="tx1"/>
                </a:solidFill>
                <a:latin typeface="+mj-lt"/>
                <a:cs typeface="+mj-cs"/>
              </a:rPr>
            </a:br>
            <a:r>
              <a:rPr lang="en-US" sz="4400" dirty="0">
                <a:solidFill>
                  <a:schemeClr val="tx1"/>
                </a:solidFill>
                <a:latin typeface="+mj-lt"/>
                <a:cs typeface="+mj-cs"/>
              </a:rPr>
              <a:t>Plans of Safe Care </a:t>
            </a:r>
            <a:br>
              <a:rPr lang="en-US" sz="4400" dirty="0">
                <a:solidFill>
                  <a:schemeClr val="tx1"/>
                </a:solidFill>
                <a:latin typeface="+mj-lt"/>
                <a:cs typeface="+mj-cs"/>
              </a:rPr>
            </a:br>
            <a:r>
              <a:rPr lang="en-US" sz="4400" dirty="0">
                <a:solidFill>
                  <a:schemeClr val="tx1"/>
                </a:solidFill>
                <a:latin typeface="+mj-lt"/>
                <a:cs typeface="+mj-cs"/>
              </a:rPr>
              <a:t>for Infants with Prenatal Substance Exposure</a:t>
            </a:r>
          </a:p>
        </p:txBody>
      </p:sp>
    </p:spTree>
    <p:extLst>
      <p:ext uri="{BB962C8B-B14F-4D97-AF65-F5344CB8AC3E}">
        <p14:creationId xmlns:p14="http://schemas.microsoft.com/office/powerpoint/2010/main" val="2991429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newborn baby sleeps swaddled in a hospital bassinet in the foreground, while the mother rests in a hospital bed in the background.">
            <a:extLst>
              <a:ext uri="{FF2B5EF4-FFF2-40B4-BE49-F238E27FC236}">
                <a16:creationId xmlns:a16="http://schemas.microsoft.com/office/drawing/2014/main" id="{80817DA4-BF12-439B-535B-85CACC9E3AF4}"/>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4D8564-3BC7-DF96-9E7C-879474C91E49}"/>
              </a:ext>
            </a:extLst>
          </p:cNvPr>
          <p:cNvSpPr>
            <a:spLocks noGrp="1"/>
          </p:cNvSpPr>
          <p:nvPr>
            <p:ph type="title"/>
          </p:nvPr>
        </p:nvSpPr>
        <p:spPr>
          <a:xfrm>
            <a:off x="196009" y="654732"/>
            <a:ext cx="6121663" cy="3692028"/>
          </a:xfrm>
          <a:noFill/>
          <a:ln>
            <a:noFill/>
          </a:ln>
        </p:spPr>
        <p:txBody>
          <a:bodyPr vert="horz" lIns="91440" tIns="45720" rIns="91440" bIns="45720" rtlCol="0" anchor="b">
            <a:normAutofit/>
          </a:bodyPr>
          <a:lstStyle/>
          <a:p>
            <a:pPr algn="l"/>
            <a:r>
              <a:rPr lang="en-US" sz="4800" dirty="0">
                <a:solidFill>
                  <a:schemeClr val="tx1"/>
                </a:solidFill>
                <a:latin typeface="+mj-lt"/>
                <a:cs typeface="+mj-cs"/>
              </a:rPr>
              <a:t>What the Data</a:t>
            </a:r>
            <a:br>
              <a:rPr lang="en-US" sz="4800" dirty="0">
                <a:solidFill>
                  <a:schemeClr val="tx1"/>
                </a:solidFill>
                <a:latin typeface="+mj-lt"/>
                <a:cs typeface="+mj-cs"/>
              </a:rPr>
            </a:br>
            <a:r>
              <a:rPr lang="en-US" sz="4800" dirty="0">
                <a:solidFill>
                  <a:schemeClr val="tx1"/>
                </a:solidFill>
                <a:latin typeface="+mj-lt"/>
                <a:cs typeface="+mj-cs"/>
              </a:rPr>
              <a:t>Tells Us About </a:t>
            </a:r>
            <a:br>
              <a:rPr lang="en-US" sz="4800" dirty="0">
                <a:solidFill>
                  <a:schemeClr val="tx1"/>
                </a:solidFill>
                <a:latin typeface="+mj-lt"/>
                <a:cs typeface="+mj-cs"/>
              </a:rPr>
            </a:br>
            <a:r>
              <a:rPr lang="en-US" sz="4800" dirty="0">
                <a:solidFill>
                  <a:schemeClr val="tx1"/>
                </a:solidFill>
                <a:latin typeface="+mj-lt"/>
                <a:cs typeface="+mj-cs"/>
              </a:rPr>
              <a:t>Infant Prenatal Substance Exposure</a:t>
            </a:r>
          </a:p>
        </p:txBody>
      </p:sp>
    </p:spTree>
    <p:extLst>
      <p:ext uri="{BB962C8B-B14F-4D97-AF65-F5344CB8AC3E}">
        <p14:creationId xmlns:p14="http://schemas.microsoft.com/office/powerpoint/2010/main" val="48416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b">
            <a:noAutofit/>
          </a:bodyPr>
          <a:lstStyle/>
          <a:p>
            <a:r>
              <a:rPr lang="en-US" sz="4800" dirty="0">
                <a:cs typeface="Arial" panose="020B0604020202020204" pitchFamily="34" charset="0"/>
              </a:rPr>
              <a:t>Expert Video Series:</a:t>
            </a:r>
            <a:br>
              <a:rPr lang="en-US" sz="4800" dirty="0">
                <a:cs typeface="Arial" panose="020B0604020202020204" pitchFamily="34" charset="0"/>
              </a:rPr>
            </a:br>
            <a:r>
              <a:rPr lang="en-US" sz="4800" dirty="0">
                <a:cs typeface="Arial" panose="020B0604020202020204" pitchFamily="34" charset="0"/>
              </a:rPr>
              <a:t>Introduction to the Plan of Safe Care </a:t>
            </a:r>
          </a:p>
        </p:txBody>
      </p:sp>
      <p:sp>
        <p:nvSpPr>
          <p:cNvPr id="2" name="Subtitle 1">
            <a:extLst>
              <a:ext uri="{FF2B5EF4-FFF2-40B4-BE49-F238E27FC236}">
                <a16:creationId xmlns:a16="http://schemas.microsoft.com/office/drawing/2014/main" id="{C8110144-8CCA-6506-3CC4-A4F9F8423DAF}"/>
              </a:ext>
            </a:extLst>
          </p:cNvPr>
          <p:cNvSpPr>
            <a:spLocks noGrp="1"/>
          </p:cNvSpPr>
          <p:nvPr>
            <p:ph sz="quarter" idx="14"/>
          </p:nvPr>
        </p:nvSpPr>
        <p:spPr>
          <a:xfrm>
            <a:off x="948268" y="5446098"/>
            <a:ext cx="10515599" cy="785368"/>
          </a:xfrm>
        </p:spPr>
        <p:txBody>
          <a:bodyPr anchor="b">
            <a:noAutofit/>
          </a:bodyPr>
          <a:lstStyle/>
          <a:p>
            <a:r>
              <a:rPr lang="en-US" dirty="0">
                <a:solidFill>
                  <a:schemeClr val="accent2">
                    <a:lumMod val="50000"/>
                  </a:schemeClr>
                </a:solidFill>
                <a:latin typeface="Arial" panose="020B0604020202020204" pitchFamily="34" charset="0"/>
                <a:ea typeface="+mj-ea"/>
                <a:cs typeface="Arial" panose="020B0604020202020204" pitchFamily="34" charset="0"/>
                <a:hlinkClick r:id="rId3"/>
              </a:rPr>
              <a:t>Dr. Stephen Patrick, Director of the Vanderbilt Center for Child Health Policy</a:t>
            </a:r>
            <a:endParaRPr lang="en-US" dirty="0">
              <a:solidFill>
                <a:schemeClr val="accent2">
                  <a:lumMod val="50000"/>
                </a:schemeClr>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27610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c 22">
            <a:extLst>
              <a:ext uri="{FF2B5EF4-FFF2-40B4-BE49-F238E27FC236}">
                <a16:creationId xmlns:a16="http://schemas.microsoft.com/office/drawing/2014/main" id="{086E6B82-458B-C01F-D8BB-45AE22B57877}"/>
              </a:ext>
              <a:ext uri="{C183D7F6-B498-43B3-948B-1728B52AA6E4}">
                <adec:decorative xmlns:adec="http://schemas.microsoft.com/office/drawing/2017/decorative" val="1"/>
              </a:ext>
            </a:extLst>
          </p:cNvPr>
          <p:cNvSpPr/>
          <p:nvPr/>
        </p:nvSpPr>
        <p:spPr>
          <a:xfrm rot="2574874">
            <a:off x="-3309624" y="-635394"/>
            <a:ext cx="7907448" cy="8246916"/>
          </a:xfrm>
          <a:prstGeom prst="arc">
            <a:avLst>
              <a:gd name="adj1" fmla="val 15792383"/>
              <a:gd name="adj2" fmla="val 572481"/>
            </a:avLst>
          </a:prstGeom>
          <a:ln w="7620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F2483BA0-BD7F-B3AC-621C-36834FB8CB49}"/>
              </a:ext>
              <a:ext uri="{C183D7F6-B498-43B3-948B-1728B52AA6E4}">
                <adec:decorative xmlns:adec="http://schemas.microsoft.com/office/drawing/2017/decorative" val="1"/>
              </a:ext>
            </a:extLst>
          </p:cNvPr>
          <p:cNvSpPr/>
          <p:nvPr/>
        </p:nvSpPr>
        <p:spPr>
          <a:xfrm>
            <a:off x="4416723" y="3477641"/>
            <a:ext cx="7622683" cy="1463039"/>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4" name="Rectangle 13">
            <a:extLst>
              <a:ext uri="{FF2B5EF4-FFF2-40B4-BE49-F238E27FC236}">
                <a16:creationId xmlns:a16="http://schemas.microsoft.com/office/drawing/2014/main" id="{A38EB371-DE5B-B589-32F6-32F2A6620499}"/>
              </a:ext>
              <a:ext uri="{C183D7F6-B498-43B3-948B-1728B52AA6E4}">
                <adec:decorative xmlns:adec="http://schemas.microsoft.com/office/drawing/2017/decorative" val="1"/>
              </a:ext>
            </a:extLst>
          </p:cNvPr>
          <p:cNvSpPr/>
          <p:nvPr/>
        </p:nvSpPr>
        <p:spPr>
          <a:xfrm>
            <a:off x="3833871" y="5139758"/>
            <a:ext cx="8205536" cy="146304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900D27-7B6F-0B95-C61D-0DEF0223B856}"/>
              </a:ext>
              <a:ext uri="{C183D7F6-B498-43B3-948B-1728B52AA6E4}">
                <adec:decorative xmlns:adec="http://schemas.microsoft.com/office/drawing/2017/decorative" val="1"/>
              </a:ext>
            </a:extLst>
          </p:cNvPr>
          <p:cNvSpPr/>
          <p:nvPr/>
        </p:nvSpPr>
        <p:spPr>
          <a:xfrm>
            <a:off x="4416722" y="1772344"/>
            <a:ext cx="7622684" cy="146351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2F67068-5E6B-19F8-99A5-9B589F33AED1}"/>
              </a:ext>
              <a:ext uri="{C183D7F6-B498-43B3-948B-1728B52AA6E4}">
                <adec:decorative xmlns:adec="http://schemas.microsoft.com/office/drawing/2017/decorative" val="1"/>
              </a:ext>
            </a:extLst>
          </p:cNvPr>
          <p:cNvSpPr/>
          <p:nvPr/>
        </p:nvSpPr>
        <p:spPr>
          <a:xfrm>
            <a:off x="3833870" y="127192"/>
            <a:ext cx="8205538" cy="14630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03EBF15-0F08-4529-0B5C-1DC0E7DB77E7}"/>
              </a:ext>
            </a:extLst>
          </p:cNvPr>
          <p:cNvSpPr>
            <a:spLocks noGrp="1"/>
          </p:cNvSpPr>
          <p:nvPr>
            <p:ph type="title"/>
          </p:nvPr>
        </p:nvSpPr>
        <p:spPr>
          <a:xfrm>
            <a:off x="1" y="-243935"/>
            <a:ext cx="4416724" cy="7541881"/>
          </a:xfrm>
          <a:noFill/>
        </p:spPr>
        <p:txBody>
          <a:bodyPr tIns="45720" anchor="ctr"/>
          <a:lstStyle/>
          <a:p>
            <a:pPr marL="0" marR="0" lvl="0" indent="0" algn="l" defTabSz="914400" rtl="0" eaLnBrk="1" fontAlgn="auto" latinLnBrk="0" hangingPunct="1">
              <a:lnSpc>
                <a:spcPct val="100000"/>
              </a:lnSpc>
              <a:spcBef>
                <a:spcPts val="0"/>
              </a:spcBef>
              <a:spcAft>
                <a:spcPts val="0"/>
              </a:spcAft>
              <a:tabLst/>
              <a:defRPr/>
            </a:pPr>
            <a:r>
              <a:rPr lang="en-US" sz="3000" dirty="0">
                <a:solidFill>
                  <a:schemeClr val="tx2"/>
                </a:solidFill>
                <a:cs typeface="Arial" panose="020B0604020202020204" pitchFamily="34" charset="0"/>
              </a:rPr>
              <a:t>Key Policy Changes</a:t>
            </a:r>
            <a:br>
              <a:rPr lang="en-US" sz="3000" dirty="0">
                <a:solidFill>
                  <a:schemeClr val="tx2"/>
                </a:solidFill>
                <a:cs typeface="Arial" panose="020B0604020202020204" pitchFamily="34" charset="0"/>
              </a:rPr>
            </a:br>
            <a:r>
              <a:rPr kumimoji="0" lang="en-US" sz="3000" b="0" i="0" u="none" strike="noStrike" kern="1200" cap="none" spc="0" normalizeH="0" baseline="0" noProof="0" dirty="0">
                <a:ln>
                  <a:noFill/>
                </a:ln>
                <a:solidFill>
                  <a:schemeClr val="tx2"/>
                </a:solidFill>
                <a:effectLst/>
                <a:uLnTx/>
                <a:uFillTx/>
                <a:ea typeface="+mn-ea"/>
                <a:cs typeface="Arial" panose="020B0604020202020204" pitchFamily="34" charset="0"/>
              </a:rPr>
              <a:t>Related to Infants with </a:t>
            </a:r>
            <a:br>
              <a:rPr kumimoji="0" lang="en-US" sz="3000" b="0" i="0" u="none" strike="noStrike" kern="1200" cap="none" spc="0" normalizeH="0" baseline="0" noProof="0" dirty="0">
                <a:ln>
                  <a:noFill/>
                </a:ln>
                <a:solidFill>
                  <a:schemeClr val="tx2"/>
                </a:solidFill>
                <a:effectLst/>
                <a:uLnTx/>
                <a:uFillTx/>
                <a:ea typeface="+mn-ea"/>
                <a:cs typeface="Arial" panose="020B0604020202020204" pitchFamily="34" charset="0"/>
              </a:rPr>
            </a:br>
            <a:r>
              <a:rPr kumimoji="0" lang="en-US" sz="3000" b="0" i="0" u="none" strike="noStrike" kern="1200" cap="none" spc="0" normalizeH="0" baseline="0" noProof="0" dirty="0">
                <a:ln>
                  <a:noFill/>
                </a:ln>
                <a:solidFill>
                  <a:schemeClr val="tx2"/>
                </a:solidFill>
                <a:effectLst/>
                <a:uLnTx/>
                <a:uFillTx/>
                <a:ea typeface="+mn-ea"/>
                <a:cs typeface="Arial" panose="020B0604020202020204" pitchFamily="34" charset="0"/>
              </a:rPr>
              <a:t>Prenatal Substance </a:t>
            </a:r>
            <a:br>
              <a:rPr kumimoji="0" lang="en-US" sz="3000" b="0" i="0" u="none" strike="noStrike" kern="1200" cap="none" spc="0" normalizeH="0" baseline="0" noProof="0" dirty="0">
                <a:ln>
                  <a:noFill/>
                </a:ln>
                <a:solidFill>
                  <a:schemeClr val="tx2"/>
                </a:solidFill>
                <a:effectLst/>
                <a:uLnTx/>
                <a:uFillTx/>
                <a:ea typeface="+mn-ea"/>
                <a:cs typeface="Arial" panose="020B0604020202020204" pitchFamily="34" charset="0"/>
              </a:rPr>
            </a:br>
            <a:r>
              <a:rPr kumimoji="0" lang="en-US" sz="3000" b="0" i="0" u="none" strike="noStrike" kern="1200" cap="none" spc="0" normalizeH="0" baseline="0" noProof="0" dirty="0">
                <a:ln>
                  <a:noFill/>
                </a:ln>
                <a:solidFill>
                  <a:schemeClr val="tx2"/>
                </a:solidFill>
                <a:effectLst/>
                <a:uLnTx/>
                <a:uFillTx/>
                <a:ea typeface="+mn-ea"/>
                <a:cs typeface="Arial" panose="020B0604020202020204" pitchFamily="34" charset="0"/>
              </a:rPr>
              <a:t>Exposure in the U.S</a:t>
            </a:r>
            <a:r>
              <a:rPr kumimoji="0" lang="en-US" sz="3200" b="0" i="0" u="none" strike="noStrike" kern="1200" cap="none" spc="0" normalizeH="0" baseline="0" noProof="0" dirty="0">
                <a:ln>
                  <a:noFill/>
                </a:ln>
                <a:solidFill>
                  <a:schemeClr val="tx2"/>
                </a:solidFill>
                <a:effectLst/>
                <a:uLnTx/>
                <a:uFillTx/>
                <a:ea typeface="+mn-ea"/>
                <a:cs typeface="Arial" panose="020B0604020202020204" pitchFamily="34" charset="0"/>
              </a:rPr>
              <a:t>.</a:t>
            </a:r>
            <a:endParaRPr lang="en-US" sz="3200" dirty="0">
              <a:solidFill>
                <a:schemeClr val="tx2"/>
              </a:solidFill>
            </a:endParaRPr>
          </a:p>
        </p:txBody>
      </p:sp>
      <p:sp>
        <p:nvSpPr>
          <p:cNvPr id="4" name="Content Placeholder 3">
            <a:extLst>
              <a:ext uri="{FF2B5EF4-FFF2-40B4-BE49-F238E27FC236}">
                <a16:creationId xmlns:a16="http://schemas.microsoft.com/office/drawing/2014/main" id="{418EBFDB-4556-EECF-E884-0ACC5D5D8F32}"/>
              </a:ext>
            </a:extLst>
          </p:cNvPr>
          <p:cNvSpPr>
            <a:spLocks noGrp="1"/>
          </p:cNvSpPr>
          <p:nvPr>
            <p:ph idx="1"/>
          </p:nvPr>
        </p:nvSpPr>
        <p:spPr>
          <a:xfrm>
            <a:off x="3108960" y="127192"/>
            <a:ext cx="1463040" cy="1463040"/>
          </a:xfrm>
          <a:prstGeom prst="ellipse">
            <a:avLst/>
          </a:prstGeom>
          <a:solidFill>
            <a:schemeClr val="bg1"/>
          </a:solidFill>
          <a:ln w="57150"/>
        </p:spPr>
        <p:style>
          <a:lnRef idx="2">
            <a:schemeClr val="accent2"/>
          </a:lnRef>
          <a:fillRef idx="1">
            <a:schemeClr val="lt1"/>
          </a:fillRef>
          <a:effectRef idx="0">
            <a:schemeClr val="accent2"/>
          </a:effectRef>
          <a:fontRef idx="minor">
            <a:schemeClr val="dk1"/>
          </a:fontRef>
        </p:style>
        <p:txBody>
          <a:bodyPr/>
          <a:lstStyle/>
          <a:p>
            <a:r>
              <a:rPr lang="en-US" sz="2800"/>
              <a:t>1974</a:t>
            </a:r>
          </a:p>
        </p:txBody>
      </p:sp>
      <p:sp>
        <p:nvSpPr>
          <p:cNvPr id="5" name="Content Placeholder 4">
            <a:extLst>
              <a:ext uri="{FF2B5EF4-FFF2-40B4-BE49-F238E27FC236}">
                <a16:creationId xmlns:a16="http://schemas.microsoft.com/office/drawing/2014/main" id="{C5745ACB-0C57-0A72-DC7B-2C5FC1589FE4}"/>
              </a:ext>
            </a:extLst>
          </p:cNvPr>
          <p:cNvSpPr>
            <a:spLocks noGrp="1"/>
          </p:cNvSpPr>
          <p:nvPr>
            <p:ph sz="quarter" idx="11"/>
          </p:nvPr>
        </p:nvSpPr>
        <p:spPr>
          <a:xfrm>
            <a:off x="3536831" y="324464"/>
            <a:ext cx="8502577" cy="1158867"/>
          </a:xfrm>
          <a:noFill/>
          <a:ln>
            <a:noFill/>
          </a:ln>
        </p:spPr>
        <p:style>
          <a:lnRef idx="2">
            <a:schemeClr val="accent2">
              <a:shade val="15000"/>
            </a:schemeClr>
          </a:lnRef>
          <a:fillRef idx="1">
            <a:schemeClr val="accent2"/>
          </a:fillRef>
          <a:effectRef idx="0">
            <a:schemeClr val="accent2"/>
          </a:effectRef>
          <a:fontRef idx="minor">
            <a:schemeClr val="lt1"/>
          </a:fontRef>
        </p:style>
        <p:txBody>
          <a:bodyPr/>
          <a:lstStyle/>
          <a:p>
            <a:pPr marL="1035050" lvl="0" indent="0" algn="ctr">
              <a:buNone/>
            </a:pPr>
            <a:r>
              <a:rPr lang="en-US" sz="2400" dirty="0"/>
              <a:t>Child Abuse Prevention Treatment Act (CAPTA)</a:t>
            </a:r>
          </a:p>
        </p:txBody>
      </p:sp>
      <p:sp>
        <p:nvSpPr>
          <p:cNvPr id="6" name="Content Placeholder 5">
            <a:extLst>
              <a:ext uri="{FF2B5EF4-FFF2-40B4-BE49-F238E27FC236}">
                <a16:creationId xmlns:a16="http://schemas.microsoft.com/office/drawing/2014/main" id="{77E2E094-7D7E-4904-F4FE-81BD2569D8F9}"/>
              </a:ext>
            </a:extLst>
          </p:cNvPr>
          <p:cNvSpPr>
            <a:spLocks noGrp="1"/>
          </p:cNvSpPr>
          <p:nvPr>
            <p:ph sz="quarter" idx="12"/>
          </p:nvPr>
        </p:nvSpPr>
        <p:spPr>
          <a:xfrm>
            <a:off x="3692105" y="1772344"/>
            <a:ext cx="1463040" cy="1463040"/>
          </a:xfrm>
          <a:prstGeom prst="ellipse">
            <a:avLst/>
          </a:prstGeom>
          <a:solidFill>
            <a:schemeClr val="bg1"/>
          </a:solidFill>
          <a:ln w="57150">
            <a:solidFill>
              <a:schemeClr val="accent1"/>
            </a:solidFill>
          </a:ln>
        </p:spPr>
        <p:txBody>
          <a:bodyPr/>
          <a:lstStyle/>
          <a:p>
            <a:pPr marL="0" indent="0" algn="ctr">
              <a:buNone/>
            </a:pPr>
            <a:r>
              <a:rPr lang="en-US" sz="2800"/>
              <a:t>2003</a:t>
            </a:r>
          </a:p>
        </p:txBody>
      </p:sp>
      <p:sp>
        <p:nvSpPr>
          <p:cNvPr id="7" name="Content Placeholder 6">
            <a:extLst>
              <a:ext uri="{FF2B5EF4-FFF2-40B4-BE49-F238E27FC236}">
                <a16:creationId xmlns:a16="http://schemas.microsoft.com/office/drawing/2014/main" id="{2F04B9E1-5571-E142-8DD5-31ABCCB14886}"/>
              </a:ext>
            </a:extLst>
          </p:cNvPr>
          <p:cNvSpPr>
            <a:spLocks noGrp="1"/>
          </p:cNvSpPr>
          <p:nvPr>
            <p:ph sz="quarter" idx="13"/>
          </p:nvPr>
        </p:nvSpPr>
        <p:spPr>
          <a:xfrm>
            <a:off x="4571998" y="1853464"/>
            <a:ext cx="7467408" cy="1281499"/>
          </a:xfr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p>
            <a:pPr marL="517525" lvl="0" indent="0" algn="ctr">
              <a:buNone/>
            </a:pPr>
            <a:r>
              <a:rPr lang="en-US" sz="2400" dirty="0"/>
              <a:t>The Keeping Children and Families Safe Act</a:t>
            </a:r>
          </a:p>
        </p:txBody>
      </p:sp>
      <p:sp>
        <p:nvSpPr>
          <p:cNvPr id="8" name="Content Placeholder 7">
            <a:extLst>
              <a:ext uri="{FF2B5EF4-FFF2-40B4-BE49-F238E27FC236}">
                <a16:creationId xmlns:a16="http://schemas.microsoft.com/office/drawing/2014/main" id="{2ED69676-B133-17ED-47EF-7B54EA69FCF6}"/>
              </a:ext>
            </a:extLst>
          </p:cNvPr>
          <p:cNvSpPr>
            <a:spLocks noGrp="1"/>
          </p:cNvSpPr>
          <p:nvPr>
            <p:ph sz="quarter" idx="14"/>
          </p:nvPr>
        </p:nvSpPr>
        <p:spPr>
          <a:xfrm>
            <a:off x="3692105" y="3477642"/>
            <a:ext cx="1463040" cy="1463040"/>
          </a:xfrm>
          <a:prstGeom prst="ellipse">
            <a:avLst/>
          </a:prstGeom>
          <a:solidFill>
            <a:schemeClr val="bg1"/>
          </a:solidFill>
          <a:ln w="57150">
            <a:solidFill>
              <a:schemeClr val="accent3">
                <a:lumMod val="75000"/>
              </a:schemeClr>
            </a:solidFill>
          </a:ln>
        </p:spPr>
        <p:txBody>
          <a:bodyPr/>
          <a:lstStyle/>
          <a:p>
            <a:pPr marL="0" indent="0" algn="ctr">
              <a:buNone/>
            </a:pPr>
            <a:r>
              <a:rPr lang="en-US" sz="2800"/>
              <a:t>2010</a:t>
            </a:r>
          </a:p>
        </p:txBody>
      </p:sp>
      <p:sp>
        <p:nvSpPr>
          <p:cNvPr id="9" name="Content Placeholder 8">
            <a:extLst>
              <a:ext uri="{FF2B5EF4-FFF2-40B4-BE49-F238E27FC236}">
                <a16:creationId xmlns:a16="http://schemas.microsoft.com/office/drawing/2014/main" id="{0EB29CD5-79F4-095F-F72E-039D2E4257D0}"/>
              </a:ext>
            </a:extLst>
          </p:cNvPr>
          <p:cNvSpPr>
            <a:spLocks noGrp="1"/>
          </p:cNvSpPr>
          <p:nvPr>
            <p:ph sz="quarter" idx="15"/>
          </p:nvPr>
        </p:nvSpPr>
        <p:spPr>
          <a:xfrm>
            <a:off x="4571999" y="3584543"/>
            <a:ext cx="6192103" cy="1177574"/>
          </a:xfrm>
          <a:noFill/>
          <a:ln>
            <a:noFill/>
          </a:ln>
        </p:spPr>
        <p:style>
          <a:lnRef idx="3">
            <a:schemeClr val="lt1"/>
          </a:lnRef>
          <a:fillRef idx="1">
            <a:schemeClr val="accent3"/>
          </a:fillRef>
          <a:effectRef idx="1">
            <a:schemeClr val="accent3"/>
          </a:effectRef>
          <a:fontRef idx="minor">
            <a:schemeClr val="lt1"/>
          </a:fontRef>
        </p:style>
        <p:txBody>
          <a:bodyPr/>
          <a:lstStyle/>
          <a:p>
            <a:pPr marL="569913" lvl="0" indent="0" algn="ctr">
              <a:buNone/>
            </a:pPr>
            <a:r>
              <a:rPr lang="en-US" sz="2400" dirty="0"/>
              <a:t>The CAPTA Reauthorization Act</a:t>
            </a:r>
          </a:p>
        </p:txBody>
      </p:sp>
      <p:sp>
        <p:nvSpPr>
          <p:cNvPr id="10" name="Content Placeholder 9">
            <a:extLst>
              <a:ext uri="{FF2B5EF4-FFF2-40B4-BE49-F238E27FC236}">
                <a16:creationId xmlns:a16="http://schemas.microsoft.com/office/drawing/2014/main" id="{82C85656-0DFA-92BE-84F6-DD28163D98DB}"/>
              </a:ext>
            </a:extLst>
          </p:cNvPr>
          <p:cNvSpPr>
            <a:spLocks noGrp="1"/>
          </p:cNvSpPr>
          <p:nvPr>
            <p:ph sz="quarter" idx="16"/>
          </p:nvPr>
        </p:nvSpPr>
        <p:spPr>
          <a:xfrm>
            <a:off x="3112411" y="5141373"/>
            <a:ext cx="1463040" cy="1463040"/>
          </a:xfrm>
          <a:prstGeom prst="ellipse">
            <a:avLst/>
          </a:prstGeom>
          <a:solidFill>
            <a:schemeClr val="bg1"/>
          </a:solidFill>
          <a:ln w="57150">
            <a:solidFill>
              <a:schemeClr val="accent1">
                <a:lumMod val="75000"/>
              </a:schemeClr>
            </a:solidFill>
          </a:ln>
        </p:spPr>
        <p:txBody>
          <a:bodyPr/>
          <a:lstStyle/>
          <a:p>
            <a:pPr marL="0" indent="0" algn="ctr">
              <a:buNone/>
            </a:pPr>
            <a:r>
              <a:rPr lang="en-US" sz="2800"/>
              <a:t>2016</a:t>
            </a:r>
          </a:p>
        </p:txBody>
      </p:sp>
      <p:sp>
        <p:nvSpPr>
          <p:cNvPr id="11" name="Content Placeholder 10">
            <a:extLst>
              <a:ext uri="{FF2B5EF4-FFF2-40B4-BE49-F238E27FC236}">
                <a16:creationId xmlns:a16="http://schemas.microsoft.com/office/drawing/2014/main" id="{85D5D48E-A0D1-E8F0-578C-A160780135F9}"/>
              </a:ext>
            </a:extLst>
          </p:cNvPr>
          <p:cNvSpPr>
            <a:spLocks noGrp="1"/>
          </p:cNvSpPr>
          <p:nvPr>
            <p:ph sz="quarter" idx="17"/>
          </p:nvPr>
        </p:nvSpPr>
        <p:spPr>
          <a:xfrm>
            <a:off x="3692106" y="5141372"/>
            <a:ext cx="8347302" cy="1463041"/>
          </a:xfrm>
          <a:noFill/>
          <a:ln>
            <a:noFill/>
          </a:ln>
        </p:spPr>
        <p:style>
          <a:lnRef idx="2">
            <a:schemeClr val="accent5">
              <a:shade val="15000"/>
            </a:schemeClr>
          </a:lnRef>
          <a:fillRef idx="1">
            <a:schemeClr val="accent5"/>
          </a:fillRef>
          <a:effectRef idx="0">
            <a:schemeClr val="accent5"/>
          </a:effectRef>
          <a:fontRef idx="minor">
            <a:schemeClr val="lt1"/>
          </a:fontRef>
        </p:style>
        <p:txBody>
          <a:bodyPr/>
          <a:lstStyle/>
          <a:p>
            <a:pPr marL="914400" lvl="0" indent="0" algn="ctr">
              <a:buNone/>
            </a:pPr>
            <a:r>
              <a:rPr lang="en-US" sz="2400" dirty="0"/>
              <a:t>Comprehensive Addiction and Recovery Act (CARA) </a:t>
            </a:r>
          </a:p>
        </p:txBody>
      </p:sp>
      <p:sp>
        <p:nvSpPr>
          <p:cNvPr id="15" name="Footer Placeholder 14">
            <a:extLst>
              <a:ext uri="{FF2B5EF4-FFF2-40B4-BE49-F238E27FC236}">
                <a16:creationId xmlns:a16="http://schemas.microsoft.com/office/drawing/2014/main" id="{F6134AC0-3F97-F9DD-B849-80CDF05CE80B}"/>
              </a:ext>
            </a:extLst>
          </p:cNvPr>
          <p:cNvSpPr>
            <a:spLocks noGrp="1"/>
          </p:cNvSpPr>
          <p:nvPr>
            <p:ph type="ftr" sz="quarter" idx="25"/>
          </p:nvPr>
        </p:nvSpPr>
        <p:spPr>
          <a:xfrm>
            <a:off x="7863112" y="6559095"/>
            <a:ext cx="4114800" cy="365125"/>
          </a:xfrm>
        </p:spPr>
        <p:txBody>
          <a:bodyPr/>
          <a:lstStyle/>
          <a:p>
            <a:r>
              <a:rPr lang="en-US" dirty="0">
                <a:cs typeface="Arial"/>
              </a:rPr>
              <a:t>(Child Welfare Information Gateway, 2019)</a:t>
            </a:r>
          </a:p>
        </p:txBody>
      </p:sp>
    </p:spTree>
    <p:extLst>
      <p:ext uri="{BB962C8B-B14F-4D97-AF65-F5344CB8AC3E}">
        <p14:creationId xmlns:p14="http://schemas.microsoft.com/office/powerpoint/2010/main" val="3791518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B9AACF-2D44-B011-D9B4-C22386AE1F18}"/>
              </a:ext>
            </a:extLst>
          </p:cNvPr>
          <p:cNvSpPr>
            <a:spLocks noGrp="1"/>
          </p:cNvSpPr>
          <p:nvPr>
            <p:ph type="title"/>
          </p:nvPr>
        </p:nvSpPr>
        <p:spPr>
          <a:xfrm>
            <a:off x="0" y="1"/>
            <a:ext cx="12192000" cy="1424056"/>
          </a:xfrm>
          <a:solidFill>
            <a:schemeClr val="bg2"/>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mj-lt"/>
                <a:cs typeface="Arial"/>
              </a:rPr>
              <a:t>Planning for Families Affected</a:t>
            </a:r>
            <a:br>
              <a:rPr lang="en-US" sz="3200" dirty="0">
                <a:solidFill>
                  <a:prstClr val="white"/>
                </a:solidFill>
                <a:latin typeface="+mj-lt"/>
                <a:cs typeface="Arial"/>
              </a:rPr>
            </a:br>
            <a:r>
              <a:rPr lang="en-US" sz="3200" dirty="0">
                <a:solidFill>
                  <a:prstClr val="white"/>
                </a:solidFill>
                <a:latin typeface="+mj-lt"/>
                <a:cs typeface="Arial"/>
              </a:rPr>
              <a:t> by Substance Use &amp; Co-Occurring Disorders</a:t>
            </a:r>
            <a:endParaRPr lang="en-US" sz="3200" b="0" i="0" u="none" strike="noStrike" kern="1200" cap="none" spc="0" normalizeH="0" baseline="0" noProof="0" dirty="0">
              <a:ln>
                <a:noFill/>
              </a:ln>
              <a:solidFill>
                <a:prstClr val="white"/>
              </a:solidFill>
              <a:effectLst/>
              <a:uLnTx/>
              <a:uFillTx/>
              <a:latin typeface="+mj-lt"/>
              <a:cs typeface="Arial"/>
            </a:endParaRPr>
          </a:p>
        </p:txBody>
      </p:sp>
      <p:sp>
        <p:nvSpPr>
          <p:cNvPr id="6" name="Content Placeholder 5">
            <a:extLst>
              <a:ext uri="{FF2B5EF4-FFF2-40B4-BE49-F238E27FC236}">
                <a16:creationId xmlns:a16="http://schemas.microsoft.com/office/drawing/2014/main" id="{2511EF01-1D9D-CA8F-2329-2D0C8182C8DD}"/>
              </a:ext>
            </a:extLst>
          </p:cNvPr>
          <p:cNvSpPr>
            <a:spLocks noGrp="1"/>
          </p:cNvSpPr>
          <p:nvPr>
            <p:ph sz="quarter" idx="14"/>
          </p:nvPr>
        </p:nvSpPr>
        <p:spPr>
          <a:xfrm>
            <a:off x="591009" y="1779121"/>
            <a:ext cx="3632900" cy="1927824"/>
          </a:xfrm>
          <a:solidFill>
            <a:schemeClr val="accent1"/>
          </a:solidFill>
          <a:scene3d>
            <a:camera prst="orthographicFront"/>
            <a:lightRig rig="threePt" dir="t"/>
          </a:scene3d>
          <a:sp3d>
            <a:bevelT/>
          </a:sp3d>
        </p:spPr>
        <p:txBody>
          <a:bodyPr anchor="ctr"/>
          <a:lstStyle/>
          <a:p>
            <a:pPr marL="0" lvl="0" indent="0" algn="ctr">
              <a:spcBef>
                <a:spcPts val="0"/>
              </a:spcBef>
              <a:buNone/>
            </a:pPr>
            <a:r>
              <a:rPr lang="en-US" sz="2800" dirty="0"/>
              <a:t>Prenatal Plans </a:t>
            </a:r>
          </a:p>
          <a:p>
            <a:pPr marL="0" lvl="0" indent="0" algn="ctr">
              <a:spcBef>
                <a:spcPts val="0"/>
              </a:spcBef>
              <a:buNone/>
            </a:pPr>
            <a:r>
              <a:rPr lang="en-US" sz="2800" dirty="0"/>
              <a:t>of Safe Care          </a:t>
            </a:r>
            <a:r>
              <a:rPr lang="en-US" sz="2000" dirty="0"/>
              <a:t>(Not Required by CAPTA)</a:t>
            </a:r>
          </a:p>
        </p:txBody>
      </p:sp>
      <p:sp>
        <p:nvSpPr>
          <p:cNvPr id="7" name="Content Placeholder 6">
            <a:extLst>
              <a:ext uri="{FF2B5EF4-FFF2-40B4-BE49-F238E27FC236}">
                <a16:creationId xmlns:a16="http://schemas.microsoft.com/office/drawing/2014/main" id="{F7D79A9D-40A5-8841-A96B-C7C8DF8A0158}"/>
              </a:ext>
            </a:extLst>
          </p:cNvPr>
          <p:cNvSpPr>
            <a:spLocks noGrp="1"/>
          </p:cNvSpPr>
          <p:nvPr>
            <p:ph sz="quarter" idx="16"/>
          </p:nvPr>
        </p:nvSpPr>
        <p:spPr>
          <a:xfrm>
            <a:off x="4223908" y="1779121"/>
            <a:ext cx="7475620" cy="1929384"/>
          </a:xfrm>
          <a:solidFill>
            <a:schemeClr val="accent1">
              <a:lumMod val="20000"/>
              <a:lumOff val="80000"/>
            </a:schemeClr>
          </a:solidFill>
          <a:effectLst>
            <a:innerShdw blurRad="114300">
              <a:prstClr val="black"/>
            </a:innerShdw>
          </a:effectLst>
        </p:spPr>
        <p:txBody>
          <a:bodyPr tIns="182880" bIns="182880" numCol="1" anchor="ctr"/>
          <a:lstStyle/>
          <a:p>
            <a:pPr marL="508000" lvl="0"/>
            <a:r>
              <a:rPr lang="en-US" sz="2000">
                <a:solidFill>
                  <a:schemeClr val="bg1"/>
                </a:solidFill>
              </a:rPr>
              <a:t>Early Identification, Screening &amp; Referral</a:t>
            </a:r>
          </a:p>
          <a:p>
            <a:pPr marL="508000" lvl="0"/>
            <a:r>
              <a:rPr lang="en-US" sz="2000">
                <a:solidFill>
                  <a:schemeClr val="bg1"/>
                </a:solidFill>
              </a:rPr>
              <a:t>Treatment &amp; Service Engagement</a:t>
            </a:r>
          </a:p>
          <a:p>
            <a:pPr marL="508000" lvl="0"/>
            <a:r>
              <a:rPr lang="en-US" sz="2000">
                <a:solidFill>
                  <a:schemeClr val="bg1"/>
                </a:solidFill>
              </a:rPr>
              <a:t>Care Coordination Among Service Providers</a:t>
            </a:r>
          </a:p>
        </p:txBody>
      </p:sp>
      <p:sp>
        <p:nvSpPr>
          <p:cNvPr id="10" name="Content Placeholder 9">
            <a:extLst>
              <a:ext uri="{FF2B5EF4-FFF2-40B4-BE49-F238E27FC236}">
                <a16:creationId xmlns:a16="http://schemas.microsoft.com/office/drawing/2014/main" id="{2C165765-9855-3579-1497-9F5D9B663F74}"/>
              </a:ext>
            </a:extLst>
          </p:cNvPr>
          <p:cNvSpPr>
            <a:spLocks noGrp="1"/>
          </p:cNvSpPr>
          <p:nvPr>
            <p:ph sz="quarter" idx="19"/>
          </p:nvPr>
        </p:nvSpPr>
        <p:spPr>
          <a:xfrm>
            <a:off x="591009" y="3926542"/>
            <a:ext cx="3632900" cy="2442940"/>
          </a:xfrm>
          <a:solidFill>
            <a:schemeClr val="accent1">
              <a:lumMod val="75000"/>
            </a:schemeClr>
          </a:solidFill>
          <a:scene3d>
            <a:camera prst="orthographicFront"/>
            <a:lightRig rig="threePt" dir="t"/>
          </a:scene3d>
          <a:sp3d>
            <a:bevelT/>
          </a:sp3d>
        </p:spPr>
        <p:txBody>
          <a:bodyPr anchor="ctr"/>
          <a:lstStyle/>
          <a:p>
            <a:pPr marL="0" lvl="0" indent="0" algn="ctr">
              <a:spcBef>
                <a:spcPts val="0"/>
              </a:spcBef>
              <a:buNone/>
            </a:pPr>
            <a:r>
              <a:rPr lang="en-US" sz="2800" dirty="0"/>
              <a:t> </a:t>
            </a:r>
            <a:r>
              <a:rPr lang="en-US" sz="2800" dirty="0">
                <a:latin typeface="Arial" panose="020B0604020202020204" pitchFamily="34" charset="0"/>
                <a:cs typeface="Arial" panose="020B0604020202020204" pitchFamily="34" charset="0"/>
              </a:rPr>
              <a:t>Plans </a:t>
            </a:r>
          </a:p>
          <a:p>
            <a:pPr marL="0" lvl="0" indent="0" algn="ctr">
              <a:spcBef>
                <a:spcPts val="0"/>
              </a:spcBef>
              <a:buNone/>
            </a:pPr>
            <a:r>
              <a:rPr lang="en-US" sz="2800" dirty="0">
                <a:latin typeface="Arial" panose="020B0604020202020204" pitchFamily="34" charset="0"/>
                <a:cs typeface="Arial" panose="020B0604020202020204" pitchFamily="34" charset="0"/>
              </a:rPr>
              <a:t>of Safe Care    </a:t>
            </a:r>
            <a:r>
              <a:rPr lang="en-US" sz="2000" dirty="0"/>
              <a:t>(Required by CAPTA)</a:t>
            </a:r>
          </a:p>
        </p:txBody>
      </p:sp>
      <p:sp>
        <p:nvSpPr>
          <p:cNvPr id="11" name="Content Placeholder 10">
            <a:extLst>
              <a:ext uri="{FF2B5EF4-FFF2-40B4-BE49-F238E27FC236}">
                <a16:creationId xmlns:a16="http://schemas.microsoft.com/office/drawing/2014/main" id="{20406228-7564-D89F-6E08-AC92E5F3DD2C}"/>
              </a:ext>
            </a:extLst>
          </p:cNvPr>
          <p:cNvSpPr>
            <a:spLocks noGrp="1"/>
          </p:cNvSpPr>
          <p:nvPr>
            <p:ph sz="quarter" idx="20"/>
          </p:nvPr>
        </p:nvSpPr>
        <p:spPr>
          <a:xfrm>
            <a:off x="4223907" y="3926542"/>
            <a:ext cx="7475621" cy="2442940"/>
          </a:xfrm>
          <a:solidFill>
            <a:schemeClr val="accent1">
              <a:lumMod val="40000"/>
              <a:lumOff val="60000"/>
            </a:schemeClr>
          </a:solidFill>
          <a:effectLst>
            <a:innerShdw blurRad="114300">
              <a:prstClr val="black"/>
            </a:innerShdw>
          </a:effectLst>
        </p:spPr>
        <p:txBody>
          <a:bodyPr lIns="365760" tIns="182880" rIns="365760" bIns="182880" numCol="1" anchor="ctr"/>
          <a:lstStyle/>
          <a:p>
            <a:pPr lvl="0"/>
            <a:r>
              <a:rPr lang="en-US" sz="2000" dirty="0">
                <a:solidFill>
                  <a:schemeClr val="bg1"/>
                </a:solidFill>
              </a:rPr>
              <a:t>Ensure the safety and well-being of infants affected by substance abuse or withdrawal symptoms, or a Fetal Alcohol Spectrum Disorder</a:t>
            </a:r>
          </a:p>
          <a:p>
            <a:pPr lvl="0"/>
            <a:r>
              <a:rPr lang="en-US" sz="2000" dirty="0">
                <a:solidFill>
                  <a:schemeClr val="bg1"/>
                </a:solidFill>
              </a:rPr>
              <a:t>Address the health and substance use disorder treatment needs of the infant and affected family or caregiver</a:t>
            </a:r>
          </a:p>
        </p:txBody>
      </p:sp>
      <p:sp>
        <p:nvSpPr>
          <p:cNvPr id="2" name="Rectangle 1">
            <a:extLst>
              <a:ext uri="{FF2B5EF4-FFF2-40B4-BE49-F238E27FC236}">
                <a16:creationId xmlns:a16="http://schemas.microsoft.com/office/drawing/2014/main" id="{6CFC5A3B-F650-3972-06EB-4226E582A4DF}"/>
              </a:ext>
              <a:ext uri="{C183D7F6-B498-43B3-948B-1728B52AA6E4}">
                <adec:decorative xmlns:adec="http://schemas.microsoft.com/office/drawing/2017/decorative" val="1"/>
              </a:ext>
            </a:extLst>
          </p:cNvPr>
          <p:cNvSpPr/>
          <p:nvPr/>
        </p:nvSpPr>
        <p:spPr>
          <a:xfrm>
            <a:off x="591009" y="6531429"/>
            <a:ext cx="758820" cy="3265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743335"/>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E4B618-C18A-804F-1167-808AB3CABE71}"/>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01BC1BA-3C7A-2606-34D4-6F997180772F}"/>
              </a:ext>
              <a:ext uri="{C183D7F6-B498-43B3-948B-1728B52AA6E4}">
                <adec:decorative xmlns:adec="http://schemas.microsoft.com/office/drawing/2017/decorative" val="1"/>
              </a:ext>
            </a:extLst>
          </p:cNvPr>
          <p:cNvPicPr>
            <a:picLocks noGrp="1" noChangeAspect="1"/>
          </p:cNvPicPr>
          <p:nvPr>
            <p:ph sz="quarter" idx="18"/>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404" t="3617" r="-126" b="15601"/>
          <a:stretch/>
        </p:blipFill>
        <p:spPr>
          <a:xfrm>
            <a:off x="0" y="-1"/>
            <a:ext cx="12199624" cy="6858001"/>
          </a:xfrm>
          <a:prstGeom prst="rect">
            <a:avLst/>
          </a:prstGeom>
        </p:spPr>
      </p:pic>
      <p:sp>
        <p:nvSpPr>
          <p:cNvPr id="2" name="Title 1">
            <a:extLst>
              <a:ext uri="{FF2B5EF4-FFF2-40B4-BE49-F238E27FC236}">
                <a16:creationId xmlns:a16="http://schemas.microsoft.com/office/drawing/2014/main" id="{ABE9F3DA-0BC3-9AED-10A1-DD3C83D6CF4C}"/>
              </a:ext>
            </a:extLst>
          </p:cNvPr>
          <p:cNvSpPr>
            <a:spLocks noGrp="1"/>
          </p:cNvSpPr>
          <p:nvPr>
            <p:ph type="title"/>
          </p:nvPr>
        </p:nvSpPr>
        <p:spPr>
          <a:xfrm>
            <a:off x="5911913" y="2069431"/>
            <a:ext cx="5907024" cy="4668253"/>
          </a:xfrm>
          <a:solidFill>
            <a:schemeClr val="accent3">
              <a:lumMod val="75000"/>
              <a:alpha val="58000"/>
            </a:schemeClr>
          </a:solidFill>
        </p:spPr>
        <p:txBody>
          <a:bodyPr vert="horz" lIns="91440" tIns="182880" rIns="91440" bIns="45720" rtlCol="0" anchor="t">
            <a:noAutofit/>
          </a:bodyPr>
          <a:lstStyle/>
          <a:p>
            <a:r>
              <a:rPr lang="en-US" sz="3600" dirty="0">
                <a:latin typeface="+mj-lt"/>
              </a:rPr>
              <a:t>How Families Benefit from Plans of Safe Care</a:t>
            </a:r>
          </a:p>
        </p:txBody>
      </p:sp>
      <p:sp>
        <p:nvSpPr>
          <p:cNvPr id="5" name="Content Placeholder 4">
            <a:extLst>
              <a:ext uri="{FF2B5EF4-FFF2-40B4-BE49-F238E27FC236}">
                <a16:creationId xmlns:a16="http://schemas.microsoft.com/office/drawing/2014/main" id="{26C5F91C-7152-4B29-44E9-0F076478933C}"/>
              </a:ext>
            </a:extLst>
          </p:cNvPr>
          <p:cNvSpPr>
            <a:spLocks noGrp="1"/>
          </p:cNvSpPr>
          <p:nvPr>
            <p:ph sz="quarter" idx="19"/>
          </p:nvPr>
        </p:nvSpPr>
        <p:spPr>
          <a:xfrm>
            <a:off x="5380446" y="3340931"/>
            <a:ext cx="6803136" cy="548640"/>
          </a:xfrm>
          <a:prstGeom prst="roundRect">
            <a:avLst/>
          </a:prstGeom>
          <a:solidFill>
            <a:schemeClr val="bg1">
              <a:lumMod val="95000"/>
              <a:alpha val="84000"/>
            </a:schemeClr>
          </a:solidFill>
        </p:spPr>
        <p:txBody>
          <a:bodyPr anchor="ctr"/>
          <a:lstStyle/>
          <a:p>
            <a:pPr marL="0" indent="0" algn="ctr">
              <a:buNone/>
            </a:pPr>
            <a:r>
              <a:rPr lang="en-US" sz="1800" dirty="0"/>
              <a:t>Reduces </a:t>
            </a:r>
            <a:r>
              <a:rPr lang="en-US" dirty="0"/>
              <a:t>the likelihood of a </a:t>
            </a:r>
            <a:r>
              <a:rPr lang="en-US" sz="1800" dirty="0"/>
              <a:t>crisis at time of birthing event</a:t>
            </a:r>
          </a:p>
        </p:txBody>
      </p:sp>
      <p:sp>
        <p:nvSpPr>
          <p:cNvPr id="8" name="Content Placeholder 7">
            <a:extLst>
              <a:ext uri="{FF2B5EF4-FFF2-40B4-BE49-F238E27FC236}">
                <a16:creationId xmlns:a16="http://schemas.microsoft.com/office/drawing/2014/main" id="{B799544D-5772-CFDE-DFC3-479C90BC556D}"/>
              </a:ext>
            </a:extLst>
          </p:cNvPr>
          <p:cNvSpPr>
            <a:spLocks noGrp="1"/>
          </p:cNvSpPr>
          <p:nvPr>
            <p:ph sz="quarter" idx="17"/>
          </p:nvPr>
        </p:nvSpPr>
        <p:spPr>
          <a:xfrm>
            <a:off x="5396488" y="4023954"/>
            <a:ext cx="6803136" cy="641491"/>
          </a:xfrm>
          <a:prstGeom prst="roundRect">
            <a:avLst/>
          </a:prstGeom>
          <a:solidFill>
            <a:schemeClr val="bg1">
              <a:alpha val="84000"/>
            </a:schemeClr>
          </a:solidFill>
        </p:spPr>
        <p:txBody>
          <a:bodyPr lIns="457200" rIns="457200" anchor="ctr"/>
          <a:lstStyle/>
          <a:p>
            <a:pPr marL="0" indent="0" algn="ctr">
              <a:buNone/>
            </a:pPr>
            <a:r>
              <a:rPr lang="en-US"/>
              <a:t>Supports the </a:t>
            </a:r>
            <a:r>
              <a:rPr lang="en-US" sz="1800" b="0" i="0" u="none" strike="noStrike">
                <a:effectLst/>
              </a:rPr>
              <a:t>safety and well-being of infants and </a:t>
            </a:r>
            <a:r>
              <a:rPr lang="en-US" sz="1800"/>
              <a:t>families further reducing maternal and infant mortality</a:t>
            </a:r>
            <a:r>
              <a:rPr lang="en-US" sz="1800" b="0" i="0">
                <a:effectLst/>
              </a:rPr>
              <a:t>​ rates</a:t>
            </a:r>
          </a:p>
        </p:txBody>
      </p:sp>
      <p:sp>
        <p:nvSpPr>
          <p:cNvPr id="6" name="Content Placeholder 5">
            <a:extLst>
              <a:ext uri="{FF2B5EF4-FFF2-40B4-BE49-F238E27FC236}">
                <a16:creationId xmlns:a16="http://schemas.microsoft.com/office/drawing/2014/main" id="{1E266C11-F29A-9105-0917-A5D123F0827A}"/>
              </a:ext>
            </a:extLst>
          </p:cNvPr>
          <p:cNvSpPr>
            <a:spLocks noGrp="1"/>
          </p:cNvSpPr>
          <p:nvPr>
            <p:ph sz="quarter" idx="14"/>
          </p:nvPr>
        </p:nvSpPr>
        <p:spPr>
          <a:xfrm>
            <a:off x="5396488" y="4799828"/>
            <a:ext cx="6803136" cy="822633"/>
          </a:xfrm>
          <a:prstGeom prst="roundRect">
            <a:avLst/>
          </a:prstGeom>
          <a:solidFill>
            <a:schemeClr val="bg1">
              <a:alpha val="84000"/>
            </a:schemeClr>
          </a:solidFill>
        </p:spPr>
        <p:txBody>
          <a:bodyPr anchor="ctr"/>
          <a:lstStyle/>
          <a:p>
            <a:pPr marL="0" indent="0" algn="ctr">
              <a:buNone/>
            </a:pPr>
            <a:r>
              <a:rPr lang="en-US" sz="1800" b="0" i="0" u="none" strike="noStrike">
                <a:effectLst/>
              </a:rPr>
              <a:t>Promotes </a:t>
            </a:r>
            <a:r>
              <a:rPr lang="en-US" sz="1800"/>
              <a:t>a family-centered approach and healthy</a:t>
            </a:r>
            <a:r>
              <a:rPr lang="en-US" sz="1800" b="0" i="0" u="none" strike="noStrike">
                <a:effectLst/>
              </a:rPr>
              <a:t> parent-infant dyad development </a:t>
            </a:r>
            <a:r>
              <a:rPr lang="en-US" sz="1800" b="0" i="0">
                <a:effectLst/>
              </a:rPr>
              <a:t>​with referral to all indicated services</a:t>
            </a:r>
            <a:endParaRPr lang="en-US" sz="1800"/>
          </a:p>
        </p:txBody>
      </p:sp>
      <p:sp>
        <p:nvSpPr>
          <p:cNvPr id="7" name="Content Placeholder 6">
            <a:extLst>
              <a:ext uri="{FF2B5EF4-FFF2-40B4-BE49-F238E27FC236}">
                <a16:creationId xmlns:a16="http://schemas.microsoft.com/office/drawing/2014/main" id="{2DA4368D-D1BD-F497-8996-07C47AE44D76}"/>
              </a:ext>
            </a:extLst>
          </p:cNvPr>
          <p:cNvSpPr>
            <a:spLocks noGrp="1"/>
          </p:cNvSpPr>
          <p:nvPr>
            <p:ph sz="quarter" idx="16"/>
          </p:nvPr>
        </p:nvSpPr>
        <p:spPr>
          <a:xfrm>
            <a:off x="5396488" y="5756845"/>
            <a:ext cx="6803136" cy="822633"/>
          </a:xfrm>
          <a:prstGeom prst="roundRect">
            <a:avLst/>
          </a:prstGeom>
          <a:solidFill>
            <a:schemeClr val="bg1">
              <a:alpha val="84000"/>
            </a:schemeClr>
          </a:solidFill>
        </p:spPr>
        <p:txBody>
          <a:bodyPr lIns="640080" rIns="640080" anchor="ctr"/>
          <a:lstStyle/>
          <a:p>
            <a:pPr marL="0" indent="0" algn="ctr">
              <a:buNone/>
            </a:pPr>
            <a:r>
              <a:rPr lang="en-US" sz="1800"/>
              <a:t>Provides</a:t>
            </a:r>
            <a:r>
              <a:rPr lang="en-US"/>
              <a:t> </a:t>
            </a:r>
            <a:r>
              <a:rPr lang="en-US" sz="1800"/>
              <a:t>access to coordinated treatment and service planning for the parent, infant, and family</a:t>
            </a:r>
            <a:r>
              <a:rPr lang="en-US" sz="1800" b="0" i="0">
                <a:effectLst/>
              </a:rPr>
              <a:t>​</a:t>
            </a:r>
          </a:p>
        </p:txBody>
      </p:sp>
    </p:spTree>
    <p:extLst>
      <p:ext uri="{BB962C8B-B14F-4D97-AF65-F5344CB8AC3E}">
        <p14:creationId xmlns:p14="http://schemas.microsoft.com/office/powerpoint/2010/main" val="824474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b">
            <a:noAutofit/>
          </a:bodyPr>
          <a:lstStyle/>
          <a:p>
            <a:r>
              <a:rPr lang="en-US" sz="4800" dirty="0">
                <a:cs typeface="Arial" panose="020B0604020202020204" pitchFamily="34" charset="0"/>
              </a:rPr>
              <a:t>Plan of Safe Care Bingo!</a:t>
            </a:r>
          </a:p>
        </p:txBody>
      </p:sp>
      <p:sp>
        <p:nvSpPr>
          <p:cNvPr id="2" name="Subtitle 1">
            <a:extLst>
              <a:ext uri="{FF2B5EF4-FFF2-40B4-BE49-F238E27FC236}">
                <a16:creationId xmlns:a16="http://schemas.microsoft.com/office/drawing/2014/main" id="{C8110144-8CCA-6506-3CC4-A4F9F8423DAF}"/>
              </a:ext>
            </a:extLst>
          </p:cNvPr>
          <p:cNvSpPr>
            <a:spLocks noGrp="1"/>
          </p:cNvSpPr>
          <p:nvPr>
            <p:ph sz="quarter" idx="14"/>
          </p:nvPr>
        </p:nvSpPr>
        <p:spPr/>
        <p:txBody>
          <a:bodyPr anchor="b">
            <a:noAutofit/>
          </a:bodyPr>
          <a:lstStyle/>
          <a:p>
            <a:r>
              <a:rPr lang="en-US" dirty="0">
                <a:solidFill>
                  <a:schemeClr val="accent2">
                    <a:lumMod val="50000"/>
                  </a:schemeClr>
                </a:solidFill>
                <a:latin typeface="Arial" panose="020B0604020202020204" pitchFamily="34" charset="0"/>
                <a:ea typeface="+mj-ea"/>
                <a:cs typeface="Arial" panose="020B0604020202020204" pitchFamily="34" charset="0"/>
              </a:rPr>
              <a:t>Small &amp; Large Group Activity</a:t>
            </a:r>
            <a:endParaRPr lang="en-US"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83129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2D30C-700E-E495-B714-56405154DC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D66B80-E109-D0CF-0A42-4D2379D5CF1A}"/>
              </a:ext>
            </a:extLst>
          </p:cNvPr>
          <p:cNvSpPr>
            <a:spLocks noGrp="1"/>
          </p:cNvSpPr>
          <p:nvPr>
            <p:ph type="title"/>
          </p:nvPr>
        </p:nvSpPr>
        <p:spPr>
          <a:xfrm>
            <a:off x="1" y="-1"/>
            <a:ext cx="12191999" cy="127626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FFFFFF"/>
                </a:solidFill>
                <a:effectLst/>
                <a:uLnTx/>
                <a:uFillTx/>
                <a:ea typeface="+mn-ea"/>
                <a:cs typeface="Arial" panose="020B0604020202020204" pitchFamily="34" charset="0"/>
              </a:rPr>
              <a:t>Effective Implementation of Plans of Safe Care </a:t>
            </a:r>
            <a:br>
              <a:rPr kumimoji="0" lang="en-US" sz="3600" i="0" u="none" strike="noStrike" kern="1200" cap="none" spc="0" normalizeH="0" baseline="0" noProof="0" dirty="0">
                <a:ln>
                  <a:noFill/>
                </a:ln>
                <a:solidFill>
                  <a:srgbClr val="FFFFFF"/>
                </a:solidFill>
                <a:effectLst/>
                <a:uLnTx/>
                <a:uFillTx/>
                <a:ea typeface="+mn-ea"/>
                <a:cs typeface="Arial" panose="020B0604020202020204" pitchFamily="34" charset="0"/>
              </a:rPr>
            </a:br>
            <a:r>
              <a:rPr kumimoji="0" lang="en-US" sz="3600" i="0" u="none" strike="noStrike" kern="1200" cap="none" spc="0" normalizeH="0" baseline="0" noProof="0" dirty="0">
                <a:ln>
                  <a:noFill/>
                </a:ln>
                <a:solidFill>
                  <a:srgbClr val="FFFFFF"/>
                </a:solidFill>
                <a:effectLst/>
                <a:uLnTx/>
                <a:uFillTx/>
                <a:ea typeface="+mn-ea"/>
                <a:cs typeface="Arial" panose="020B0604020202020204" pitchFamily="34" charset="0"/>
              </a:rPr>
              <a:t>Requires Cross-System Collaboration</a:t>
            </a:r>
            <a:endParaRPr kumimoji="0" lang="en-US" sz="3600" b="0" i="0" u="none" strike="noStrike" kern="1200" cap="none" spc="0" normalizeH="0" baseline="0" noProof="0" dirty="0">
              <a:ln>
                <a:noFill/>
              </a:ln>
              <a:solidFill>
                <a:prstClr val="white"/>
              </a:solidFill>
              <a:effectLst/>
              <a:uLnTx/>
              <a:uFillTx/>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40D71F45-39E8-962F-B28D-A0B68C97FA44}"/>
              </a:ext>
            </a:extLst>
          </p:cNvPr>
          <p:cNvSpPr>
            <a:spLocks noGrp="1"/>
          </p:cNvSpPr>
          <p:nvPr>
            <p:ph idx="1"/>
          </p:nvPr>
        </p:nvSpPr>
        <p:spPr>
          <a:xfrm>
            <a:off x="370522" y="1641465"/>
            <a:ext cx="5599077" cy="1411721"/>
          </a:xfrm>
          <a:solidFill>
            <a:schemeClr val="accent2">
              <a:lumMod val="75000"/>
            </a:schemeClr>
          </a:solidFill>
          <a:ln>
            <a:noFill/>
          </a:ln>
          <a:scene3d>
            <a:camera prst="orthographicFront"/>
            <a:lightRig rig="threePt" dir="t"/>
          </a:scene3d>
          <a:sp3d>
            <a:bevelT prst="slope"/>
          </a:sp3d>
        </p:spPr>
        <p:txBody>
          <a:bodyPr lIns="731520" rIns="365760" anchor="ctr"/>
          <a:lstStyle/>
          <a:p>
            <a:pPr marL="0" marR="0" lvl="0" indent="0" algn="r" defTabSz="960120" rtl="0" eaLnBrk="1" fontAlgn="auto" latinLnBrk="0" hangingPunct="1">
              <a:lnSpc>
                <a:spcPct val="100000"/>
              </a:lnSpc>
              <a:spcBef>
                <a:spcPts val="0"/>
              </a:spcBef>
              <a:spcAft>
                <a:spcPts val="60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Identify who is responsible for completing and monitoring the plan</a:t>
            </a:r>
            <a:endParaRPr kumimoji="0" lang="en-US" sz="1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D8268E81-FA55-E945-E64C-AE8D4B56E1C9}"/>
              </a:ext>
            </a:extLst>
          </p:cNvPr>
          <p:cNvSpPr>
            <a:spLocks noGrp="1"/>
          </p:cNvSpPr>
          <p:nvPr>
            <p:ph sz="quarter" idx="11"/>
          </p:nvPr>
        </p:nvSpPr>
        <p:spPr>
          <a:xfrm>
            <a:off x="370523" y="3319253"/>
            <a:ext cx="5579592" cy="1411721"/>
          </a:xfrm>
          <a:solidFill>
            <a:schemeClr val="accent4">
              <a:lumMod val="75000"/>
            </a:schemeClr>
          </a:solidFill>
          <a:ln>
            <a:noFill/>
          </a:ln>
          <a:scene3d>
            <a:camera prst="orthographicFront"/>
            <a:lightRig rig="threePt" dir="t"/>
          </a:scene3d>
          <a:sp3d>
            <a:bevelT prst="slope"/>
          </a:sp3d>
        </p:spPr>
        <p:txBody>
          <a:bodyPr lIns="274320" rIns="548640" anchor="ctr"/>
          <a:lstStyle/>
          <a:p>
            <a:pPr marL="0" marR="0" lvl="0" indent="0" defTabSz="96012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Develop shared definitions and terminology across systems</a:t>
            </a: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6" name="Content Placeholder 5">
            <a:extLst>
              <a:ext uri="{FF2B5EF4-FFF2-40B4-BE49-F238E27FC236}">
                <a16:creationId xmlns:a16="http://schemas.microsoft.com/office/drawing/2014/main" id="{ADCE2529-4334-D27C-A7E9-AB4377CDE537}"/>
              </a:ext>
            </a:extLst>
          </p:cNvPr>
          <p:cNvSpPr>
            <a:spLocks noGrp="1"/>
          </p:cNvSpPr>
          <p:nvPr>
            <p:ph sz="quarter" idx="12"/>
          </p:nvPr>
        </p:nvSpPr>
        <p:spPr>
          <a:xfrm>
            <a:off x="370523" y="4997041"/>
            <a:ext cx="5579592" cy="1411721"/>
          </a:xfrm>
          <a:solidFill>
            <a:schemeClr val="accent1">
              <a:lumMod val="75000"/>
            </a:schemeClr>
          </a:solidFill>
          <a:ln>
            <a:noFill/>
          </a:ln>
          <a:scene3d>
            <a:camera prst="orthographicFront"/>
            <a:lightRig rig="threePt" dir="t"/>
          </a:scene3d>
          <a:sp3d>
            <a:bevelT prst="slope"/>
          </a:sp3d>
        </p:spPr>
        <p:txBody>
          <a:bodyPr lIns="1463040" tIns="365760" rIns="365760" anchor="ctr"/>
          <a:lstStyle/>
          <a:p>
            <a:pPr marL="0" indent="0" algn="r" defTabSz="960120">
              <a:lnSpc>
                <a:spcPct val="100000"/>
              </a:lnSpc>
              <a:spcBef>
                <a:spcPts val="0"/>
              </a:spcBef>
              <a:spcAft>
                <a:spcPts val="600"/>
              </a:spcAft>
              <a:buNone/>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Enhance cross-system communication for information and data sharing </a:t>
            </a: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r" defTabSz="960120" rtl="0" eaLnBrk="1" fontAlgn="auto" latinLnBrk="0" hangingPunct="1">
              <a:lnSpc>
                <a:spcPct val="100000"/>
              </a:lnSpc>
              <a:spcBef>
                <a:spcPts val="0"/>
              </a:spcBef>
              <a:spcAft>
                <a:spcPts val="600"/>
              </a:spcAft>
              <a:buClrTx/>
              <a:buSzTx/>
              <a:buFontTx/>
              <a:buNone/>
              <a:tabLst/>
              <a:defRPr/>
            </a:pPr>
            <a:endParaRPr kumimoji="0" lang="en-US" sz="18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1" name="Content Placeholder 20">
            <a:extLst>
              <a:ext uri="{FF2B5EF4-FFF2-40B4-BE49-F238E27FC236}">
                <a16:creationId xmlns:a16="http://schemas.microsoft.com/office/drawing/2014/main" id="{343C1482-2EB6-492B-64AA-428DE32AAA3B}"/>
              </a:ext>
            </a:extLst>
          </p:cNvPr>
          <p:cNvSpPr>
            <a:spLocks noGrp="1"/>
          </p:cNvSpPr>
          <p:nvPr>
            <p:ph sz="quarter" idx="28"/>
          </p:nvPr>
        </p:nvSpPr>
        <p:spPr>
          <a:xfrm>
            <a:off x="6261748" y="1661371"/>
            <a:ext cx="5596128" cy="1408176"/>
          </a:xfrm>
          <a:solidFill>
            <a:schemeClr val="accent3">
              <a:lumMod val="75000"/>
            </a:schemeClr>
          </a:solidFill>
          <a:ln>
            <a:noFill/>
          </a:ln>
          <a:scene3d>
            <a:camera prst="orthographicFront"/>
            <a:lightRig rig="threePt" dir="t"/>
          </a:scene3d>
          <a:sp3d>
            <a:bevelT prst="slope"/>
          </a:sp3d>
        </p:spPr>
        <p:txBody>
          <a:bodyPr lIns="1463040" rIns="731520" anchor="ctr"/>
          <a:lstStyle/>
          <a:p>
            <a:pPr marL="0" marR="0" lvl="0" indent="0" algn="l" defTabSz="960120" rtl="0" eaLnBrk="1" fontAlgn="auto" latinLnBrk="0" hangingPunct="1">
              <a:lnSpc>
                <a:spcPct val="100000"/>
              </a:lnSpc>
              <a:spcBef>
                <a:spcPts val="0"/>
              </a:spcBef>
              <a:spcAft>
                <a:spcPts val="600"/>
              </a:spcAft>
              <a:buClrTx/>
              <a:buSzTx/>
              <a:buFontTx/>
              <a:buNone/>
              <a:tabLst/>
              <a:defRPr/>
            </a:pPr>
            <a:r>
              <a:rPr lang="en-US" sz="2000">
                <a:solidFill>
                  <a:schemeClr val="bg1"/>
                </a:solidFill>
                <a:latin typeface="Arial" panose="020B0604020202020204" pitchFamily="34" charset="0"/>
                <a:cs typeface="Arial" panose="020B0604020202020204" pitchFamily="34" charset="0"/>
              </a:rPr>
              <a:t>Develop a flexible approach using an array of services and supports</a:t>
            </a:r>
            <a:endParaRPr kumimoji="0" lang="en-US" sz="18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Content Placeholder 13">
            <a:extLst>
              <a:ext uri="{FF2B5EF4-FFF2-40B4-BE49-F238E27FC236}">
                <a16:creationId xmlns:a16="http://schemas.microsoft.com/office/drawing/2014/main" id="{4E583A05-12DA-F829-D504-8FD319E4C5B7}"/>
              </a:ext>
            </a:extLst>
          </p:cNvPr>
          <p:cNvSpPr>
            <a:spLocks noGrp="1"/>
          </p:cNvSpPr>
          <p:nvPr>
            <p:ph sz="quarter" idx="20"/>
          </p:nvPr>
        </p:nvSpPr>
        <p:spPr>
          <a:xfrm>
            <a:off x="6251450" y="3282158"/>
            <a:ext cx="5596128" cy="1408176"/>
          </a:xfrm>
          <a:solidFill>
            <a:schemeClr val="accent1"/>
          </a:solidFill>
          <a:ln>
            <a:noFill/>
          </a:ln>
          <a:scene3d>
            <a:camera prst="orthographicFront"/>
            <a:lightRig rig="threePt" dir="t"/>
          </a:scene3d>
          <a:sp3d>
            <a:bevelT prst="slope"/>
          </a:sp3d>
        </p:spPr>
        <p:txBody>
          <a:bodyPr lIns="274320" rIns="1005840" anchor="ctr"/>
          <a:lstStyle/>
          <a:p>
            <a:pPr marL="0" marR="0" lvl="0" indent="0" algn="l" defTabSz="96012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Improve timely access to indicated services and supports</a:t>
            </a: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5" name="Content Placeholder 14">
            <a:extLst>
              <a:ext uri="{FF2B5EF4-FFF2-40B4-BE49-F238E27FC236}">
                <a16:creationId xmlns:a16="http://schemas.microsoft.com/office/drawing/2014/main" id="{56EA305D-C661-76A1-E939-6CD453582B8B}"/>
              </a:ext>
            </a:extLst>
          </p:cNvPr>
          <p:cNvSpPr>
            <a:spLocks noGrp="1"/>
          </p:cNvSpPr>
          <p:nvPr>
            <p:ph sz="quarter" idx="21"/>
          </p:nvPr>
        </p:nvSpPr>
        <p:spPr>
          <a:xfrm>
            <a:off x="6280692" y="5023181"/>
            <a:ext cx="5596128" cy="1408176"/>
          </a:xfrm>
          <a:solidFill>
            <a:schemeClr val="accent5"/>
          </a:solidFill>
          <a:ln>
            <a:noFill/>
          </a:ln>
          <a:scene3d>
            <a:camera prst="orthographicFront"/>
            <a:lightRig rig="threePt" dir="t"/>
          </a:scene3d>
          <a:sp3d>
            <a:bevelT prst="slope"/>
          </a:sp3d>
        </p:spPr>
        <p:txBody>
          <a:bodyPr lIns="1463040" rIns="274320" anchor="ctr"/>
          <a:lstStyle/>
          <a:p>
            <a:pPr marL="0" marR="0" lvl="0" indent="0" algn="l" defTabSz="96012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Discuss implementation progress including areas of practice and policy improvements</a:t>
            </a: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29" name="Content Placeholder 28" descr="Upward trend with solid fill">
            <a:extLst>
              <a:ext uri="{FF2B5EF4-FFF2-40B4-BE49-F238E27FC236}">
                <a16:creationId xmlns:a16="http://schemas.microsoft.com/office/drawing/2014/main" id="{6F6A1405-AEF5-FEF3-FEE4-DA657D24FE8B}"/>
              </a:ext>
              <a:ext uri="{C183D7F6-B498-43B3-948B-1728B52AA6E4}">
                <adec:decorative xmlns:adec="http://schemas.microsoft.com/office/drawing/2017/decorative" val="1"/>
              </a:ext>
            </a:extLst>
          </p:cNvPr>
          <p:cNvPicPr>
            <a:picLocks noGrp="1" noChangeAspect="1"/>
          </p:cNvPicPr>
          <p:nvPr>
            <p:ph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0512" y="5345479"/>
            <a:ext cx="914400" cy="914400"/>
          </a:xfrm>
        </p:spPr>
      </p:pic>
      <p:pic>
        <p:nvPicPr>
          <p:cNvPr id="31" name="Content Placeholder 30" descr="Connections with solid fill">
            <a:extLst>
              <a:ext uri="{FF2B5EF4-FFF2-40B4-BE49-F238E27FC236}">
                <a16:creationId xmlns:a16="http://schemas.microsoft.com/office/drawing/2014/main" id="{DA21B5A9-E9D7-74D7-1252-F835C0189241}"/>
              </a:ext>
              <a:ext uri="{C183D7F6-B498-43B3-948B-1728B52AA6E4}">
                <adec:decorative xmlns:adec="http://schemas.microsoft.com/office/drawing/2017/decorative" val="1"/>
              </a:ext>
            </a:extLst>
          </p:cNvPr>
          <p:cNvPicPr>
            <a:picLocks noGrp="1" noChangeAspect="1"/>
          </p:cNvPicPr>
          <p:nvPr>
            <p:ph sz="quarter" idx="14"/>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516430" y="1914258"/>
            <a:ext cx="914400" cy="914400"/>
          </a:xfrm>
        </p:spPr>
      </p:pic>
      <p:pic>
        <p:nvPicPr>
          <p:cNvPr id="35" name="Content Placeholder 34" descr="Puzzle pieces with solid fill">
            <a:extLst>
              <a:ext uri="{FF2B5EF4-FFF2-40B4-BE49-F238E27FC236}">
                <a16:creationId xmlns:a16="http://schemas.microsoft.com/office/drawing/2014/main" id="{FF401E3A-2835-6644-1A8B-1856B5633229}"/>
              </a:ext>
              <a:ext uri="{C183D7F6-B498-43B3-948B-1728B52AA6E4}">
                <adec:decorative xmlns:adec="http://schemas.microsoft.com/office/drawing/2017/decorative" val="1"/>
              </a:ext>
            </a:extLst>
          </p:cNvPr>
          <p:cNvPicPr>
            <a:picLocks noGrp="1" noChangeAspect="1"/>
          </p:cNvPicPr>
          <p:nvPr>
            <p:ph sz="quarter" idx="16"/>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570378" y="5275655"/>
            <a:ext cx="914400" cy="914400"/>
          </a:xfrm>
        </p:spPr>
      </p:pic>
      <p:pic>
        <p:nvPicPr>
          <p:cNvPr id="33" name="Content Placeholder 32" descr="Business Growth with solid fill">
            <a:extLst>
              <a:ext uri="{FF2B5EF4-FFF2-40B4-BE49-F238E27FC236}">
                <a16:creationId xmlns:a16="http://schemas.microsoft.com/office/drawing/2014/main" id="{F9C312FC-E8E3-D357-049F-7306167184E6}"/>
              </a:ext>
              <a:ext uri="{C183D7F6-B498-43B3-948B-1728B52AA6E4}">
                <adec:decorative xmlns:adec="http://schemas.microsoft.com/office/drawing/2017/decorative" val="1"/>
              </a:ext>
            </a:extLst>
          </p:cNvPr>
          <p:cNvPicPr>
            <a:picLocks noGrp="1" noChangeAspect="1"/>
          </p:cNvPicPr>
          <p:nvPr>
            <p:ph sz="quarter" idx="15"/>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693027" y="3537001"/>
            <a:ext cx="914400" cy="914400"/>
          </a:xfrm>
        </p:spPr>
      </p:pic>
      <p:pic>
        <p:nvPicPr>
          <p:cNvPr id="12" name="Content Placeholder 24" descr="List with solid fill">
            <a:extLst>
              <a:ext uri="{FF2B5EF4-FFF2-40B4-BE49-F238E27FC236}">
                <a16:creationId xmlns:a16="http://schemas.microsoft.com/office/drawing/2014/main" id="{EE54790D-B27B-4ED0-759D-1BE72479F875}"/>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92509" y="1893001"/>
            <a:ext cx="914400" cy="914400"/>
          </a:xfrm>
          <a:prstGeom prst="rect">
            <a:avLst/>
          </a:prstGeom>
        </p:spPr>
      </p:pic>
      <p:pic>
        <p:nvPicPr>
          <p:cNvPr id="17" name="Content Placeholder 26" descr="Chat bubble with solid fill">
            <a:extLst>
              <a:ext uri="{FF2B5EF4-FFF2-40B4-BE49-F238E27FC236}">
                <a16:creationId xmlns:a16="http://schemas.microsoft.com/office/drawing/2014/main" id="{071D65A6-FD6A-2991-D127-59C5746D9CCA}"/>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729183" y="3567913"/>
            <a:ext cx="914400" cy="914400"/>
          </a:xfrm>
          <a:prstGeom prst="rect">
            <a:avLst/>
          </a:prstGeom>
        </p:spPr>
      </p:pic>
    </p:spTree>
    <p:extLst>
      <p:ext uri="{BB962C8B-B14F-4D97-AF65-F5344CB8AC3E}">
        <p14:creationId xmlns:p14="http://schemas.microsoft.com/office/powerpoint/2010/main" val="2397609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329AA9C5-A16F-97A5-9571-37AFADF6A8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C31430-20EB-4C14-F51B-2334E6A54702}"/>
              </a:ext>
            </a:extLst>
          </p:cNvPr>
          <p:cNvSpPr>
            <a:spLocks noGrp="1"/>
          </p:cNvSpPr>
          <p:nvPr>
            <p:ph type="title"/>
          </p:nvPr>
        </p:nvSpPr>
        <p:spPr/>
        <p:txBody>
          <a:bodyPr vert="horz" lIns="91440" tIns="45720" rIns="91440" bIns="45720" rtlCol="0" anchor="b">
            <a:noAutofit/>
          </a:bodyPr>
          <a:lstStyle/>
          <a:p>
            <a:r>
              <a:rPr lang="en-US" sz="4800" dirty="0">
                <a:cs typeface="Arial" panose="020B0604020202020204" pitchFamily="34" charset="0"/>
              </a:rPr>
              <a:t>Reflecting on Local Policy &amp; Practice for Plans of Safe Care</a:t>
            </a:r>
          </a:p>
        </p:txBody>
      </p:sp>
      <p:sp>
        <p:nvSpPr>
          <p:cNvPr id="2" name="Subtitle 1">
            <a:extLst>
              <a:ext uri="{FF2B5EF4-FFF2-40B4-BE49-F238E27FC236}">
                <a16:creationId xmlns:a16="http://schemas.microsoft.com/office/drawing/2014/main" id="{1C685792-F2FD-4353-CD1A-13D3BFE5A31C}"/>
              </a:ext>
            </a:extLst>
          </p:cNvPr>
          <p:cNvSpPr>
            <a:spLocks noGrp="1"/>
          </p:cNvSpPr>
          <p:nvPr>
            <p:ph sz="quarter" idx="14"/>
          </p:nvPr>
        </p:nvSpPr>
        <p:spPr/>
        <p:txBody>
          <a:bodyPr anchor="b">
            <a:noAutofit/>
          </a:bodyPr>
          <a:lstStyle/>
          <a:p>
            <a:r>
              <a:rPr lang="en-US" dirty="0">
                <a:solidFill>
                  <a:schemeClr val="accent2">
                    <a:lumMod val="50000"/>
                  </a:schemeClr>
                </a:solidFill>
                <a:ea typeface="+mj-ea"/>
              </a:rPr>
              <a:t>Large Group Discussion</a:t>
            </a:r>
            <a:endParaRPr lang="en-US"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1811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97D9DC-5134-E7AE-0D08-BADC467E78E7}"/>
              </a:ext>
              <a:ext uri="{C183D7F6-B498-43B3-948B-1728B52AA6E4}">
                <adec:decorative xmlns:adec="http://schemas.microsoft.com/office/drawing/2017/decorative" val="1"/>
              </a:ext>
            </a:extLst>
          </p:cNvPr>
          <p:cNvSpPr/>
          <p:nvPr/>
        </p:nvSpPr>
        <p:spPr>
          <a:xfrm>
            <a:off x="20" y="13"/>
            <a:ext cx="12191980" cy="68579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6247AF7-F240-5B2A-3DDD-EA5B1B55317E}"/>
              </a:ext>
              <a:ext uri="{C183D7F6-B498-43B3-948B-1728B52AA6E4}">
                <adec:decorative xmlns:adec="http://schemas.microsoft.com/office/drawing/2017/decorative" val="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5625"/>
          <a:stretch>
            <a:fillRect/>
          </a:stretch>
        </p:blipFill>
        <p:spPr>
          <a:xfrm>
            <a:off x="0" y="-1"/>
            <a:ext cx="12192000" cy="6857987"/>
          </a:xfrm>
          <a:prstGeom prst="rect">
            <a:avLst/>
          </a:prstGeom>
          <a:solidFill>
            <a:schemeClr val="accent5">
              <a:lumMod val="75000"/>
              <a:alpha val="0"/>
            </a:schemeClr>
          </a:solidFill>
        </p:spPr>
      </p:pic>
      <p:sp>
        <p:nvSpPr>
          <p:cNvPr id="3" name="Title 2">
            <a:extLst>
              <a:ext uri="{FF2B5EF4-FFF2-40B4-BE49-F238E27FC236}">
                <a16:creationId xmlns:a16="http://schemas.microsoft.com/office/drawing/2014/main" id="{99BC612E-3691-4B7E-2DB2-D79C023A0A28}"/>
              </a:ext>
            </a:extLst>
          </p:cNvPr>
          <p:cNvSpPr>
            <a:spLocks noGrp="1"/>
          </p:cNvSpPr>
          <p:nvPr>
            <p:ph type="title"/>
          </p:nvPr>
        </p:nvSpPr>
        <p:spPr>
          <a:xfrm>
            <a:off x="1647568" y="2465191"/>
            <a:ext cx="9432324" cy="2570169"/>
          </a:xfrm>
          <a:prstGeom prst="roundRect">
            <a:avLst/>
          </a:prstGeom>
          <a:noFill/>
          <a:ln>
            <a:noFill/>
          </a:ln>
        </p:spPr>
        <p:txBody>
          <a:bodyPr/>
          <a:lstStyle/>
          <a:p>
            <a:r>
              <a:rPr lang="en-US" dirty="0">
                <a:solidFill>
                  <a:schemeClr val="bg1"/>
                </a:solidFill>
              </a:rPr>
              <a:t>“</a:t>
            </a:r>
            <a:r>
              <a:rPr lang="en-US" sz="4000" dirty="0">
                <a:solidFill>
                  <a:schemeClr val="bg1"/>
                </a:solidFill>
              </a:rPr>
              <a:t>The best collaborations achieve something greater than the sum of what each agency can achieve on their own” </a:t>
            </a:r>
            <a:br>
              <a:rPr lang="en-US" sz="4000" dirty="0">
                <a:solidFill>
                  <a:schemeClr val="bg1"/>
                </a:solidFill>
              </a:rPr>
            </a:br>
            <a:r>
              <a:rPr lang="en-US" sz="4000" dirty="0">
                <a:solidFill>
                  <a:schemeClr val="bg1"/>
                </a:solidFill>
              </a:rPr>
              <a:t>~ Author Unknown</a:t>
            </a:r>
          </a:p>
        </p:txBody>
      </p:sp>
    </p:spTree>
    <p:extLst>
      <p:ext uri="{BB962C8B-B14F-4D97-AF65-F5344CB8AC3E}">
        <p14:creationId xmlns:p14="http://schemas.microsoft.com/office/powerpoint/2010/main" val="42821617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65883A-C76B-1288-BDDE-9EDCC12D54B1}"/>
              </a:ext>
            </a:extLst>
          </p:cNvPr>
          <p:cNvSpPr>
            <a:spLocks noGrp="1"/>
          </p:cNvSpPr>
          <p:nvPr>
            <p:ph type="title"/>
          </p:nvPr>
        </p:nvSpPr>
        <p:spPr>
          <a:xfrm>
            <a:off x="153488" y="1493143"/>
            <a:ext cx="6084026" cy="1325563"/>
          </a:xfrm>
        </p:spPr>
        <p:txBody>
          <a:bodyPr/>
          <a:lstStyle/>
          <a:p>
            <a:r>
              <a:rPr lang="en-US" dirty="0"/>
              <a:t>Contact the NCSACW Training and Technical Assistance (TTA) Program</a:t>
            </a:r>
          </a:p>
        </p:txBody>
      </p:sp>
      <p:sp>
        <p:nvSpPr>
          <p:cNvPr id="2" name="Content Placeholder 1">
            <a:extLst>
              <a:ext uri="{FF2B5EF4-FFF2-40B4-BE49-F238E27FC236}">
                <a16:creationId xmlns:a16="http://schemas.microsoft.com/office/drawing/2014/main" id="{469D86B6-EFFF-CE55-126F-F334B6522867}"/>
              </a:ext>
            </a:extLst>
          </p:cNvPr>
          <p:cNvSpPr>
            <a:spLocks noGrp="1"/>
          </p:cNvSpPr>
          <p:nvPr>
            <p:ph sz="quarter" idx="14"/>
          </p:nvPr>
        </p:nvSpPr>
        <p:spPr>
          <a:xfrm>
            <a:off x="1191985" y="3429000"/>
            <a:ext cx="4437453" cy="2395538"/>
          </a:xfrm>
        </p:spPr>
        <p:txBody>
          <a:bodyPr/>
          <a:lstStyle/>
          <a:p>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Connect with programs that are developing tools and implementing practices and protocols to support their collaborative</a:t>
            </a:r>
          </a:p>
          <a:p>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Training and technical assistance to support collaboration and systems change</a:t>
            </a:r>
          </a:p>
        </p:txBody>
      </p:sp>
      <p:pic>
        <p:nvPicPr>
          <p:cNvPr id="7" name="Picture 6" descr="National Center on Substance Abuse and Child Welfare logo.">
            <a:extLst>
              <a:ext uri="{FF2B5EF4-FFF2-40B4-BE49-F238E27FC236}">
                <a16:creationId xmlns:a16="http://schemas.microsoft.com/office/drawing/2014/main" id="{02F056BF-0A19-282B-A25F-8B146A37830E}"/>
              </a:ext>
            </a:extLst>
          </p:cNvPr>
          <p:cNvPicPr>
            <a:picLocks noChangeAspect="1"/>
          </p:cNvPicPr>
          <p:nvPr/>
        </p:nvPicPr>
        <p:blipFill>
          <a:blip r:embed="rId3"/>
          <a:srcRect t="3920" b="4533"/>
          <a:stretch>
            <a:fillRect/>
          </a:stretch>
        </p:blipFill>
        <p:spPr>
          <a:xfrm>
            <a:off x="6046800" y="2766218"/>
            <a:ext cx="5579533" cy="1325563"/>
          </a:xfrm>
          <a:prstGeom prst="rect">
            <a:avLst/>
          </a:prstGeom>
        </p:spPr>
      </p:pic>
      <p:sp>
        <p:nvSpPr>
          <p:cNvPr id="3" name="Content Placeholder 2">
            <a:extLst>
              <a:ext uri="{FF2B5EF4-FFF2-40B4-BE49-F238E27FC236}">
                <a16:creationId xmlns:a16="http://schemas.microsoft.com/office/drawing/2014/main" id="{A4A2CAAE-2C30-5837-0C07-EEDCFBFCE218}"/>
              </a:ext>
            </a:extLst>
          </p:cNvPr>
          <p:cNvSpPr>
            <a:spLocks noGrp="1"/>
          </p:cNvSpPr>
          <p:nvPr>
            <p:ph sz="quarter" idx="16"/>
          </p:nvPr>
        </p:nvSpPr>
        <p:spPr/>
        <p:txBody>
          <a:bodyPr/>
          <a:lstStyle/>
          <a:p>
            <a:r>
              <a:rPr lang="en-US">
                <a:solidFill>
                  <a:schemeClr val="accent3"/>
                </a:solidFill>
                <a:hlinkClick r:id="rId4">
                  <a:extLst>
                    <a:ext uri="{A12FA001-AC4F-418D-AE19-62706E023703}">
                      <ahyp:hlinkClr xmlns:ahyp="http://schemas.microsoft.com/office/drawing/2018/hyperlinkcolor" val="tx"/>
                    </a:ext>
                  </a:extLst>
                </a:hlinkClick>
              </a:rPr>
              <a:t>https://ncsacw.acf.hhs.gov/   </a:t>
            </a:r>
            <a:endParaRPr lang="en-US">
              <a:solidFill>
                <a:schemeClr val="accent3"/>
              </a:solidFill>
            </a:endParaRPr>
          </a:p>
        </p:txBody>
      </p:sp>
      <p:sp>
        <p:nvSpPr>
          <p:cNvPr id="4" name="Content Placeholder 3">
            <a:extLst>
              <a:ext uri="{FF2B5EF4-FFF2-40B4-BE49-F238E27FC236}">
                <a16:creationId xmlns:a16="http://schemas.microsoft.com/office/drawing/2014/main" id="{CCF0BBC6-B550-AB84-7FFF-7ABFDB67ABF0}"/>
              </a:ext>
            </a:extLst>
          </p:cNvPr>
          <p:cNvSpPr>
            <a:spLocks noGrp="1"/>
          </p:cNvSpPr>
          <p:nvPr>
            <p:ph sz="quarter" idx="17"/>
          </p:nvPr>
        </p:nvSpPr>
        <p:spPr/>
        <p:txBody>
          <a:bodyPr/>
          <a:lstStyle/>
          <a:p>
            <a:r>
              <a:rPr lang="en-US">
                <a:solidFill>
                  <a:schemeClr val="accent3"/>
                </a:solidFill>
                <a:hlinkClick r:id="rId5">
                  <a:extLst>
                    <a:ext uri="{A12FA001-AC4F-418D-AE19-62706E023703}">
                      <ahyp:hlinkClr xmlns:ahyp="http://schemas.microsoft.com/office/drawing/2018/hyperlinkcolor" val="tx"/>
                    </a:ext>
                  </a:extLst>
                </a:hlinkClick>
              </a:rPr>
              <a:t>ncsacw@cffutures.org</a:t>
            </a:r>
            <a:endParaRPr lang="en-US">
              <a:solidFill>
                <a:schemeClr val="accent3"/>
              </a:solidFill>
            </a:endParaRPr>
          </a:p>
        </p:txBody>
      </p:sp>
      <p:sp>
        <p:nvSpPr>
          <p:cNvPr id="5" name="Content Placeholder 4">
            <a:extLst>
              <a:ext uri="{FF2B5EF4-FFF2-40B4-BE49-F238E27FC236}">
                <a16:creationId xmlns:a16="http://schemas.microsoft.com/office/drawing/2014/main" id="{AEEBE8B4-433A-8757-1C94-7F7709D8998E}"/>
              </a:ext>
            </a:extLst>
          </p:cNvPr>
          <p:cNvSpPr>
            <a:spLocks noGrp="1"/>
          </p:cNvSpPr>
          <p:nvPr>
            <p:ph sz="quarter" idx="18"/>
          </p:nvPr>
        </p:nvSpPr>
        <p:spPr/>
        <p:txBody>
          <a:bodyPr/>
          <a:lstStyle/>
          <a:p>
            <a:r>
              <a:rPr lang="en-US"/>
              <a:t>Toll-Free @ 1-866-493-2758</a:t>
            </a:r>
          </a:p>
        </p:txBody>
      </p:sp>
    </p:spTree>
    <p:extLst>
      <p:ext uri="{BB962C8B-B14F-4D97-AF65-F5344CB8AC3E}">
        <p14:creationId xmlns:p14="http://schemas.microsoft.com/office/powerpoint/2010/main" val="29995050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gradFill>
            <a:gsLst>
              <a:gs pos="16000">
                <a:srgbClr val="116889"/>
              </a:gs>
              <a:gs pos="0">
                <a:schemeClr val="accent2"/>
              </a:gs>
              <a:gs pos="100000">
                <a:schemeClr val="tx2"/>
              </a:gs>
            </a:gsLst>
            <a:lin ang="135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F9199A8-0DCC-BC6F-58B8-A5BD3BB2F3E8}"/>
              </a:ext>
            </a:extLst>
          </p:cNvPr>
          <p:cNvSpPr>
            <a:spLocks noGrp="1"/>
          </p:cNvSpPr>
          <p:nvPr>
            <p:ph type="ctrTitle"/>
          </p:nvPr>
        </p:nvSpPr>
        <p:spPr/>
        <p:txBody>
          <a:bodyPr/>
          <a:lstStyle/>
          <a:p>
            <a:r>
              <a:rPr lang="en-US" sz="4800" dirty="0">
                <a:solidFill>
                  <a:prstClr val="white"/>
                </a:solidFill>
                <a:latin typeface="+mj-lt"/>
              </a:rPr>
              <a:t>References</a:t>
            </a:r>
            <a:endParaRPr lang="en-US" dirty="0">
              <a:latin typeface="+mj-lt"/>
            </a:endParaRPr>
          </a:p>
        </p:txBody>
      </p:sp>
    </p:spTree>
    <p:extLst>
      <p:ext uri="{BB962C8B-B14F-4D97-AF65-F5344CB8AC3E}">
        <p14:creationId xmlns:p14="http://schemas.microsoft.com/office/powerpoint/2010/main" val="2966558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D224-1EA5-87E9-568C-10855EE106C7}"/>
              </a:ext>
            </a:extLst>
          </p:cNvPr>
          <p:cNvSpPr>
            <a:spLocks noGrp="1"/>
          </p:cNvSpPr>
          <p:nvPr>
            <p:ph type="title"/>
          </p:nvPr>
        </p:nvSpPr>
        <p:spPr>
          <a:xfrm>
            <a:off x="0" y="-4647"/>
            <a:ext cx="12191999" cy="1150149"/>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3200" i="0" u="none" strike="noStrike" kern="1200" cap="none" spc="0" normalizeH="0" baseline="0" noProof="0" dirty="0">
                <a:ln>
                  <a:noFill/>
                </a:ln>
                <a:effectLst/>
                <a:uLnTx/>
                <a:uFillTx/>
                <a:ea typeface="+mn-ea"/>
                <a:cs typeface="Calibri" panose="020F0502020204030204" pitchFamily="34" charset="0"/>
              </a:rPr>
              <a:t>Estimated Number of Births with </a:t>
            </a:r>
            <a:r>
              <a:rPr kumimoji="0" lang="en-US" sz="3200" b="1" i="1" strike="noStrike" kern="1200" cap="none" spc="0" normalizeH="0" baseline="0" noProof="0" dirty="0">
                <a:ln>
                  <a:noFill/>
                </a:ln>
                <a:effectLst/>
                <a:uLnTx/>
                <a:uFillTx/>
                <a:ea typeface="+mn-ea"/>
                <a:cs typeface="Calibri" panose="020F0502020204030204" pitchFamily="34" charset="0"/>
              </a:rPr>
              <a:t>Prenatal Substance Exposure</a:t>
            </a:r>
            <a:r>
              <a:rPr kumimoji="0" lang="en-US" sz="3200" i="0" u="none" strike="noStrike" kern="1200" cap="none" spc="0" normalizeH="0" baseline="0" noProof="0" dirty="0">
                <a:ln>
                  <a:noFill/>
                </a:ln>
                <a:effectLst/>
                <a:uLnTx/>
                <a:uFillTx/>
                <a:ea typeface="+mn-ea"/>
                <a:cs typeface="Calibri" panose="020F0502020204030204" pitchFamily="34" charset="0"/>
              </a:rPr>
              <a:t>, </a:t>
            </a:r>
            <a:br>
              <a:rPr kumimoji="0" lang="en-US" sz="3200" i="0" u="none" strike="noStrike" kern="1200" cap="none" spc="0" normalizeH="0" baseline="0" noProof="0" dirty="0">
                <a:ln>
                  <a:noFill/>
                </a:ln>
                <a:effectLst/>
                <a:uLnTx/>
                <a:uFillTx/>
                <a:ea typeface="+mn-ea"/>
                <a:cs typeface="Calibri" panose="020F0502020204030204" pitchFamily="34" charset="0"/>
              </a:rPr>
            </a:br>
            <a:r>
              <a:rPr kumimoji="0" lang="en-US" sz="3200" i="0" u="none" strike="noStrike" kern="1200" cap="none" spc="0" normalizeH="0" baseline="0" noProof="0" dirty="0">
                <a:ln>
                  <a:noFill/>
                </a:ln>
                <a:effectLst/>
                <a:uLnTx/>
                <a:uFillTx/>
                <a:ea typeface="+mn-ea"/>
                <a:cs typeface="Calibri" panose="020F0502020204030204" pitchFamily="34" charset="0"/>
              </a:rPr>
              <a:t>Based on Substance Use Reported During Pregnancy</a:t>
            </a:r>
            <a:endParaRPr lang="en-US" sz="3200" dirty="0"/>
          </a:p>
        </p:txBody>
      </p:sp>
      <p:pic>
        <p:nvPicPr>
          <p:cNvPr id="8" name="Picture 7" descr="A bar graph titled “Estimated number of births with prenatal substance exposure, based on substance use reported during pregnancy” shows four vertical bars comparing substance types. The highest bar represents alcohol with 390,000 births, or 10.6%. Tobacco and illicit drugs are tied with 300,000 births each, representing 8.4% and 8.3% respectively. Prescription opioids are the lowest, with 240,000 births or 6.6%. The y-axis displays the estimated number of births in thousands.">
            <a:extLst>
              <a:ext uri="{FF2B5EF4-FFF2-40B4-BE49-F238E27FC236}">
                <a16:creationId xmlns:a16="http://schemas.microsoft.com/office/drawing/2014/main" id="{8956EA90-6EBE-3A4C-BE99-F6D5E97B1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1231879"/>
            <a:ext cx="11337143" cy="5229714"/>
          </a:xfrm>
          <a:prstGeom prst="rect">
            <a:avLst/>
          </a:prstGeom>
        </p:spPr>
      </p:pic>
      <p:sp>
        <p:nvSpPr>
          <p:cNvPr id="35" name="Footer Placeholder 34">
            <a:extLst>
              <a:ext uri="{FF2B5EF4-FFF2-40B4-BE49-F238E27FC236}">
                <a16:creationId xmlns:a16="http://schemas.microsoft.com/office/drawing/2014/main" id="{092CE135-7FCB-EFD5-773B-2B46651FDCB2}"/>
              </a:ext>
            </a:extLst>
          </p:cNvPr>
          <p:cNvSpPr>
            <a:spLocks noGrp="1"/>
          </p:cNvSpPr>
          <p:nvPr>
            <p:ph type="ftr" sz="quarter" idx="25"/>
          </p:nvPr>
        </p:nvSpPr>
        <p:spPr>
          <a:xfrm>
            <a:off x="7001232" y="6480387"/>
            <a:ext cx="4937820" cy="432904"/>
          </a:xfrm>
        </p:spPr>
        <p:txBody>
          <a:bodyPr/>
          <a:lstStyle/>
          <a:p>
            <a:r>
              <a:rPr lang="en-US" dirty="0">
                <a:cs typeface="Arial"/>
              </a:rPr>
              <a:t>(Substance Abuse and Mental Health Services Administration, 2023)</a:t>
            </a:r>
          </a:p>
        </p:txBody>
      </p:sp>
    </p:spTree>
    <p:extLst>
      <p:ext uri="{BB962C8B-B14F-4D97-AF65-F5344CB8AC3E}">
        <p14:creationId xmlns:p14="http://schemas.microsoft.com/office/powerpoint/2010/main" val="2779712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32933"/>
          </a:xfrm>
        </p:spPr>
        <p:txBody>
          <a:bodyPr>
            <a:normAutofit/>
          </a:bodyPr>
          <a:lstStyle/>
          <a:p>
            <a:r>
              <a:rPr lang="en-US" dirty="0"/>
              <a:t>References, 1 of 3 </a:t>
            </a:r>
          </a:p>
        </p:txBody>
      </p:sp>
      <p:sp>
        <p:nvSpPr>
          <p:cNvPr id="4" name="Content Placeholder 3"/>
          <p:cNvSpPr>
            <a:spLocks noGrp="1"/>
          </p:cNvSpPr>
          <p:nvPr>
            <p:ph idx="1"/>
          </p:nvPr>
        </p:nvSpPr>
        <p:spPr>
          <a:xfrm>
            <a:off x="329184" y="1216153"/>
            <a:ext cx="11411712" cy="5247710"/>
          </a:xfrm>
        </p:spPr>
        <p:txBody>
          <a:bodyPr vert="horz" lIns="91440" tIns="45720" rIns="91440" bIns="45720" rtlCol="0" anchor="t">
            <a:noAutofit/>
          </a:bodyPr>
          <a:lstStyle/>
          <a:p>
            <a:pPr>
              <a:lnSpc>
                <a:spcPct val="107000"/>
              </a:lnSpc>
              <a:spcBef>
                <a:spcPts val="500"/>
              </a:spcBef>
              <a:spcAft>
                <a:spcPts val="5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American College of Obstetricians and Gynecologists. (2017). Committee opinion No. 711: Opioid use and opioid use disorder in pregnancy.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Obstetrics &amp; Gynecology, 130</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(2), </a:t>
            </a:r>
            <a:r>
              <a:rPr lang="en-US"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e81</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en-US"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e94</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1400"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https://doi.org/10.1097/AOG.0000000000002235</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4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a:lnSpc>
                <a:spcPct val="107000"/>
              </a:lnSpc>
              <a:spcBef>
                <a:spcPts val="500"/>
              </a:spcBef>
              <a:spcAft>
                <a:spcPts val="5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American College of Obstetricians and Gynecologists. (2021). Committee opinion No. 820: Breastfeeding challenges. </a:t>
            </a:r>
            <a:r>
              <a:rPr lang="pt-BR" sz="14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Obstetrics</a:t>
            </a:r>
            <a:r>
              <a:rPr lang="pt-BR"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&amp; </a:t>
            </a:r>
            <a:r>
              <a:rPr lang="pt-BR" sz="14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Gynecology</a:t>
            </a:r>
            <a:r>
              <a:rPr lang="pt-BR"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137, </a:t>
            </a:r>
            <a:r>
              <a:rPr lang="pt-BR"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e42</a:t>
            </a:r>
            <a:r>
              <a:rPr lang="pt-BR"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-53. </a:t>
            </a:r>
            <a:r>
              <a:rPr lang="pt-BR" sz="1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https://www.acog.org/clinical/clinical-guidance/committee-opinion/articles/2021/02/breastfeeding-challenges</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6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a:t>
            </a:r>
            <a:r>
              <a:rPr lang="en-US"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2023a</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Data and statistics for sudden unexpected infant death and sudden infant death syndrome: Data and statistics. </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Division of Reproductive Health, National Center for Chronic Disease Prevention and Health Promotion. </a:t>
            </a:r>
            <a:r>
              <a:rPr lang="en-US" sz="1400"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5"/>
              </a:rPr>
              <a:t>https://www.cdc.gov/sids/data.htm</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6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a:t>
            </a:r>
            <a:r>
              <a:rPr lang="en-US"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2023b</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Infant mortality rates by state</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National Center for Health Statistics. </a:t>
            </a:r>
            <a:r>
              <a:rPr lang="en-US" sz="1400"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6"/>
              </a:rPr>
              <a:t>https://www.cdc.gov/nchs/pressroom/sosmap/infant_mortality_rates/infant_mortality.htm</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6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a:t>
            </a:r>
            <a:r>
              <a:rPr lang="en-US"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2023c</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Maternal and infant health: Preterm birth.</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Division of Reproductive Health, National Center for Chronic Disease Prevention and Health Promotion. </a:t>
            </a:r>
            <a:r>
              <a:rPr lang="en-US" sz="1400" u="sng" dirty="0">
                <a:hlinkClick r:id="rId7"/>
              </a:rPr>
              <a:t>https://www.cdc.gov/maternal-infant-health/preterm-birth/?CDC_AAref_Val=https://www.cdc.gov/reproductivehealth/maternalinfanthealth/pretermbirth.htm</a:t>
            </a:r>
            <a:endParaRPr lang="en-US" sz="1400" dirty="0">
              <a:effectLst/>
              <a:ea typeface="Calibri" panose="020F0502020204030204" pitchFamily="34" charset="0"/>
              <a:cs typeface="Arial" panose="020B0604020202020204" pitchFamily="34" charset="0"/>
            </a:endParaRPr>
          </a:p>
          <a:p>
            <a:pPr>
              <a:lnSpc>
                <a:spcPct val="107000"/>
              </a:lnSpc>
              <a:spcBef>
                <a:spcPts val="600"/>
              </a:spcBef>
              <a:spcAft>
                <a:spcPts val="6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a:t>
            </a:r>
            <a:r>
              <a:rPr lang="en-US"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2023d</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Severe maternal morbidity in the United States</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Division of Reproductive Health, National Center for Chronic Disease Prevention and Health Promotion</a:t>
            </a:r>
            <a:r>
              <a:rPr lang="en-US" sz="1400" dirty="0">
                <a:solidFill>
                  <a:srgbClr val="000000"/>
                </a:solidFill>
                <a:effectLst/>
                <a:latin typeface="+mj-lt"/>
                <a:ea typeface="Arial" panose="020B0604020202020204" pitchFamily="34" charset="0"/>
                <a:cs typeface="Arial" panose="020B0604020202020204" pitchFamily="34" charset="0"/>
              </a:rPr>
              <a:t>.</a:t>
            </a:r>
            <a:r>
              <a:rPr lang="en-US" sz="1400" u="sng" dirty="0">
                <a:latin typeface="+mj-lt"/>
                <a:hlinkClick r:id="rId8"/>
              </a:rPr>
              <a:t> https://www.cdc.gov/maternal-infant-health/php/severe-maternal-morbidity/?CDC_AAref_Val=https://www.cdc.gov/reproductivehealth/maternalinfanthealth/severematernalmorbidity.html</a:t>
            </a:r>
            <a:r>
              <a:rPr lang="en-US" sz="1400" dirty="0">
                <a:solidFill>
                  <a:srgbClr val="000000"/>
                </a:solidFill>
                <a:effectLst/>
                <a:latin typeface="+mj-lt"/>
                <a:ea typeface="Arial" panose="020B0604020202020204" pitchFamily="34" charset="0"/>
                <a:cs typeface="Arial" panose="020B0604020202020204" pitchFamily="34" charset="0"/>
              </a:rPr>
              <a:t> </a:t>
            </a:r>
          </a:p>
          <a:p>
            <a:pPr>
              <a:lnSpc>
                <a:spcPct val="107000"/>
              </a:lnSpc>
              <a:spcBef>
                <a:spcPts val="600"/>
              </a:spcBef>
              <a:spcAft>
                <a:spcPts val="600"/>
              </a:spcAft>
            </a:pPr>
            <a:r>
              <a:rPr lang="en-US" sz="1400" dirty="0">
                <a:effectLst/>
                <a:latin typeface="Arial" panose="020B0604020202020204" pitchFamily="34" charset="0"/>
                <a:cs typeface="Arial" panose="020B0604020202020204" pitchFamily="34" charset="0"/>
              </a:rPr>
              <a:t>Child Welfare Information Gateway. (2019). </a:t>
            </a:r>
            <a:r>
              <a:rPr lang="en-US" sz="1400" i="1" dirty="0">
                <a:effectLst/>
                <a:latin typeface="Arial" panose="020B0604020202020204" pitchFamily="34" charset="0"/>
                <a:cs typeface="Arial" panose="020B0604020202020204" pitchFamily="34" charset="0"/>
              </a:rPr>
              <a:t>About CAPTA: A legislative history. </a:t>
            </a:r>
            <a:r>
              <a:rPr lang="en-US" sz="1400" b="0" i="0" dirty="0">
                <a:solidFill>
                  <a:srgbClr val="1B1B1B"/>
                </a:solidFill>
                <a:effectLst/>
                <a:latin typeface="Arial" panose="020B0604020202020204" pitchFamily="34" charset="0"/>
                <a:cs typeface="Arial" panose="020B0604020202020204" pitchFamily="34" charset="0"/>
              </a:rPr>
              <a:t>U.S. Department of Health and Human Services, Children's Bureau.</a:t>
            </a:r>
            <a:r>
              <a:rPr lang="en-US" sz="1400" dirty="0">
                <a:effectLst/>
                <a:latin typeface="Arial" panose="020B0604020202020204" pitchFamily="34" charset="0"/>
                <a:cs typeface="Arial" panose="020B0604020202020204" pitchFamily="34" charset="0"/>
              </a:rPr>
              <a:t> </a:t>
            </a:r>
            <a:r>
              <a:rPr lang="en-US" sz="14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https://www.childwelfare.gov/resources/about-capta-legislative-history/</a:t>
            </a:r>
            <a:r>
              <a:rPr lang="en-US" sz="1400" kern="100" dirty="0">
                <a:effectLst/>
                <a:latin typeface="Arial" panose="020B0604020202020204" pitchFamily="34" charset="0"/>
                <a:ea typeface="Aptos" panose="020B00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6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Ely, D. M., &amp; Driscoll, A. K. (2023). Infant Mortality in the United States, 2021: Data From the Period Linked Birth/Infant Death File.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National Vital Statistics Reports, 72</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(11).</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203461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68400"/>
          </a:xfrm>
        </p:spPr>
        <p:txBody>
          <a:bodyPr>
            <a:normAutofit/>
          </a:bodyPr>
          <a:lstStyle/>
          <a:p>
            <a:r>
              <a:rPr lang="en-US" dirty="0"/>
              <a:t>References, 2 of 3 </a:t>
            </a:r>
          </a:p>
        </p:txBody>
      </p:sp>
      <p:sp>
        <p:nvSpPr>
          <p:cNvPr id="4" name="Content Placeholder 3"/>
          <p:cNvSpPr>
            <a:spLocks noGrp="1"/>
          </p:cNvSpPr>
          <p:nvPr>
            <p:ph idx="1"/>
          </p:nvPr>
        </p:nvSpPr>
        <p:spPr>
          <a:xfrm>
            <a:off x="329184" y="1354667"/>
            <a:ext cx="11411712" cy="5109195"/>
          </a:xfrm>
        </p:spPr>
        <p:txBody>
          <a:bodyPr vert="horz" lIns="91440" tIns="45720" rIns="91440" bIns="45720" rtlCol="0" anchor="t">
            <a:noAutofit/>
          </a:bodyPr>
          <a:lstStyle/>
          <a:p>
            <a:pPr>
              <a:lnSpc>
                <a:spcPct val="107000"/>
              </a:lnSpc>
              <a:spcBef>
                <a:spcPts val="600"/>
              </a:spcBef>
              <a:spcAft>
                <a:spcPts val="600"/>
              </a:spcAft>
            </a:pPr>
            <a:r>
              <a:rPr lang="en-US"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Hoyert</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D.L.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Maternal mortality rates in the United States, 2021.</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(2023). National Center for Health Statistics, E-Stats. 2023.</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spcBef>
                <a:spcPts val="0"/>
              </a:spcBef>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HRSA Maternal and Child Health. (2024).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Maternal, infant, and early childhood home visiting (MIECHV) program. </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Health Resources and Services Administration. </a:t>
            </a:r>
            <a:r>
              <a:rPr lang="en-US" sz="1400"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https://mchb.hrsa.gov/programs-impact/programs/home-visiting/maternal-infant-early-childhood-home-visiting-miechv-program</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fontAlgn="base">
              <a:spcBef>
                <a:spcPts val="1200"/>
              </a:spcBef>
            </a:pPr>
            <a:r>
              <a:rPr lang="en-US" sz="1400" dirty="0">
                <a:effectLst/>
                <a:latin typeface="Arial" panose="020B0604020202020204" pitchFamily="34" charset="0"/>
                <a:ea typeface="Times New Roman" panose="02020603050405020304" pitchFamily="18" charset="0"/>
                <a:cs typeface="Arial" panose="020B0604020202020204" pitchFamily="34" charset="0"/>
              </a:rPr>
              <a:t>Individuals with Disabilities Education Act. (</a:t>
            </a:r>
            <a:r>
              <a:rPr lang="en-US" sz="1400" dirty="0" err="1">
                <a:effectLst/>
                <a:latin typeface="Arial" panose="020B0604020202020204" pitchFamily="34" charset="0"/>
                <a:ea typeface="Times New Roman" panose="02020603050405020304" pitchFamily="18" charset="0"/>
                <a:cs typeface="Arial" panose="020B0604020202020204" pitchFamily="34" charset="0"/>
              </a:rPr>
              <a:t>n.d</a:t>
            </a:r>
            <a:r>
              <a:rPr lang="en-US" sz="1400" dirty="0">
                <a:effectLst/>
                <a:latin typeface="Arial" panose="020B0604020202020204" pitchFamily="34" charset="0"/>
                <a:ea typeface="Times New Roman" panose="02020603050405020304" pitchFamily="18" charset="0"/>
                <a:cs typeface="Arial" panose="020B0604020202020204" pitchFamily="34" charset="0"/>
              </a:rPr>
              <a:t>). </a:t>
            </a:r>
            <a:r>
              <a:rPr lang="en-US" sz="1400" i="1" dirty="0">
                <a:effectLst/>
                <a:latin typeface="Arial" panose="020B0604020202020204" pitchFamily="34" charset="0"/>
                <a:ea typeface="Times New Roman" panose="02020603050405020304" pitchFamily="18" charset="0"/>
                <a:cs typeface="Arial" panose="020B0604020202020204" pitchFamily="34" charset="0"/>
              </a:rPr>
              <a:t>About IDEA.</a:t>
            </a:r>
            <a:r>
              <a:rPr lang="en-US" sz="1400" dirty="0">
                <a:effectLst/>
                <a:latin typeface="Arial" panose="020B0604020202020204" pitchFamily="34" charset="0"/>
                <a:ea typeface="Times New Roman" panose="02020603050405020304" pitchFamily="18" charset="0"/>
                <a:cs typeface="Arial" panose="020B0604020202020204" pitchFamily="34" charset="0"/>
              </a:rPr>
              <a:t> U.S. Department of Education. </a:t>
            </a:r>
            <a:r>
              <a:rPr lang="en-US" sz="140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https://sites.ed.gov/idea/about-idea/</a:t>
            </a:r>
            <a:r>
              <a:rPr lang="en-US" sz="1400" dirty="0">
                <a:effectLst/>
                <a:latin typeface="Arial" panose="020B0604020202020204" pitchFamily="34" charset="0"/>
                <a:ea typeface="Times New Roman" panose="02020603050405020304" pitchFamily="18" charset="0"/>
                <a:cs typeface="Arial" panose="020B0604020202020204" pitchFamily="34" charset="0"/>
              </a:rPr>
              <a:t> </a:t>
            </a:r>
          </a:p>
          <a:p>
            <a:pPr>
              <a:lnSpc>
                <a:spcPct val="107000"/>
              </a:lnSpc>
              <a:spcBef>
                <a:spcPts val="600"/>
              </a:spcBef>
              <a:spcAft>
                <a:spcPts val="6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Katella, K. (2023).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Maternal mortality is on the rise: 8 things to know.</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Yale Medicine. </a:t>
            </a:r>
            <a:r>
              <a:rPr lang="en-US" sz="1400"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5"/>
              </a:rPr>
              <a:t>https://www.yalemedicine.org/news/maternal-mortality-on-the-rise</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500"/>
              </a:spcBef>
              <a:spcAft>
                <a:spcPts val="500"/>
              </a:spcAft>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Ko, J. Y., D’Angelo, V. D., Haight, S. C., Morrow, B., Cox, S., Salvesen von Essen, B., Strahan, A.E., Harrison, L., </a:t>
            </a:r>
            <a:r>
              <a:rPr lang="en-US"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Tevendale</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 D., Warner, L., </a:t>
            </a:r>
            <a:r>
              <a:rPr lang="en-US"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Kroelinger</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 D., &amp; Barfield, W. D. (2020). </a:t>
            </a:r>
            <a:r>
              <a:rPr lang="en-US" sz="14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Vital signs: Prescription opioid pain reliever use during pregnancy — 34 U.S. jurisdictions, 2019 </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(Morbidity and Mortality Weekly Report, Vol. 69 No. 28, 897–903). U.S. Department of Health and Human Services, Centers for Disease Control and Prevention. </a:t>
            </a:r>
            <a:r>
              <a:rPr lang="en-US" sz="14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6"/>
              </a:rPr>
              <a:t>https://www.cdc.gov/mmwr/volumes/69/wr/pdfs/mm6928a1-H.pdf</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500"/>
              </a:spcBef>
              <a:spcAft>
                <a:spcPts val="500"/>
              </a:spcAft>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Marchand, G., Masoud, A. T., Govindan, M., Ware, K., King, A., Ruther, S., Brazil, G., Ulibarri, H., Parise, J., Arroyo, A., Coriell, C., Goetz, S., </a:t>
            </a:r>
            <a:r>
              <a:rPr lang="en-US"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Karrys</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&amp; Sainz, K. (2022). Birth outcomes of neonates exposed to marijuana in utero: A systematic review and meta-analysis. </a:t>
            </a:r>
            <a:r>
              <a:rPr lang="en-US" sz="14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JAMA Network Open, 5</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a:t>
            </a:r>
            <a:r>
              <a:rPr lang="en-US"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e2145653</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4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7"/>
              </a:rPr>
              <a:t>https://doi.org/10.1001/jamanetworkopen.2021.45653</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500"/>
              </a:spcBef>
              <a:spcAft>
                <a:spcPts val="500"/>
              </a:spcAft>
            </a:pPr>
            <a:r>
              <a:rPr lang="en-US" sz="1400" dirty="0">
                <a:solidFill>
                  <a:srgbClr val="212121"/>
                </a:solidFill>
                <a:effectLst/>
                <a:latin typeface="Arial" panose="020B0604020202020204" pitchFamily="34" charset="0"/>
                <a:ea typeface="Calibri" panose="020F0502020204030204" pitchFamily="34" charset="0"/>
                <a:cs typeface="Arial" panose="020B0604020202020204" pitchFamily="34" charset="0"/>
              </a:rPr>
              <a:t>Margerison, C. E., Roberts, M. H., Gemmill, A., &amp; Goldman-Mellor, S. (2022). Pregnancy-associated deaths due to drugs, suicide, and homicide in the United States, 2010-2019. </a:t>
            </a:r>
            <a:r>
              <a:rPr lang="en-US" sz="1400" i="1" dirty="0">
                <a:effectLst/>
                <a:latin typeface="Arial" panose="020B0604020202020204" pitchFamily="34" charset="0"/>
                <a:ea typeface="Calibri" panose="020F0502020204030204" pitchFamily="34" charset="0"/>
                <a:cs typeface="Arial" panose="020B0604020202020204" pitchFamily="34" charset="0"/>
              </a:rPr>
              <a:t>Obstetrics and Gynecology</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i="1" dirty="0">
                <a:effectLst/>
                <a:latin typeface="Arial" panose="020B0604020202020204" pitchFamily="34" charset="0"/>
                <a:ea typeface="Calibri" panose="020F0502020204030204" pitchFamily="34" charset="0"/>
                <a:cs typeface="Arial" panose="020B0604020202020204" pitchFamily="34" charset="0"/>
              </a:rPr>
              <a:t>139</a:t>
            </a:r>
            <a:r>
              <a:rPr lang="en-US" sz="1400" dirty="0">
                <a:effectLst/>
                <a:latin typeface="Arial" panose="020B0604020202020204" pitchFamily="34" charset="0"/>
                <a:ea typeface="Calibri" panose="020F0502020204030204" pitchFamily="34" charset="0"/>
                <a:cs typeface="Arial" panose="020B0604020202020204" pitchFamily="34" charset="0"/>
              </a:rPr>
              <a:t>(2), 172–180. </a:t>
            </a:r>
            <a:r>
              <a:rPr lang="en-US" sz="1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8"/>
              </a:rPr>
              <a:t>https://doi.org/10.1097/AOG.0000000000004649</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500"/>
              </a:spcBef>
              <a:spcAft>
                <a:spcPts val="5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National Institute of Child Health and Human Development. (2020).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What are examples and causes of maternal morbidity and mortality? </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Office of Communications,</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National Institutes of Health. </a:t>
            </a:r>
            <a:r>
              <a:rPr lang="en-US" sz="1400"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9"/>
              </a:rPr>
              <a:t>https://www.nichd.nih.gov/health/topics/maternal-morbidity-mortality/conditioninfo/causes</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77640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68400"/>
          </a:xfrm>
        </p:spPr>
        <p:txBody>
          <a:bodyPr>
            <a:normAutofit/>
          </a:bodyPr>
          <a:lstStyle/>
          <a:p>
            <a:r>
              <a:rPr lang="en-US" dirty="0"/>
              <a:t>References, 3 of 3 </a:t>
            </a:r>
          </a:p>
        </p:txBody>
      </p:sp>
      <p:sp>
        <p:nvSpPr>
          <p:cNvPr id="4" name="Content Placeholder 3"/>
          <p:cNvSpPr>
            <a:spLocks noGrp="1"/>
          </p:cNvSpPr>
          <p:nvPr>
            <p:ph idx="1"/>
          </p:nvPr>
        </p:nvSpPr>
        <p:spPr>
          <a:xfrm>
            <a:off x="329184" y="1354667"/>
            <a:ext cx="11411712" cy="5109195"/>
          </a:xfrm>
        </p:spPr>
        <p:txBody>
          <a:bodyPr vert="horz" lIns="91440" tIns="45720" rIns="91440" bIns="45720" rtlCol="0" anchor="t">
            <a:noAutofit/>
          </a:bodyPr>
          <a:lstStyle/>
          <a:p>
            <a:pPr>
              <a:lnSpc>
                <a:spcPct val="100000"/>
              </a:lnSpc>
              <a:spcBef>
                <a:spcPts val="600"/>
              </a:spcBef>
              <a:spcAft>
                <a:spcPts val="600"/>
              </a:spcAft>
            </a:pPr>
            <a:r>
              <a:rPr lang="en-US" sz="1400" dirty="0">
                <a:latin typeface="+mj-lt"/>
              </a:rPr>
              <a:t>National Institutes of Health. (n.d.). </a:t>
            </a:r>
            <a:r>
              <a:rPr lang="en-US" sz="1400" i="1" dirty="0">
                <a:latin typeface="+mj-lt"/>
              </a:rPr>
              <a:t>Maternal morbidity and mortality: What do we know? How are we addressing it</a:t>
            </a:r>
            <a:r>
              <a:rPr lang="en-US" sz="1400" dirty="0">
                <a:latin typeface="+mj-lt"/>
              </a:rPr>
              <a:t>? Office of Research on Women’s Health, U.S. Department of Health and Human Services. </a:t>
            </a:r>
            <a:r>
              <a:rPr lang="en-US" sz="1400" u="sng" dirty="0">
                <a:latin typeface="+mj-lt"/>
                <a:hlinkClick r:id="rId3"/>
              </a:rPr>
              <a:t>https://infullhealth.org/wp-content/uploads/2023/12/ORWH22_Maternal-Morbidity-Mortality_Info_Factsheet_508.pdf</a:t>
            </a:r>
            <a:r>
              <a:rPr lang="en-US" sz="1400" u="sng" dirty="0">
                <a:latin typeface="+mj-lt"/>
              </a:rPr>
              <a:t> </a:t>
            </a:r>
            <a:endParaRPr lang="en-US" sz="1400" u="sng" dirty="0">
              <a:solidFill>
                <a:srgbClr val="000000"/>
              </a:solidFill>
              <a:latin typeface="+mj-lt"/>
              <a:cs typeface="Arial" panose="020B0604020202020204" pitchFamily="34" charset="0"/>
            </a:endParaRPr>
          </a:p>
          <a:p>
            <a:pPr>
              <a:lnSpc>
                <a:spcPct val="100000"/>
              </a:lnSpc>
              <a:spcBef>
                <a:spcPts val="600"/>
              </a:spcBef>
              <a:spcAft>
                <a:spcPts val="60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Osterman, M. J. K., Hamilton, B. E., Martin, J. A., Driscoll, A. K., Valenzuela, C. P., &amp; National Center for Health Statistics. (2022). Births: Final data for 2020. </a:t>
            </a:r>
            <a:r>
              <a:rPr lang="en-US" sz="1400" i="1" dirty="0">
                <a:effectLst/>
                <a:latin typeface="Arial" panose="020B0604020202020204" pitchFamily="34" charset="0"/>
                <a:ea typeface="Times New Roman" panose="02020603050405020304" pitchFamily="18" charset="0"/>
                <a:cs typeface="Arial" panose="020B0604020202020204" pitchFamily="34" charset="0"/>
              </a:rPr>
              <a:t>National Vital Statistics Reports, 70</a:t>
            </a:r>
            <a:r>
              <a:rPr lang="en-US" sz="1400" dirty="0">
                <a:effectLst/>
                <a:latin typeface="Arial" panose="020B0604020202020204" pitchFamily="34" charset="0"/>
                <a:ea typeface="Times New Roman" panose="02020603050405020304" pitchFamily="18" charset="0"/>
                <a:cs typeface="Arial" panose="020B0604020202020204" pitchFamily="34" charset="0"/>
              </a:rPr>
              <a:t>(17). </a:t>
            </a:r>
            <a:r>
              <a:rPr lang="en-US" sz="140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https://dx.doi.org/10.15620/cdc:112078</a:t>
            </a:r>
            <a:r>
              <a:rPr lang="en-US" sz="1400" dirty="0">
                <a:effectLst/>
                <a:latin typeface="Arial" panose="020B0604020202020204" pitchFamily="34" charset="0"/>
                <a:ea typeface="Times New Roman" panose="02020603050405020304" pitchFamily="18" charset="0"/>
                <a:cs typeface="Arial" panose="020B0604020202020204" pitchFamily="34" charset="0"/>
              </a:rPr>
              <a:t>   </a:t>
            </a:r>
          </a:p>
          <a:p>
            <a:pPr>
              <a:lnSpc>
                <a:spcPct val="100000"/>
              </a:lnSpc>
              <a:spcBef>
                <a:spcPts val="600"/>
              </a:spcBef>
              <a:spcAft>
                <a:spcPts val="600"/>
              </a:spcAft>
            </a:pPr>
            <a:r>
              <a:rPr lang="en-US" sz="1400" dirty="0"/>
              <a:t>Reid, L. D. (2024). </a:t>
            </a:r>
            <a:r>
              <a:rPr lang="en-US" sz="1400" i="1" dirty="0"/>
              <a:t>Trends in severe maternal morbidity complications by patient characteristics, 2016–2021</a:t>
            </a:r>
            <a:r>
              <a:rPr lang="en-US" sz="1400" dirty="0"/>
              <a:t> (Statistical Brief #312). Agency for Healthcare Research and Quality. </a:t>
            </a:r>
            <a:r>
              <a:rPr lang="en-US" sz="1400" u="sng" dirty="0">
                <a:hlinkClick r:id="rId5"/>
              </a:rPr>
              <a:t>https://hcup-us.ahrq.gov/reports/statbriefs/HCUP-SB312-508.pdf</a:t>
            </a:r>
            <a:endParaRPr lang="en-US" sz="1400" dirty="0">
              <a:effectLst/>
              <a:ea typeface="Times New Roman" panose="02020603050405020304" pitchFamily="18" charset="0"/>
              <a:cs typeface="Arial" panose="020B0604020202020204" pitchFamily="34" charset="0"/>
            </a:endParaRPr>
          </a:p>
          <a:p>
            <a:pPr fontAlgn="base">
              <a:lnSpc>
                <a:spcPct val="100000"/>
              </a:lnSpc>
              <a:spcBef>
                <a:spcPts val="600"/>
              </a:spcBef>
              <a:spcAft>
                <a:spcPts val="600"/>
              </a:spcAft>
            </a:pPr>
            <a:r>
              <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Ryan, S. A., Ammerman, S. D., O'Connor, M. E., &amp; Committee on Substance Use and Prevention, &amp; Section on Breastfeeding. (2018). Marijuana use during pregnancy and breastfeeding: Implications for neonatal and childhood outcomes. </a:t>
            </a:r>
            <a:r>
              <a:rPr lang="en-US" sz="1400" i="1"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Pediatrics</a:t>
            </a:r>
            <a:r>
              <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 </a:t>
            </a:r>
            <a:r>
              <a:rPr lang="en-US" sz="1400" i="1"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142</a:t>
            </a:r>
            <a:r>
              <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(3), </a:t>
            </a:r>
            <a:r>
              <a:rPr lang="en-US" sz="1400" dirty="0" err="1">
                <a:solidFill>
                  <a:srgbClr val="212121"/>
                </a:solidFill>
                <a:effectLst/>
                <a:latin typeface="Arial" panose="020B0604020202020204" pitchFamily="34" charset="0"/>
                <a:ea typeface="Times New Roman" panose="02020603050405020304" pitchFamily="18" charset="0"/>
                <a:cs typeface="Arial" panose="020B0604020202020204" pitchFamily="34" charset="0"/>
              </a:rPr>
              <a:t>e20181889</a:t>
            </a:r>
            <a:r>
              <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 </a:t>
            </a:r>
            <a:r>
              <a:rPr lang="en-US" sz="1400" u="sng" dirty="0">
                <a:solidFill>
                  <a:srgbClr val="212121"/>
                </a:solidFill>
                <a:effectLst/>
                <a:latin typeface="Arial" panose="020B0604020202020204" pitchFamily="34" charset="0"/>
                <a:ea typeface="Times New Roman" panose="02020603050405020304" pitchFamily="18" charset="0"/>
                <a:cs typeface="Arial" panose="020B0604020202020204" pitchFamily="34" charset="0"/>
                <a:hlinkClick r:id="rId6"/>
              </a:rPr>
              <a:t>https://doi.org/10.1542/peds.2018-1889</a:t>
            </a:r>
            <a:endParaRPr lang="en-US" sz="1400" u="sng" dirty="0">
              <a:solidFill>
                <a:srgbClr val="212121"/>
              </a:solidFill>
              <a:effectLst/>
              <a:latin typeface="Arial" panose="020B0604020202020204" pitchFamily="34" charset="0"/>
              <a:ea typeface="Times New Roman" panose="02020603050405020304" pitchFamily="18" charset="0"/>
              <a:cs typeface="Arial" panose="020B0604020202020204" pitchFamily="34" charset="0"/>
            </a:endParaRPr>
          </a:p>
          <a:p>
            <a:pPr fontAlgn="base">
              <a:lnSpc>
                <a:spcPct val="100000"/>
              </a:lnSpc>
              <a:spcBef>
                <a:spcPts val="600"/>
              </a:spcBef>
              <a:spcAft>
                <a:spcPts val="600"/>
              </a:spcAft>
            </a:pPr>
            <a:r>
              <a:rPr lang="en-US" sz="1400" dirty="0">
                <a:solidFill>
                  <a:srgbClr val="000000"/>
                </a:solidFill>
                <a:latin typeface="Arial" panose="020B0604020202020204" pitchFamily="34" charset="0"/>
                <a:ea typeface="Arial" panose="020B0604020202020204" pitchFamily="34" charset="0"/>
                <a:cs typeface="Arial" panose="020B0604020202020204" pitchFamily="34" charset="0"/>
              </a:rPr>
              <a:t>Substance Abuse and Mental Health Services Administration. (2023). </a:t>
            </a:r>
            <a:r>
              <a:rPr lang="en-US" sz="1400" i="1" dirty="0">
                <a:solidFill>
                  <a:srgbClr val="000000"/>
                </a:solidFill>
                <a:latin typeface="Arial" panose="020B0604020202020204" pitchFamily="34" charset="0"/>
                <a:ea typeface="Arial" panose="020B0604020202020204" pitchFamily="34" charset="0"/>
                <a:cs typeface="Arial" panose="020B0604020202020204" pitchFamily="34" charset="0"/>
              </a:rPr>
              <a:t>Key substance use and mental health indicators in the United States: Results from the 2022 national survey on drug use and health (NSDUH). </a:t>
            </a:r>
            <a:r>
              <a:rPr lang="en-US" sz="1400" dirty="0">
                <a:solidFill>
                  <a:srgbClr val="000000"/>
                </a:solidFill>
                <a:latin typeface="Arial" panose="020B0604020202020204" pitchFamily="34" charset="0"/>
                <a:ea typeface="Arial" panose="020B0604020202020204" pitchFamily="34" charset="0"/>
                <a:cs typeface="Arial" panose="020B0604020202020204" pitchFamily="34" charset="0"/>
              </a:rPr>
              <a:t>HHS Publication No. PEP23-07-01-006, NSDUH Series H-58. U.S. Department of Health and Human Services. </a:t>
            </a:r>
            <a:r>
              <a:rPr lang="en-US" sz="1400" u="sng" dirty="0">
                <a:solidFill>
                  <a:srgbClr val="000000"/>
                </a:solidFill>
                <a:latin typeface="Arial" panose="020B0604020202020204" pitchFamily="34" charset="0"/>
                <a:ea typeface="Arial" panose="020B0604020202020204" pitchFamily="34" charset="0"/>
                <a:cs typeface="Arial" panose="020B0604020202020204" pitchFamily="34" charset="0"/>
                <a:hlinkClick r:id="rId7"/>
              </a:rPr>
              <a:t>https://www.samhsa.gov/data/report/2022-nsduh-annual-national-report</a:t>
            </a:r>
            <a:endParaRPr lang="en-US" sz="1400" u="sng" dirty="0">
              <a:solidFill>
                <a:srgbClr val="212121"/>
              </a:solidFill>
              <a:latin typeface="Arial" panose="020B0604020202020204" pitchFamily="34" charset="0"/>
              <a:ea typeface="Times New Roman" panose="02020603050405020304" pitchFamily="18" charset="0"/>
              <a:cs typeface="Arial" panose="020B0604020202020204" pitchFamily="34" charset="0"/>
            </a:endParaRPr>
          </a:p>
          <a:p>
            <a:pPr fontAlgn="base">
              <a:lnSpc>
                <a:spcPct val="100000"/>
              </a:lnSpc>
              <a:spcBef>
                <a:spcPts val="600"/>
              </a:spcBef>
              <a:spcAft>
                <a:spcPts val="600"/>
              </a:spcAft>
            </a:pPr>
            <a:r>
              <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UMBC Home Visiting Training Program. (2023). </a:t>
            </a:r>
            <a:r>
              <a:rPr lang="en-US" sz="1400" i="1"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Developmental effects</a:t>
            </a:r>
            <a:r>
              <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 University of Maryland Baltimore County (UMBC) MIECHV. </a:t>
            </a:r>
            <a:r>
              <a:rPr lang="en-US" sz="1400" u="sng" dirty="0">
                <a:solidFill>
                  <a:srgbClr val="212121"/>
                </a:solidFill>
                <a:effectLst/>
                <a:latin typeface="Arial" panose="020B0604020202020204" pitchFamily="34" charset="0"/>
                <a:ea typeface="Times New Roman" panose="02020603050405020304" pitchFamily="18" charset="0"/>
                <a:cs typeface="Arial" panose="020B0604020202020204" pitchFamily="34" charset="0"/>
                <a:hlinkClick r:id="rId8"/>
              </a:rPr>
              <a:t>https://homevisitingtraining.umbc.edu/curriculum/developmental-effects</a:t>
            </a:r>
            <a:r>
              <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 </a:t>
            </a:r>
            <a:endParaRPr lang="en-US" sz="9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UMBC. (2018). </a:t>
            </a:r>
            <a:r>
              <a:rPr lang="en-US" sz="1400" i="1" dirty="0">
                <a:latin typeface="Arial" panose="020B0604020202020204" pitchFamily="34" charset="0"/>
                <a:ea typeface="Times New Roman" panose="02020603050405020304" pitchFamily="18" charset="0"/>
                <a:cs typeface="Arial" panose="020B0604020202020204" pitchFamily="34" charset="0"/>
              </a:rPr>
              <a:t>MIECHV: Lauren Jansson </a:t>
            </a:r>
            <a:r>
              <a:rPr lang="en-US" sz="1400" dirty="0">
                <a:latin typeface="Arial" panose="020B0604020202020204" pitchFamily="34" charset="0"/>
                <a:ea typeface="Times New Roman" panose="02020603050405020304" pitchFamily="18" charset="0"/>
                <a:cs typeface="Arial" panose="020B0604020202020204" pitchFamily="34" charset="0"/>
              </a:rPr>
              <a:t>[Video].</a:t>
            </a:r>
            <a:r>
              <a:rPr lang="en-US" sz="1400" dirty="0">
                <a:effectLst/>
                <a:latin typeface="Arial" panose="020B0604020202020204" pitchFamily="34" charset="0"/>
                <a:ea typeface="Times New Roman" panose="02020603050405020304" pitchFamily="18" charset="0"/>
                <a:cs typeface="Arial" panose="020B0604020202020204" pitchFamily="34" charset="0"/>
              </a:rPr>
              <a:t> YouTube. </a:t>
            </a:r>
            <a:r>
              <a:rPr lang="en-US" sz="14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https://www.youtube.com/watch?v=U-D8VX_I9cc</a:t>
            </a:r>
            <a:r>
              <a:rPr lang="en-US" sz="1400" u="sng" dirty="0">
                <a:solidFill>
                  <a:srgbClr val="467886"/>
                </a:solidFill>
                <a:effectLst/>
                <a:latin typeface="Arial" panose="020B0604020202020204" pitchFamily="34" charset="0"/>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2370894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gradFill>
            <a:gsLst>
              <a:gs pos="16000">
                <a:srgbClr val="116889"/>
              </a:gs>
              <a:gs pos="0">
                <a:schemeClr val="accent2"/>
              </a:gs>
              <a:gs pos="100000">
                <a:schemeClr val="tx2"/>
              </a:gs>
            </a:gsLst>
            <a:lin ang="135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989B592-6905-3B67-AA51-F41934DCC7A2}"/>
              </a:ext>
            </a:extLst>
          </p:cNvPr>
          <p:cNvSpPr>
            <a:spLocks noGrp="1"/>
          </p:cNvSpPr>
          <p:nvPr>
            <p:ph type="ctrTitle"/>
          </p:nvPr>
        </p:nvSpPr>
        <p:spPr/>
        <p:txBody>
          <a:bodyPr/>
          <a:lstStyle/>
          <a:p>
            <a:r>
              <a:rPr lang="en-US" sz="4800" dirty="0">
                <a:solidFill>
                  <a:prstClr val="white"/>
                </a:solidFill>
                <a:latin typeface="+mj-lt"/>
              </a:rPr>
              <a:t>Resources</a:t>
            </a:r>
            <a:endParaRPr lang="en-US" dirty="0">
              <a:latin typeface="+mj-lt"/>
            </a:endParaRPr>
          </a:p>
        </p:txBody>
      </p:sp>
    </p:spTree>
    <p:extLst>
      <p:ext uri="{BB962C8B-B14F-4D97-AF65-F5344CB8AC3E}">
        <p14:creationId xmlns:p14="http://schemas.microsoft.com/office/powerpoint/2010/main" val="7646727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dirty="0"/>
              <a:t>Resources, 1 of 2 </a:t>
            </a:r>
          </a:p>
        </p:txBody>
      </p:sp>
      <p:sp>
        <p:nvSpPr>
          <p:cNvPr id="4" name="Content Placeholder 3"/>
          <p:cNvSpPr>
            <a:spLocks noGrp="1"/>
          </p:cNvSpPr>
          <p:nvPr>
            <p:ph idx="1"/>
          </p:nvPr>
        </p:nvSpPr>
        <p:spPr>
          <a:xfrm>
            <a:off x="329184" y="1444625"/>
            <a:ext cx="11411712" cy="5019237"/>
          </a:xfrm>
        </p:spPr>
        <p:txBody>
          <a:bodyPr vert="horz" lIns="91440" tIns="45720" rIns="91440" bIns="45720" rtlCol="0" anchor="t">
            <a:noAutofit/>
          </a:bodyPr>
          <a:lstStyle/>
          <a:p>
            <a:pPr algn="l" rtl="0" fontAlgn="base"/>
            <a:r>
              <a:rPr lang="en-US" sz="1400" b="0" i="0" dirty="0">
                <a:solidFill>
                  <a:srgbClr val="000000"/>
                </a:solidFill>
                <a:effectLst/>
              </a:rPr>
              <a:t>American College of Obstetricians and Gynecology: </a:t>
            </a:r>
            <a:r>
              <a:rPr lang="en-US" sz="1400" b="0" i="1" u="sng" strike="noStrike" dirty="0">
                <a:solidFill>
                  <a:srgbClr val="000000"/>
                </a:solidFill>
                <a:effectLst/>
                <a:hlinkClick r:id="rId3"/>
              </a:rPr>
              <a:t>Marijuana and Pregnancy</a:t>
            </a:r>
            <a:r>
              <a:rPr lang="en-US" sz="1400" b="0" i="1" dirty="0">
                <a:solidFill>
                  <a:srgbClr val="000000"/>
                </a:solidFill>
                <a:effectLst/>
              </a:rPr>
              <a:t> </a:t>
            </a:r>
            <a:r>
              <a:rPr lang="en-US" sz="1400" b="0" i="0" dirty="0">
                <a:solidFill>
                  <a:srgbClr val="000000"/>
                </a:solidFill>
                <a:effectLst/>
              </a:rPr>
              <a:t>(2023) </a:t>
            </a:r>
          </a:p>
          <a:p>
            <a:pPr fontAlgn="base"/>
            <a:r>
              <a:rPr lang="en-US" sz="1400" b="0" i="0" dirty="0">
                <a:solidFill>
                  <a:srgbClr val="000000"/>
                </a:solidFill>
                <a:effectLst/>
              </a:rPr>
              <a:t>National Center on Substance Abuse and Child Welfare: </a:t>
            </a:r>
            <a:r>
              <a:rPr lang="en-US" sz="1400" b="0" i="1" u="sng" strike="noStrike" dirty="0">
                <a:solidFill>
                  <a:srgbClr val="467886"/>
                </a:solidFill>
                <a:effectLst/>
                <a:hlinkClick r:id="rId4"/>
              </a:rPr>
              <a:t>Fetal Alcohol Spectrum Disorder: Bending the Trajectory Webinar</a:t>
            </a:r>
            <a:r>
              <a:rPr lang="en-US" sz="1400" b="0" i="0" u="none" strike="noStrike" dirty="0">
                <a:solidFill>
                  <a:srgbClr val="000000"/>
                </a:solidFill>
                <a:effectLst/>
              </a:rPr>
              <a:t> (2023)</a:t>
            </a:r>
            <a:r>
              <a:rPr lang="en-US" sz="1400" b="0" i="0" dirty="0">
                <a:solidFill>
                  <a:srgbClr val="000000"/>
                </a:solidFill>
                <a:effectLst/>
              </a:rPr>
              <a:t>  </a:t>
            </a:r>
          </a:p>
          <a:p>
            <a:pPr fontAlgn="base"/>
            <a:r>
              <a:rPr lang="en-US" sz="1400" b="0" i="0" dirty="0">
                <a:solidFill>
                  <a:srgbClr val="000000"/>
                </a:solidFill>
                <a:effectLst/>
              </a:rPr>
              <a:t>National Center on Substance Abuse and Child Welfare: </a:t>
            </a:r>
            <a:r>
              <a:rPr lang="en-US" sz="1400" b="0" i="1" u="sng" strike="noStrike" dirty="0">
                <a:solidFill>
                  <a:srgbClr val="000000"/>
                </a:solidFill>
                <a:effectLst/>
                <a:hlinkClick r:id="rId5"/>
              </a:rPr>
              <a:t>How States Serve Infants and Their Families Affected by Prenatal Substance Exposure Series</a:t>
            </a:r>
            <a:r>
              <a:rPr lang="en-US" sz="1400" b="0" i="0" u="none" strike="noStrike" dirty="0">
                <a:solidFill>
                  <a:srgbClr val="000000"/>
                </a:solidFill>
                <a:effectLst/>
              </a:rPr>
              <a:t> (2021)</a:t>
            </a:r>
            <a:r>
              <a:rPr lang="en-US" sz="1400" b="0" i="0" dirty="0">
                <a:solidFill>
                  <a:srgbClr val="000000"/>
                </a:solidFill>
                <a:effectLst/>
              </a:rPr>
              <a:t> </a:t>
            </a:r>
          </a:p>
          <a:p>
            <a:pPr fontAlgn="base"/>
            <a:r>
              <a:rPr lang="en-US" sz="1400" b="0" i="0" dirty="0">
                <a:solidFill>
                  <a:srgbClr val="000000"/>
                </a:solidFill>
                <a:effectLst/>
              </a:rPr>
              <a:t>National Center on Substance Abuse and Child Welfare: </a:t>
            </a:r>
            <a:r>
              <a:rPr lang="en-US" sz="1400" b="0" i="1" u="sng" strike="noStrike" dirty="0">
                <a:solidFill>
                  <a:srgbClr val="000000"/>
                </a:solidFill>
                <a:effectLst/>
                <a:hlinkClick r:id="rId6"/>
              </a:rPr>
              <a:t>Infants and Families Affected by Prenatal Substance Exposure: Five Points of Family Intervention</a:t>
            </a:r>
            <a:r>
              <a:rPr lang="en-US" sz="1400" b="0" i="1" u="none" strike="noStrike" dirty="0">
                <a:solidFill>
                  <a:srgbClr val="000000"/>
                </a:solidFill>
                <a:effectLst/>
              </a:rPr>
              <a:t> </a:t>
            </a:r>
            <a:r>
              <a:rPr lang="en-US" sz="1400" b="0" i="0" u="none" strike="noStrike" dirty="0">
                <a:solidFill>
                  <a:srgbClr val="000000"/>
                </a:solidFill>
                <a:effectLst/>
              </a:rPr>
              <a:t>(2023)</a:t>
            </a:r>
            <a:r>
              <a:rPr lang="en-US" sz="1400" b="0" i="0" dirty="0">
                <a:solidFill>
                  <a:srgbClr val="000000"/>
                </a:solidFill>
                <a:effectLst/>
              </a:rPr>
              <a:t> </a:t>
            </a:r>
          </a:p>
          <a:p>
            <a:pPr fontAlgn="base">
              <a:lnSpc>
                <a:spcPct val="100000"/>
              </a:lnSpc>
            </a:pPr>
            <a:r>
              <a:rPr lang="en-US" sz="1400" dirty="0"/>
              <a:t>National Center on Substance Abuse and Child Welfare:</a:t>
            </a:r>
            <a:r>
              <a:rPr lang="en-US" sz="1400" i="1" dirty="0"/>
              <a:t> </a:t>
            </a:r>
            <a:r>
              <a:rPr lang="en-US" sz="1400" i="1" u="sng" dirty="0">
                <a:hlinkClick r:id="rId7"/>
              </a:rPr>
              <a:t>Newborns Exposed to Substances Understanding Their Needs and Supporting Their Caregivers</a:t>
            </a:r>
            <a:r>
              <a:rPr lang="en-US" sz="1400" i="1" dirty="0"/>
              <a:t> </a:t>
            </a:r>
            <a:r>
              <a:rPr lang="en-US" sz="1400" dirty="0"/>
              <a:t>(2023)</a:t>
            </a:r>
            <a:endParaRPr lang="en-US" sz="1400" b="0" i="0" dirty="0">
              <a:solidFill>
                <a:srgbClr val="000000"/>
              </a:solidFill>
              <a:effectLst/>
            </a:endParaRPr>
          </a:p>
          <a:p>
            <a:pPr fontAlgn="base"/>
            <a:r>
              <a:rPr lang="en-US" sz="1400" b="0" i="0" dirty="0">
                <a:solidFill>
                  <a:srgbClr val="000000"/>
                </a:solidFill>
                <a:effectLst/>
              </a:rPr>
              <a:t>National Center on Substance Abuse and Child Welfare: </a:t>
            </a:r>
            <a:r>
              <a:rPr lang="en-US" sz="1400" b="0" i="1" u="sng" strike="noStrike" dirty="0">
                <a:solidFill>
                  <a:srgbClr val="467886"/>
                </a:solidFill>
                <a:effectLst/>
                <a:hlinkClick r:id="rId8"/>
              </a:rPr>
              <a:t>Plan of Safe Care Expert Video Series</a:t>
            </a:r>
            <a:r>
              <a:rPr lang="en-US" sz="1400" b="0" i="1" dirty="0">
                <a:solidFill>
                  <a:srgbClr val="000000"/>
                </a:solidFill>
                <a:effectLst/>
              </a:rPr>
              <a:t> </a:t>
            </a:r>
            <a:r>
              <a:rPr lang="en-US" sz="1400" b="0" i="0" dirty="0">
                <a:solidFill>
                  <a:srgbClr val="000000"/>
                </a:solidFill>
                <a:effectLst/>
              </a:rPr>
              <a:t>(2023)  </a:t>
            </a:r>
          </a:p>
          <a:p>
            <a:pPr fontAlgn="base"/>
            <a:r>
              <a:rPr lang="en-US" sz="1400" b="0" i="0" dirty="0">
                <a:solidFill>
                  <a:srgbClr val="000000"/>
                </a:solidFill>
                <a:effectLst/>
              </a:rPr>
              <a:t>National Center on Substance Abuse and Child Welfare: </a:t>
            </a:r>
            <a:r>
              <a:rPr lang="en-US" sz="1400" b="0" i="1" u="sng" strike="noStrike" dirty="0">
                <a:solidFill>
                  <a:srgbClr val="000000"/>
                </a:solidFill>
                <a:effectLst/>
                <a:hlinkClick r:id="rId9"/>
              </a:rPr>
              <a:t>Plans of Safe Care Learning Modules Series</a:t>
            </a:r>
            <a:r>
              <a:rPr lang="en-US" sz="1400" b="0" i="0" u="none" strike="noStrike" dirty="0">
                <a:solidFill>
                  <a:srgbClr val="000000"/>
                </a:solidFill>
                <a:effectLst/>
              </a:rPr>
              <a:t> (2020)</a:t>
            </a:r>
            <a:r>
              <a:rPr lang="en-US" sz="1400" b="0" i="0" dirty="0">
                <a:solidFill>
                  <a:srgbClr val="000000"/>
                </a:solidFill>
                <a:effectLst/>
              </a:rPr>
              <a:t> </a:t>
            </a:r>
          </a:p>
          <a:p>
            <a:pPr fontAlgn="base"/>
            <a:r>
              <a:rPr lang="en-US" sz="1400" dirty="0"/>
              <a:t>National Center on Substance Abuse and Child Welfare:</a:t>
            </a:r>
            <a:r>
              <a:rPr lang="en-US" sz="1400" i="1" dirty="0"/>
              <a:t> </a:t>
            </a:r>
            <a:r>
              <a:rPr lang="en-US" sz="1400" i="1" u="sng" dirty="0">
                <a:hlinkClick r:id="rId10"/>
              </a:rPr>
              <a:t>Preparing for Your Baby: Information for Pregnant Women with Substance Use Disorders</a:t>
            </a:r>
            <a:r>
              <a:rPr lang="en-US" sz="1400" dirty="0"/>
              <a:t> (2023)</a:t>
            </a:r>
            <a:endParaRPr lang="en-US" sz="1400" b="0" i="0" dirty="0">
              <a:solidFill>
                <a:srgbClr val="000000"/>
              </a:solidFill>
              <a:effectLst/>
            </a:endParaRPr>
          </a:p>
          <a:p>
            <a:r>
              <a:rPr lang="en-US" sz="1400" dirty="0"/>
              <a:t>National Center on Substance Abuse and Child Welfare: </a:t>
            </a:r>
            <a:r>
              <a:rPr lang="en-US" sz="1400" i="1" u="sng" dirty="0">
                <a:hlinkClick r:id="rId11"/>
              </a:rPr>
              <a:t>Resources For Professionals Working With Pregnant And Parenting Women Affected By Substance Use Disorders</a:t>
            </a:r>
            <a:r>
              <a:rPr lang="en-US" sz="1400" dirty="0"/>
              <a:t> (2023)</a:t>
            </a:r>
          </a:p>
          <a:p>
            <a:r>
              <a:rPr lang="en-US" sz="1400" dirty="0"/>
              <a:t>National Center on Substance Abuse and Child Welfare:  </a:t>
            </a:r>
            <a:r>
              <a:rPr lang="en-US" sz="1400" i="1" u="sng" dirty="0">
                <a:hlinkClick r:id="rId12"/>
              </a:rPr>
              <a:t>Resources For Professionals Working With Pregnant And Parenting Women Affected By Substance Use Disorders And Involved With Child Welfare</a:t>
            </a:r>
            <a:endParaRPr lang="en-US" sz="1400" i="1" u="sng" dirty="0"/>
          </a:p>
          <a:p>
            <a:r>
              <a:rPr lang="en-US" sz="1400" dirty="0"/>
              <a:t>National Center on Substance Abuse and Child Welfare:</a:t>
            </a:r>
            <a:r>
              <a:rPr lang="en-US" sz="1400" i="1" dirty="0"/>
              <a:t> </a:t>
            </a:r>
            <a:r>
              <a:rPr lang="en-US" sz="1400" i="1" u="sng" dirty="0">
                <a:hlinkClick r:id="rId13"/>
              </a:rPr>
              <a:t>Screening, Assessing, and Treating Pregnant Women with Substance Use Disorders Webinar</a:t>
            </a:r>
            <a:r>
              <a:rPr lang="en-US" sz="1400" dirty="0"/>
              <a:t> (2023)</a:t>
            </a:r>
            <a:endParaRPr lang="en-US" sz="1400" b="0" i="0" dirty="0">
              <a:solidFill>
                <a:srgbClr val="000000"/>
              </a:solidFill>
              <a:effectLst/>
            </a:endParaRPr>
          </a:p>
          <a:p>
            <a:pPr>
              <a:lnSpc>
                <a:spcPts val="1500"/>
              </a:lnSpc>
            </a:pPr>
            <a:endParaRPr lang="en-US" sz="1400" dirty="0"/>
          </a:p>
        </p:txBody>
      </p:sp>
    </p:spTree>
    <p:extLst>
      <p:ext uri="{BB962C8B-B14F-4D97-AF65-F5344CB8AC3E}">
        <p14:creationId xmlns:p14="http://schemas.microsoft.com/office/powerpoint/2010/main" val="972619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5F585-2300-4766-6AAC-A5877A2232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FE978C-7DB6-4AAF-4715-B67CA1DE0F7F}"/>
              </a:ext>
            </a:extLst>
          </p:cNvPr>
          <p:cNvSpPr>
            <a:spLocks noGrp="1"/>
          </p:cNvSpPr>
          <p:nvPr>
            <p:ph type="title"/>
          </p:nvPr>
        </p:nvSpPr>
        <p:spPr>
          <a:xfrm>
            <a:off x="0" y="0"/>
            <a:ext cx="12192000" cy="1216152"/>
          </a:xfrm>
        </p:spPr>
        <p:txBody>
          <a:bodyPr>
            <a:normAutofit/>
          </a:bodyPr>
          <a:lstStyle/>
          <a:p>
            <a:r>
              <a:rPr lang="en-US" dirty="0"/>
              <a:t>Resources, 2 of 2 </a:t>
            </a:r>
          </a:p>
        </p:txBody>
      </p:sp>
      <p:sp>
        <p:nvSpPr>
          <p:cNvPr id="4" name="Content Placeholder 3">
            <a:extLst>
              <a:ext uri="{FF2B5EF4-FFF2-40B4-BE49-F238E27FC236}">
                <a16:creationId xmlns:a16="http://schemas.microsoft.com/office/drawing/2014/main" id="{FF209DDD-FC80-B8C5-E083-F63E5BCB2081}"/>
              </a:ext>
            </a:extLst>
          </p:cNvPr>
          <p:cNvSpPr>
            <a:spLocks noGrp="1"/>
          </p:cNvSpPr>
          <p:nvPr>
            <p:ph idx="1"/>
          </p:nvPr>
        </p:nvSpPr>
        <p:spPr>
          <a:xfrm>
            <a:off x="329184" y="1444625"/>
            <a:ext cx="11411712" cy="5019237"/>
          </a:xfrm>
        </p:spPr>
        <p:txBody>
          <a:bodyPr vert="horz" lIns="91440" tIns="45720" rIns="91440" bIns="45720" rtlCol="0" anchor="t">
            <a:noAutofit/>
          </a:bodyPr>
          <a:lstStyle/>
          <a:p>
            <a:pPr algn="l" rtl="0" fontAlgn="base"/>
            <a:r>
              <a:rPr lang="en-US" sz="1400" b="0" i="0" dirty="0">
                <a:solidFill>
                  <a:srgbClr val="000000"/>
                </a:solidFill>
                <a:effectLst/>
              </a:rPr>
              <a:t>National Center on Substance Abuse and Child Welfare: </a:t>
            </a:r>
            <a:r>
              <a:rPr lang="en-US" sz="1400" b="0" i="1" u="sng" strike="noStrike" dirty="0">
                <a:solidFill>
                  <a:srgbClr val="000000"/>
                </a:solidFill>
                <a:effectLst/>
                <a:hlinkClick r:id="rId3"/>
              </a:rPr>
              <a:t>Supporting Pregnant and Parenting Women with Substance Use Disorders Series </a:t>
            </a:r>
            <a:r>
              <a:rPr lang="en-US" sz="1400" b="0" i="1" dirty="0">
                <a:solidFill>
                  <a:srgbClr val="000000"/>
                </a:solidFill>
                <a:effectLst/>
              </a:rPr>
              <a:t> </a:t>
            </a:r>
            <a:r>
              <a:rPr lang="en-US" sz="1400" b="0" i="0" dirty="0">
                <a:solidFill>
                  <a:srgbClr val="000000"/>
                </a:solidFill>
                <a:effectLst/>
              </a:rPr>
              <a:t>(2023) </a:t>
            </a:r>
          </a:p>
          <a:p>
            <a:pPr algn="l" rtl="0" fontAlgn="base"/>
            <a:r>
              <a:rPr lang="en-US" sz="1400" b="0" i="0" dirty="0">
                <a:solidFill>
                  <a:srgbClr val="000000"/>
                </a:solidFill>
                <a:effectLst/>
              </a:rPr>
              <a:t>National Center on Substance Abuse and Child Welfare: </a:t>
            </a:r>
            <a:r>
              <a:rPr lang="en-US" sz="1400" b="0" i="1" u="sng" strike="noStrike" dirty="0">
                <a:solidFill>
                  <a:srgbClr val="2B809A"/>
                </a:solidFill>
                <a:effectLst/>
                <a:hlinkClick r:id="rId4"/>
              </a:rPr>
              <a:t>Understanding Fetal Alcohol Spectrum Disorders: Child Welfare Practice Tips</a:t>
            </a:r>
            <a:r>
              <a:rPr lang="en-US" sz="1400" b="0" i="0" u="none" strike="noStrike" dirty="0">
                <a:solidFill>
                  <a:srgbClr val="2B809A"/>
                </a:solidFill>
                <a:effectLst/>
              </a:rPr>
              <a:t> </a:t>
            </a:r>
            <a:r>
              <a:rPr lang="en-US" sz="1400" b="0" i="0" u="none" strike="noStrike" dirty="0">
                <a:effectLst/>
              </a:rPr>
              <a:t>(2022)</a:t>
            </a:r>
            <a:r>
              <a:rPr lang="en-US" sz="1400" b="0" i="0" dirty="0">
                <a:effectLst/>
              </a:rPr>
              <a:t> </a:t>
            </a:r>
          </a:p>
          <a:p>
            <a:pPr algn="l" rtl="0" fontAlgn="base"/>
            <a:r>
              <a:rPr lang="en-US" sz="1400" b="0" i="0" dirty="0">
                <a:solidFill>
                  <a:srgbClr val="000000"/>
                </a:solidFill>
                <a:effectLst/>
              </a:rPr>
              <a:t>National Institutes of Health: </a:t>
            </a:r>
            <a:r>
              <a:rPr lang="en-US" sz="1400" b="0" i="1" u="sng" strike="noStrike" dirty="0">
                <a:solidFill>
                  <a:srgbClr val="000000"/>
                </a:solidFill>
                <a:effectLst/>
                <a:hlinkClick r:id="rId5"/>
              </a:rPr>
              <a:t>Maternal Morbidity and Mortality: What Do We Know? How Are We Addressing It?</a:t>
            </a:r>
            <a:r>
              <a:rPr lang="en-US" sz="1400" b="0" i="1" dirty="0">
                <a:solidFill>
                  <a:srgbClr val="000000"/>
                </a:solidFill>
                <a:effectLst/>
              </a:rPr>
              <a:t> </a:t>
            </a:r>
            <a:r>
              <a:rPr lang="en-US" sz="1400" b="0" i="0" dirty="0">
                <a:solidFill>
                  <a:srgbClr val="000000"/>
                </a:solidFill>
                <a:effectLst/>
              </a:rPr>
              <a:t>(n.d.) </a:t>
            </a:r>
          </a:p>
        </p:txBody>
      </p:sp>
    </p:spTree>
    <p:extLst>
      <p:ext uri="{BB962C8B-B14F-4D97-AF65-F5344CB8AC3E}">
        <p14:creationId xmlns:p14="http://schemas.microsoft.com/office/powerpoint/2010/main" val="469189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8B92393-1A3E-E4DD-C27F-7562C484BB7F}"/>
              </a:ext>
              <a:ext uri="{C183D7F6-B498-43B3-948B-1728B52AA6E4}">
                <adec:decorative xmlns:adec="http://schemas.microsoft.com/office/drawing/2017/decorative" val="1"/>
              </a:ext>
            </a:extLst>
          </p:cNvPr>
          <p:cNvSpPr/>
          <p:nvPr/>
        </p:nvSpPr>
        <p:spPr>
          <a:xfrm>
            <a:off x="461083" y="1294817"/>
            <a:ext cx="11268100" cy="5078274"/>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1" y="0"/>
            <a:ext cx="12192001" cy="1294816"/>
          </a:xfrm>
          <a:prstGeom prst="rect">
            <a:avLst/>
          </a:prstGeom>
        </p:spPr>
        <p:txBody>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prstClr val="white"/>
                </a:solidFill>
                <a:effectLst/>
                <a:uLnTx/>
                <a:uFillTx/>
                <a:ea typeface="+mn-ea"/>
                <a:cs typeface="Arial" panose="020B0604020202020204" pitchFamily="34" charset="0"/>
              </a:rPr>
              <a:t>Important Prenatal &amp; Postnatal </a:t>
            </a:r>
            <a:br>
              <a:rPr kumimoji="0" lang="en-US" sz="3600" b="0" i="0" u="none" strike="noStrike" kern="1200" cap="none" spc="0" normalizeH="0" baseline="0" noProof="0" dirty="0">
                <a:ln>
                  <a:noFill/>
                </a:ln>
                <a:solidFill>
                  <a:prstClr val="white"/>
                </a:solidFill>
                <a:effectLst/>
                <a:uLnTx/>
                <a:uFillTx/>
                <a:ea typeface="+mn-ea"/>
                <a:cs typeface="Arial" panose="020B0604020202020204" pitchFamily="34" charset="0"/>
              </a:rPr>
            </a:br>
            <a:r>
              <a:rPr kumimoji="0" lang="en-US" sz="3600" b="0" i="0" u="none" strike="noStrike" kern="1200" cap="none" spc="0" normalizeH="0" baseline="0" noProof="0" dirty="0">
                <a:ln>
                  <a:noFill/>
                </a:ln>
                <a:solidFill>
                  <a:prstClr val="white"/>
                </a:solidFill>
                <a:effectLst/>
                <a:uLnTx/>
                <a:uFillTx/>
                <a:ea typeface="+mn-ea"/>
                <a:cs typeface="Arial" panose="020B0604020202020204" pitchFamily="34" charset="0"/>
              </a:rPr>
              <a:t>Substance Exposure Considerations</a:t>
            </a:r>
          </a:p>
        </p:txBody>
      </p:sp>
      <p:sp>
        <p:nvSpPr>
          <p:cNvPr id="5" name="Content Placeholder 4">
            <a:extLst>
              <a:ext uri="{FF2B5EF4-FFF2-40B4-BE49-F238E27FC236}">
                <a16:creationId xmlns:a16="http://schemas.microsoft.com/office/drawing/2014/main" id="{5CA60FEE-7616-9E4C-ABA9-BDB063621949}"/>
              </a:ext>
              <a:ext uri="{C183D7F6-B498-43B3-948B-1728B52AA6E4}">
                <adec:decorative xmlns:adec="http://schemas.microsoft.com/office/drawing/2017/decorative" val="0"/>
              </a:ext>
            </a:extLst>
          </p:cNvPr>
          <p:cNvSpPr>
            <a:spLocks noGrp="1"/>
          </p:cNvSpPr>
          <p:nvPr>
            <p:ph sz="quarter" idx="11"/>
          </p:nvPr>
        </p:nvSpPr>
        <p:spPr>
          <a:xfrm>
            <a:off x="3163204" y="1598016"/>
            <a:ext cx="8346034" cy="1028038"/>
          </a:xfrm>
          <a:solidFill>
            <a:schemeClr val="accent2"/>
          </a:solidFill>
          <a:ln>
            <a:noFill/>
          </a:ln>
        </p:spPr>
        <p:txBody>
          <a:bodyPr rIns="457200" anchor="ctr"/>
          <a:lstStyle/>
          <a:p>
            <a:pPr marL="457200" lvl="0" indent="-457200" algn="r">
              <a:buNone/>
            </a:pPr>
            <a:r>
              <a:rPr lang="en-US" sz="3200">
                <a:solidFill>
                  <a:schemeClr val="bg1"/>
                </a:solidFill>
                <a:latin typeface="Arial" panose="020B0604020202020204" pitchFamily="34" charset="0"/>
                <a:cs typeface="Arial" panose="020B0604020202020204" pitchFamily="34" charset="0"/>
              </a:rPr>
              <a:t>	Alcohol &amp; Other Substances In-Utero</a:t>
            </a: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3163204" y="3258462"/>
            <a:ext cx="8344299" cy="1028037"/>
          </a:xfrm>
          <a:solidFill>
            <a:srgbClr val="2D7A98"/>
          </a:solidFill>
          <a:ln>
            <a:noFill/>
          </a:ln>
        </p:spPr>
        <p:txBody>
          <a:bodyPr rIns="457200" anchor="ctr"/>
          <a:lstStyle/>
          <a:p>
            <a:pPr marL="457200" lvl="0" indent="-457200" algn="r">
              <a:buNone/>
            </a:pPr>
            <a:r>
              <a:rPr lang="en-US" sz="3200">
                <a:solidFill>
                  <a:schemeClr val="bg1"/>
                </a:solidFill>
                <a:latin typeface="Arial" panose="020B0604020202020204" pitchFamily="34" charset="0"/>
                <a:cs typeface="Arial" panose="020B0604020202020204" pitchFamily="34" charset="0"/>
              </a:rPr>
              <a:t>	Patterns of Use Following Birthing Event</a:t>
            </a: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3163204" y="4903347"/>
            <a:ext cx="8344299" cy="1028038"/>
          </a:xfrm>
          <a:solidFill>
            <a:srgbClr val="306B91"/>
          </a:solidFill>
          <a:ln>
            <a:noFill/>
          </a:ln>
        </p:spPr>
        <p:txBody>
          <a:bodyPr rIns="457200" anchor="ctr"/>
          <a:lstStyle/>
          <a:p>
            <a:pPr marL="693738" lvl="0" indent="-236538" algn="r">
              <a:buNone/>
            </a:pPr>
            <a:r>
              <a:rPr lang="en-US" sz="3200">
                <a:solidFill>
                  <a:schemeClr val="bg1"/>
                </a:solidFill>
                <a:latin typeface="Arial" panose="020B0604020202020204" pitchFamily="34" charset="0"/>
                <a:cs typeface="Arial" panose="020B0604020202020204" pitchFamily="34" charset="0"/>
              </a:rPr>
              <a:t>	Lactation/Breastfeeding</a:t>
            </a:r>
          </a:p>
        </p:txBody>
      </p:sp>
      <p:sp>
        <p:nvSpPr>
          <p:cNvPr id="2" name="Isosceles Triangle 1">
            <a:extLst>
              <a:ext uri="{FF2B5EF4-FFF2-40B4-BE49-F238E27FC236}">
                <a16:creationId xmlns:a16="http://schemas.microsoft.com/office/drawing/2014/main" id="{DD87A6D2-0D07-F317-2A21-680BAE386F6F}"/>
              </a:ext>
              <a:ext uri="{C183D7F6-B498-43B3-948B-1728B52AA6E4}">
                <adec:decorative xmlns:adec="http://schemas.microsoft.com/office/drawing/2017/decorative" val="1"/>
              </a:ext>
            </a:extLst>
          </p:cNvPr>
          <p:cNvSpPr/>
          <p:nvPr/>
        </p:nvSpPr>
        <p:spPr>
          <a:xfrm rot="5400000">
            <a:off x="2882156" y="1853668"/>
            <a:ext cx="1028038" cy="516736"/>
          </a:xfrm>
          <a:prstGeom prst="triangle">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11E339E0-EA31-8DAE-CC10-7FB9B2BFFB6A}"/>
              </a:ext>
              <a:ext uri="{C183D7F6-B498-43B3-948B-1728B52AA6E4}">
                <adec:decorative xmlns:adec="http://schemas.microsoft.com/office/drawing/2017/decorative" val="1"/>
              </a:ext>
            </a:extLst>
          </p:cNvPr>
          <p:cNvSpPr/>
          <p:nvPr/>
        </p:nvSpPr>
        <p:spPr>
          <a:xfrm rot="5400000">
            <a:off x="2878142" y="3514112"/>
            <a:ext cx="1028038" cy="516736"/>
          </a:xfrm>
          <a:prstGeom prst="triangle">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D9161E50-BBEC-2941-1700-A9849361E94E}"/>
              </a:ext>
              <a:ext uri="{C183D7F6-B498-43B3-948B-1728B52AA6E4}">
                <adec:decorative xmlns:adec="http://schemas.microsoft.com/office/drawing/2017/decorative" val="1"/>
              </a:ext>
            </a:extLst>
          </p:cNvPr>
          <p:cNvSpPr/>
          <p:nvPr/>
        </p:nvSpPr>
        <p:spPr>
          <a:xfrm rot="5400000">
            <a:off x="2878143" y="5145143"/>
            <a:ext cx="1028038" cy="516736"/>
          </a:xfrm>
          <a:prstGeom prst="triangle">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5729EE48-A1B4-8176-3B37-70628F8A8A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4844" y="3643081"/>
            <a:ext cx="2268144" cy="2268144"/>
          </a:xfrm>
          <a:prstGeom prst="rect">
            <a:avLst/>
          </a:prstGeom>
        </p:spPr>
      </p:pic>
      <p:pic>
        <p:nvPicPr>
          <p:cNvPr id="8" name="Graphic 7">
            <a:extLst>
              <a:ext uri="{FF2B5EF4-FFF2-40B4-BE49-F238E27FC236}">
                <a16:creationId xmlns:a16="http://schemas.microsoft.com/office/drawing/2014/main" id="{E174BC71-405D-5A69-B445-CA7D0064717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01164" y="1442268"/>
            <a:ext cx="2389507" cy="2389507"/>
          </a:xfrm>
          <a:prstGeom prst="rect">
            <a:avLst/>
          </a:prstGeom>
        </p:spPr>
      </p:pic>
    </p:spTree>
    <p:extLst>
      <p:ext uri="{BB962C8B-B14F-4D97-AF65-F5344CB8AC3E}">
        <p14:creationId xmlns:p14="http://schemas.microsoft.com/office/powerpoint/2010/main" val="3296319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13C164-4142-F169-F803-22E7EA5C2AFC}"/>
              </a:ext>
              <a:ext uri="{C183D7F6-B498-43B3-948B-1728B52AA6E4}">
                <adec:decorative xmlns:adec="http://schemas.microsoft.com/office/drawing/2017/decorative" val="1"/>
              </a:ext>
            </a:extLst>
          </p:cNvPr>
          <p:cNvSpPr/>
          <p:nvPr/>
        </p:nvSpPr>
        <p:spPr>
          <a:xfrm>
            <a:off x="526786" y="4926883"/>
            <a:ext cx="11138428" cy="1492108"/>
          </a:xfrm>
          <a:prstGeom prst="rect">
            <a:avLst/>
          </a:prstGeom>
          <a:solidFill>
            <a:schemeClr val="accent1">
              <a:lumMod val="20000"/>
              <a:lumOff val="80000"/>
            </a:schemeClr>
          </a:solidFill>
          <a:ln>
            <a:noFill/>
          </a:ln>
          <a:effectLst>
            <a:glow rad="63500">
              <a:schemeClr val="accent4">
                <a:satMod val="175000"/>
                <a:alpha val="40000"/>
              </a:schemeClr>
            </a:glow>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C1A0AFF-499B-41D1-BA02-74043C33FA13}"/>
              </a:ext>
              <a:ext uri="{C183D7F6-B498-43B3-948B-1728B52AA6E4}">
                <adec:decorative xmlns:adec="http://schemas.microsoft.com/office/drawing/2017/decorative" val="1"/>
              </a:ext>
            </a:extLst>
          </p:cNvPr>
          <p:cNvSpPr/>
          <p:nvPr/>
        </p:nvSpPr>
        <p:spPr>
          <a:xfrm>
            <a:off x="526786" y="3329866"/>
            <a:ext cx="11138428" cy="963623"/>
          </a:xfrm>
          <a:prstGeom prst="rect">
            <a:avLst/>
          </a:prstGeom>
          <a:solidFill>
            <a:schemeClr val="accent1">
              <a:lumMod val="20000"/>
              <a:lumOff val="80000"/>
            </a:schemeClr>
          </a:solidFill>
          <a:ln>
            <a:noFill/>
          </a:ln>
          <a:effectLst>
            <a:glow rad="63500">
              <a:schemeClr val="accent4">
                <a:satMod val="175000"/>
                <a:alpha val="40000"/>
              </a:schemeClr>
            </a:glow>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B9725E1-696E-F0AC-94AD-C68A0351DBD2}"/>
              </a:ext>
              <a:ext uri="{C183D7F6-B498-43B3-948B-1728B52AA6E4}">
                <adec:decorative xmlns:adec="http://schemas.microsoft.com/office/drawing/2017/decorative" val="1"/>
              </a:ext>
            </a:extLst>
          </p:cNvPr>
          <p:cNvSpPr/>
          <p:nvPr/>
        </p:nvSpPr>
        <p:spPr>
          <a:xfrm>
            <a:off x="526786" y="1788363"/>
            <a:ext cx="11138428" cy="902535"/>
          </a:xfrm>
          <a:prstGeom prst="rect">
            <a:avLst/>
          </a:prstGeom>
          <a:solidFill>
            <a:schemeClr val="accent1">
              <a:lumMod val="20000"/>
              <a:lumOff val="80000"/>
            </a:schemeClr>
          </a:solidFill>
          <a:ln>
            <a:noFill/>
          </a:ln>
          <a:effectLst>
            <a:glow rad="63500">
              <a:schemeClr val="accent4">
                <a:satMod val="175000"/>
                <a:alpha val="40000"/>
              </a:schemeClr>
            </a:glow>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0B9AACF-2D44-B011-D9B4-C22386AE1F18}"/>
              </a:ext>
            </a:extLst>
          </p:cNvPr>
          <p:cNvSpPr>
            <a:spLocks noGrp="1"/>
          </p:cNvSpPr>
          <p:nvPr>
            <p:ph type="title"/>
          </p:nvPr>
        </p:nvSpPr>
        <p:spPr>
          <a:xfrm>
            <a:off x="0" y="-25835"/>
            <a:ext cx="12192000" cy="1185952"/>
          </a:xfrm>
          <a:solidFill>
            <a:schemeClr val="bg2"/>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mj-lt"/>
                <a:ea typeface="+mn-ea"/>
                <a:cs typeface="+mn-cs"/>
              </a:rPr>
              <a:t>Additional Perinatal &amp; Postpartum Considerations</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Content Placeholder 5">
            <a:extLst>
              <a:ext uri="{FF2B5EF4-FFF2-40B4-BE49-F238E27FC236}">
                <a16:creationId xmlns:a16="http://schemas.microsoft.com/office/drawing/2014/main" id="{2511EF01-1D9D-CA8F-2329-2D0C8182C8DD}"/>
              </a:ext>
            </a:extLst>
          </p:cNvPr>
          <p:cNvSpPr>
            <a:spLocks noGrp="1"/>
          </p:cNvSpPr>
          <p:nvPr>
            <p:ph sz="quarter" idx="14"/>
          </p:nvPr>
        </p:nvSpPr>
        <p:spPr>
          <a:xfrm>
            <a:off x="706214" y="1408945"/>
            <a:ext cx="7863840" cy="640080"/>
          </a:xfrm>
          <a:prstGeom prst="rect">
            <a:avLst/>
          </a:prstGeom>
          <a:solidFill>
            <a:schemeClr val="accent3">
              <a:lumMod val="75000"/>
            </a:schemeClr>
          </a:solidFill>
          <a:ln>
            <a:noFill/>
          </a:ln>
          <a:effectLst>
            <a:outerShdw blurRad="50800" dist="38100" dir="5400000" algn="t" rotWithShape="0">
              <a:prstClr val="black">
                <a:alpha val="40000"/>
              </a:prstClr>
            </a:outerShdw>
          </a:effectLst>
        </p:spPr>
        <p:txBody>
          <a:bodyPr anchor="ctr"/>
          <a:lstStyle/>
          <a:p>
            <a:pPr marL="0" indent="0">
              <a:buNone/>
            </a:pPr>
            <a:r>
              <a:rPr lang="en-US" sz="2000"/>
              <a:t>Medication for Opioid Use Disorder (MOUD) Adjustments</a:t>
            </a:r>
          </a:p>
        </p:txBody>
      </p:sp>
      <p:sp>
        <p:nvSpPr>
          <p:cNvPr id="7" name="Content Placeholder 6">
            <a:extLst>
              <a:ext uri="{FF2B5EF4-FFF2-40B4-BE49-F238E27FC236}">
                <a16:creationId xmlns:a16="http://schemas.microsoft.com/office/drawing/2014/main" id="{F7D79A9D-40A5-8841-A96B-C7C8DF8A0158}"/>
              </a:ext>
            </a:extLst>
          </p:cNvPr>
          <p:cNvSpPr>
            <a:spLocks noGrp="1"/>
          </p:cNvSpPr>
          <p:nvPr>
            <p:ph sz="quarter" idx="16"/>
          </p:nvPr>
        </p:nvSpPr>
        <p:spPr>
          <a:xfrm>
            <a:off x="1098534" y="2061467"/>
            <a:ext cx="8567759" cy="695667"/>
          </a:xfrm>
          <a:noFill/>
          <a:effectLst>
            <a:innerShdw blurRad="114300">
              <a:prstClr val="black"/>
            </a:innerShdw>
          </a:effectLst>
        </p:spPr>
        <p:txBody>
          <a:bodyPr lIns="182880" tIns="182880" rIns="182880" bIns="182880" numCol="3" anchor="ctr"/>
          <a:lstStyle/>
          <a:p>
            <a:pPr marL="465138"/>
            <a:r>
              <a:rPr lang="en-US" dirty="0">
                <a:solidFill>
                  <a:schemeClr val="bg1"/>
                </a:solidFill>
              </a:rPr>
              <a:t>Methadone</a:t>
            </a:r>
          </a:p>
          <a:p>
            <a:r>
              <a:rPr lang="en-US" dirty="0">
                <a:solidFill>
                  <a:schemeClr val="bg1"/>
                </a:solidFill>
              </a:rPr>
              <a:t>Buprenorphine</a:t>
            </a:r>
          </a:p>
        </p:txBody>
      </p:sp>
      <p:sp>
        <p:nvSpPr>
          <p:cNvPr id="8" name="Content Placeholder 7">
            <a:extLst>
              <a:ext uri="{FF2B5EF4-FFF2-40B4-BE49-F238E27FC236}">
                <a16:creationId xmlns:a16="http://schemas.microsoft.com/office/drawing/2014/main" id="{EAC743CD-70F4-D53E-04A6-923ECA42E951}"/>
              </a:ext>
            </a:extLst>
          </p:cNvPr>
          <p:cNvSpPr>
            <a:spLocks noGrp="1"/>
          </p:cNvSpPr>
          <p:nvPr>
            <p:ph sz="quarter" idx="17"/>
          </p:nvPr>
        </p:nvSpPr>
        <p:spPr>
          <a:xfrm>
            <a:off x="706214" y="2937028"/>
            <a:ext cx="7863840" cy="640080"/>
          </a:xfrm>
          <a:prstGeom prst="rect">
            <a:avLst/>
          </a:prstGeom>
          <a:solidFill>
            <a:schemeClr val="accent3">
              <a:lumMod val="75000"/>
            </a:schemeClr>
          </a:solidFill>
          <a:ln>
            <a:noFill/>
          </a:ln>
          <a:effectLst>
            <a:outerShdw blurRad="50800" dist="38100" dir="5400000" algn="t" rotWithShape="0">
              <a:prstClr val="black">
                <a:alpha val="40000"/>
              </a:prstClr>
            </a:outerShdw>
          </a:effectLst>
        </p:spPr>
        <p:txBody>
          <a:bodyPr anchor="ctr"/>
          <a:lstStyle/>
          <a:p>
            <a:pPr marL="0" indent="0">
              <a:spcBef>
                <a:spcPts val="0"/>
              </a:spcBef>
              <a:buNone/>
            </a:pPr>
            <a:r>
              <a:rPr lang="en-US" sz="2000"/>
              <a:t>Management of Maternal Co-Morbidities</a:t>
            </a:r>
          </a:p>
        </p:txBody>
      </p:sp>
      <p:sp>
        <p:nvSpPr>
          <p:cNvPr id="9" name="Content Placeholder 8">
            <a:extLst>
              <a:ext uri="{FF2B5EF4-FFF2-40B4-BE49-F238E27FC236}">
                <a16:creationId xmlns:a16="http://schemas.microsoft.com/office/drawing/2014/main" id="{05D9FBB7-4607-2432-CB07-64AA613917F1}"/>
              </a:ext>
            </a:extLst>
          </p:cNvPr>
          <p:cNvSpPr>
            <a:spLocks noGrp="1"/>
          </p:cNvSpPr>
          <p:nvPr>
            <p:ph sz="quarter" idx="18"/>
          </p:nvPr>
        </p:nvSpPr>
        <p:spPr>
          <a:xfrm>
            <a:off x="1339969" y="3771242"/>
            <a:ext cx="7863840" cy="548640"/>
          </a:xfrm>
          <a:noFill/>
          <a:effectLst>
            <a:innerShdw blurRad="114300">
              <a:prstClr val="black"/>
            </a:innerShdw>
          </a:effectLst>
        </p:spPr>
        <p:txBody>
          <a:bodyPr lIns="182880" tIns="274320" rIns="182880" bIns="182880" numCol="3" anchor="ctr"/>
          <a:lstStyle/>
          <a:p>
            <a:pPr lvl="0"/>
            <a:r>
              <a:rPr lang="en-US" dirty="0">
                <a:solidFill>
                  <a:schemeClr val="bg1"/>
                </a:solidFill>
              </a:rPr>
              <a:t>Health</a:t>
            </a:r>
          </a:p>
          <a:p>
            <a:endParaRPr lang="en-US" dirty="0">
              <a:solidFill>
                <a:schemeClr val="bg1"/>
              </a:solidFill>
            </a:endParaRPr>
          </a:p>
          <a:p>
            <a:r>
              <a:rPr lang="en-US" dirty="0">
                <a:solidFill>
                  <a:schemeClr val="bg1"/>
                </a:solidFill>
              </a:rPr>
              <a:t>Mental Health</a:t>
            </a:r>
          </a:p>
          <a:p>
            <a:endParaRPr lang="en-US" dirty="0">
              <a:solidFill>
                <a:schemeClr val="bg1"/>
              </a:solidFill>
            </a:endParaRPr>
          </a:p>
          <a:p>
            <a:r>
              <a:rPr lang="en-US" dirty="0">
                <a:solidFill>
                  <a:schemeClr val="bg1"/>
                </a:solidFill>
              </a:rPr>
              <a:t>Trauma</a:t>
            </a:r>
          </a:p>
        </p:txBody>
      </p:sp>
      <p:sp>
        <p:nvSpPr>
          <p:cNvPr id="10" name="Content Placeholder 9">
            <a:extLst>
              <a:ext uri="{FF2B5EF4-FFF2-40B4-BE49-F238E27FC236}">
                <a16:creationId xmlns:a16="http://schemas.microsoft.com/office/drawing/2014/main" id="{2C165765-9855-3579-1497-9F5D9B663F74}"/>
              </a:ext>
            </a:extLst>
          </p:cNvPr>
          <p:cNvSpPr>
            <a:spLocks noGrp="1"/>
          </p:cNvSpPr>
          <p:nvPr>
            <p:ph sz="quarter" idx="19"/>
          </p:nvPr>
        </p:nvSpPr>
        <p:spPr>
          <a:xfrm>
            <a:off x="706214" y="4545983"/>
            <a:ext cx="7863840" cy="640080"/>
          </a:xfrm>
          <a:prstGeom prst="rect">
            <a:avLst/>
          </a:prstGeom>
          <a:solidFill>
            <a:schemeClr val="accent3">
              <a:lumMod val="75000"/>
            </a:schemeClr>
          </a:solidFill>
          <a:ln>
            <a:noFill/>
          </a:ln>
          <a:effectLst>
            <a:outerShdw blurRad="50800" dist="38100" dir="5400000" algn="t" rotWithShape="0">
              <a:prstClr val="black">
                <a:alpha val="40000"/>
              </a:prstClr>
            </a:outerShdw>
          </a:effectLst>
        </p:spPr>
        <p:txBody>
          <a:bodyPr anchor="ctr"/>
          <a:lstStyle/>
          <a:p>
            <a:pPr marL="0" indent="0" algn="ctr">
              <a:buNone/>
            </a:pPr>
            <a:r>
              <a:rPr lang="en-US" sz="2000"/>
              <a:t>NAS &amp; Other Prenatal Exposure Effects on The Parent-Infant Dyad</a:t>
            </a:r>
          </a:p>
        </p:txBody>
      </p:sp>
      <p:sp>
        <p:nvSpPr>
          <p:cNvPr id="11" name="Content Placeholder 10">
            <a:extLst>
              <a:ext uri="{FF2B5EF4-FFF2-40B4-BE49-F238E27FC236}">
                <a16:creationId xmlns:a16="http://schemas.microsoft.com/office/drawing/2014/main" id="{20406228-7564-D89F-6E08-AC92E5F3DD2C}"/>
              </a:ext>
            </a:extLst>
          </p:cNvPr>
          <p:cNvSpPr>
            <a:spLocks noGrp="1"/>
          </p:cNvSpPr>
          <p:nvPr>
            <p:ph sz="quarter" idx="20"/>
          </p:nvPr>
        </p:nvSpPr>
        <p:spPr>
          <a:xfrm>
            <a:off x="1339969" y="5236685"/>
            <a:ext cx="9482157" cy="1288141"/>
          </a:xfrm>
          <a:noFill/>
          <a:effectLst>
            <a:innerShdw blurRad="114300">
              <a:prstClr val="black"/>
            </a:innerShdw>
          </a:effectLst>
        </p:spPr>
        <p:txBody>
          <a:bodyPr lIns="182880" tIns="457200" rIns="182880" bIns="182880" numCol="2" spcCol="457200" anchor="ctr"/>
          <a:lstStyle/>
          <a:p>
            <a:pPr defTabSz="957263"/>
            <a:r>
              <a:rPr lang="en-US" dirty="0">
                <a:solidFill>
                  <a:schemeClr val="bg1"/>
                </a:solidFill>
              </a:rPr>
              <a:t>Difficult to Soothe Infants</a:t>
            </a:r>
          </a:p>
          <a:p>
            <a:pPr defTabSz="957263"/>
            <a:r>
              <a:rPr lang="en-US" dirty="0">
                <a:solidFill>
                  <a:schemeClr val="bg1"/>
                </a:solidFill>
              </a:rPr>
              <a:t>Discernment of Infant Cues </a:t>
            </a:r>
          </a:p>
          <a:p>
            <a:pPr defTabSz="957263"/>
            <a:endParaRPr lang="en-US" dirty="0">
              <a:solidFill>
                <a:schemeClr val="bg1"/>
              </a:solidFill>
            </a:endParaRPr>
          </a:p>
          <a:p>
            <a:pPr defTabSz="957263"/>
            <a:r>
              <a:rPr lang="en-US" dirty="0">
                <a:solidFill>
                  <a:schemeClr val="bg1"/>
                </a:solidFill>
              </a:rPr>
              <a:t>Heightened Stress &amp; Lower Confidence</a:t>
            </a:r>
          </a:p>
          <a:p>
            <a:pPr defTabSz="957263"/>
            <a:r>
              <a:rPr lang="en-US" dirty="0">
                <a:solidFill>
                  <a:schemeClr val="bg1"/>
                </a:solidFill>
              </a:rPr>
              <a:t>Altered Trajectories of Development</a:t>
            </a:r>
          </a:p>
        </p:txBody>
      </p:sp>
      <p:sp>
        <p:nvSpPr>
          <p:cNvPr id="12" name="Rectangle 11">
            <a:extLst>
              <a:ext uri="{FF2B5EF4-FFF2-40B4-BE49-F238E27FC236}">
                <a16:creationId xmlns:a16="http://schemas.microsoft.com/office/drawing/2014/main" id="{78142F23-2C4F-A1D5-F548-9C722131361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26786" y="6597445"/>
            <a:ext cx="813183" cy="2024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37638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3191040"/>
            <a:ext cx="10515600" cy="1443460"/>
          </a:xfrm>
        </p:spPr>
        <p:txBody>
          <a:bodyPr vert="horz" lIns="91440" tIns="45720" rIns="91440" bIns="45720" rtlCol="0" anchor="ctr">
            <a:noAutofit/>
          </a:bodyPr>
          <a:lstStyle/>
          <a:p>
            <a:pPr>
              <a:spcBef>
                <a:spcPts val="1000"/>
              </a:spcBef>
            </a:pPr>
            <a:r>
              <a:rPr lang="en-US" sz="4800" dirty="0">
                <a:cs typeface="Arial"/>
              </a:rPr>
              <a:t>Understanding the Complex </a:t>
            </a:r>
            <a:br>
              <a:rPr lang="en-US" sz="4800" dirty="0">
                <a:cs typeface="Arial" panose="020B0604020202020204" pitchFamily="34" charset="0"/>
              </a:rPr>
            </a:br>
            <a:r>
              <a:rPr lang="en-US" sz="4800" dirty="0">
                <a:cs typeface="Arial"/>
              </a:rPr>
              <a:t>Needs of Pregnant &amp; Parenting Women with SUDs</a:t>
            </a:r>
            <a:br>
              <a:rPr lang="en-US" sz="4800" dirty="0">
                <a:latin typeface="Arial"/>
                <a:cs typeface="Arial"/>
              </a:rPr>
            </a:br>
            <a:br>
              <a:rPr lang="en-US" sz="4800" dirty="0">
                <a:latin typeface="Arial"/>
                <a:cs typeface="Arial"/>
              </a:rPr>
            </a:br>
            <a:r>
              <a:rPr lang="en-US" sz="1600" dirty="0">
                <a:solidFill>
                  <a:schemeClr val="accent2">
                    <a:lumMod val="50000"/>
                  </a:schemeClr>
                </a:solidFill>
                <a:latin typeface="Arial"/>
                <a:cs typeface="Arial"/>
              </a:rPr>
              <a:t>Permission to Use &amp; Video Acknowledgement:</a:t>
            </a:r>
            <a:br>
              <a:rPr lang="en-US" sz="1600" dirty="0">
                <a:solidFill>
                  <a:schemeClr val="accent2">
                    <a:lumMod val="50000"/>
                  </a:schemeClr>
                </a:solidFill>
                <a:latin typeface="Arial"/>
                <a:cs typeface="Arial"/>
              </a:rPr>
            </a:br>
            <a:r>
              <a:rPr lang="en-US" sz="1600" dirty="0">
                <a:solidFill>
                  <a:schemeClr val="accent2">
                    <a:lumMod val="50000"/>
                  </a:schemeClr>
                </a:solidFill>
                <a:latin typeface="Arial"/>
                <a:cs typeface="Arial"/>
              </a:rPr>
              <a:t>This video was produced by UMBC Home Visiting Training Program, Department of Psychology. </a:t>
            </a:r>
            <a:br>
              <a:rPr lang="en-US" sz="1600" dirty="0">
                <a:solidFill>
                  <a:schemeClr val="accent2">
                    <a:lumMod val="50000"/>
                  </a:schemeClr>
                </a:solidFill>
                <a:latin typeface="Arial"/>
                <a:cs typeface="Arial"/>
              </a:rPr>
            </a:br>
            <a:r>
              <a:rPr lang="en-US" sz="1600" dirty="0">
                <a:solidFill>
                  <a:schemeClr val="accent2">
                    <a:lumMod val="50000"/>
                  </a:schemeClr>
                </a:solidFill>
                <a:latin typeface="Arial"/>
                <a:cs typeface="Arial"/>
              </a:rPr>
              <a:t>Special thanks to The Training Center Faculty, Staff &amp; Other Health Professionals</a:t>
            </a:r>
            <a:br>
              <a:rPr lang="en-US" sz="1600" dirty="0">
                <a:solidFill>
                  <a:schemeClr val="accent2">
                    <a:lumMod val="50000"/>
                  </a:schemeClr>
                </a:solidFill>
                <a:latin typeface="Arial"/>
                <a:cs typeface="Arial"/>
              </a:rPr>
            </a:br>
            <a:br>
              <a:rPr lang="en-US" sz="1600" dirty="0">
                <a:latin typeface="Arial"/>
                <a:cs typeface="Arial"/>
              </a:rPr>
            </a:br>
            <a:r>
              <a:rPr lang="en-US" sz="1200" i="1" dirty="0">
                <a:latin typeface="Calibri"/>
                <a:ea typeface="Calibri"/>
                <a:cs typeface="Calibri"/>
              </a:rPr>
              <a:t>This project was supported by the Maryland Department of Health (MDH) and the Health Resources and Services Administration (HRSA) of the U.S. Department of Health and Human Services (HHS) under grant number HRSA D89MC26357, “Maryland State Maternal, Infant, and Early Childhood Home Visiting.” </a:t>
            </a:r>
            <a:endParaRPr lang="en-US" sz="1200" dirty="0">
              <a:solidFill>
                <a:schemeClr val="accent2">
                  <a:lumMod val="50000"/>
                </a:schemeClr>
              </a:solidFill>
              <a:latin typeface="Arial"/>
              <a:cs typeface="Arial"/>
            </a:endParaRPr>
          </a:p>
          <a:p>
            <a:pPr>
              <a:spcBef>
                <a:spcPts val="1000"/>
              </a:spcBef>
            </a:pPr>
            <a:endParaRPr lang="en-US" sz="1200" dirty="0">
              <a:latin typeface="Arial"/>
              <a:cs typeface="Arial"/>
            </a:endParaRPr>
          </a:p>
          <a:p>
            <a:pPr>
              <a:spcBef>
                <a:spcPts val="1000"/>
              </a:spcBef>
            </a:pPr>
            <a:endParaRPr lang="en-US" sz="2400" dirty="0">
              <a:latin typeface="Arial" panose="020B0604020202020204" pitchFamily="34" charset="0"/>
              <a:cs typeface="Arial" panose="020B0604020202020204" pitchFamily="34" charset="0"/>
            </a:endParaRPr>
          </a:p>
          <a:p>
            <a:endParaRPr lang="en-US" sz="4800" dirty="0">
              <a:latin typeface="Arial" panose="020B0604020202020204" pitchFamily="34" charset="0"/>
              <a:cs typeface="Arial" panose="020B0604020202020204" pitchFamily="34" charset="0"/>
            </a:endParaRPr>
          </a:p>
        </p:txBody>
      </p:sp>
      <p:sp>
        <p:nvSpPr>
          <p:cNvPr id="2" name="Subtitle 1">
            <a:extLst>
              <a:ext uri="{FF2B5EF4-FFF2-40B4-BE49-F238E27FC236}">
                <a16:creationId xmlns:a16="http://schemas.microsoft.com/office/drawing/2014/main" id="{C8110144-8CCA-6506-3CC4-A4F9F8423DAF}"/>
              </a:ext>
              <a:ext uri="{C183D7F6-B498-43B3-948B-1728B52AA6E4}">
                <adec:decorative xmlns:adec="http://schemas.microsoft.com/office/drawing/2017/decorative" val="1"/>
              </a:ext>
            </a:extLst>
          </p:cNvPr>
          <p:cNvSpPr>
            <a:spLocks noGrp="1"/>
          </p:cNvSpPr>
          <p:nvPr>
            <p:ph sz="quarter" idx="15"/>
          </p:nvPr>
        </p:nvSpPr>
        <p:spPr>
          <a:xfrm>
            <a:off x="26874" y="5381084"/>
            <a:ext cx="12205252" cy="1187450"/>
          </a:xfrm>
        </p:spPr>
        <p:txBody>
          <a:bodyPr anchor="t">
            <a:noAutofit/>
          </a:bodyPr>
          <a:lstStyle/>
          <a:p>
            <a:endParaRPr lang="en-US" sz="1600">
              <a:solidFill>
                <a:schemeClr val="accent2">
                  <a:lumMod val="50000"/>
                </a:schemeClr>
              </a:solidFill>
              <a:latin typeface="Arial"/>
              <a:ea typeface="+mj-ea"/>
              <a:cs typeface="Arial"/>
            </a:endParaRPr>
          </a:p>
          <a:p>
            <a:endParaRPr lang="en-US" sz="2400">
              <a:solidFill>
                <a:schemeClr val="accent2">
                  <a:lumMod val="50000"/>
                </a:schemeClr>
              </a:solidFill>
              <a:latin typeface="Arial"/>
              <a:cs typeface="Arial"/>
            </a:endParaRPr>
          </a:p>
        </p:txBody>
      </p:sp>
      <p:sp>
        <p:nvSpPr>
          <p:cNvPr id="3" name="TextBox 2">
            <a:extLst>
              <a:ext uri="{FF2B5EF4-FFF2-40B4-BE49-F238E27FC236}">
                <a16:creationId xmlns:a16="http://schemas.microsoft.com/office/drawing/2014/main" id="{8E799A29-FC9E-B181-72F5-D3CB7A6D52BC}"/>
              </a:ext>
            </a:extLst>
          </p:cNvPr>
          <p:cNvSpPr txBox="1"/>
          <p:nvPr/>
        </p:nvSpPr>
        <p:spPr>
          <a:xfrm>
            <a:off x="77277" y="5743977"/>
            <a:ext cx="120267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rgbClr val="5351AF"/>
                </a:solidFill>
                <a:cs typeface="Segoe UI"/>
                <a:hlinkClick r:id="rId3"/>
              </a:rPr>
              <a:t>Dr. Jansson, Director of Pediatrics at John Hopkins Center for Addiction and Pregnancy</a:t>
            </a:r>
            <a:r>
              <a:rPr lang="en-US" sz="2400" dirty="0">
                <a:latin typeface="Calibri"/>
                <a:ea typeface="Calibri"/>
                <a:cs typeface="Calibri"/>
              </a:rPr>
              <a:t>​</a:t>
            </a:r>
            <a:endParaRPr lang="en-US" dirty="0"/>
          </a:p>
        </p:txBody>
      </p:sp>
    </p:spTree>
    <p:extLst>
      <p:ext uri="{BB962C8B-B14F-4D97-AF65-F5344CB8AC3E}">
        <p14:creationId xmlns:p14="http://schemas.microsoft.com/office/powerpoint/2010/main" val="3690235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pregnant women smiling and talking on a couch. ">
            <a:extLst>
              <a:ext uri="{FF2B5EF4-FFF2-40B4-BE49-F238E27FC236}">
                <a16:creationId xmlns:a16="http://schemas.microsoft.com/office/drawing/2014/main" id="{80817DA4-BF12-439B-535B-85CACC9E3AF4}"/>
              </a:ext>
            </a:extLst>
          </p:cNvPr>
          <p:cNvPicPr>
            <a:picLocks noChangeAspect="1"/>
          </p:cNvPicPr>
          <p:nvPr/>
        </p:nvPicPr>
        <p:blipFill rotWithShape="1">
          <a:blip r:embed="rId3">
            <a:extLst>
              <a:ext uri="{28A0092B-C50C-407E-A947-70E740481C1C}">
                <a14:useLocalDpi xmlns:a14="http://schemas.microsoft.com/office/drawing/2010/main" val="0"/>
              </a:ext>
            </a:extLst>
          </a:blip>
          <a:srcRect l="7697" t="-1" r="9526" b="-1"/>
          <a:stretch/>
        </p:blipFill>
        <p:spPr>
          <a:xfrm>
            <a:off x="3684494" y="10"/>
            <a:ext cx="8504457" cy="6857990"/>
          </a:xfrm>
          <a:prstGeom prst="rect">
            <a:avLst/>
          </a:prstGeom>
        </p:spPr>
      </p:pic>
      <p:sp>
        <p:nvSpPr>
          <p:cNvPr id="8" name="Rectangle 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4D8564-3BC7-DF96-9E7C-879474C91E49}"/>
              </a:ext>
            </a:extLst>
          </p:cNvPr>
          <p:cNvSpPr>
            <a:spLocks noGrp="1"/>
          </p:cNvSpPr>
          <p:nvPr>
            <p:ph type="title"/>
          </p:nvPr>
        </p:nvSpPr>
        <p:spPr>
          <a:xfrm>
            <a:off x="295836" y="743447"/>
            <a:ext cx="5800164" cy="3692028"/>
          </a:xfrm>
          <a:noFill/>
          <a:ln>
            <a:noFill/>
          </a:ln>
        </p:spPr>
        <p:txBody>
          <a:bodyPr vert="horz" lIns="91440" tIns="45720" rIns="91440" bIns="45720" rtlCol="0" anchor="b">
            <a:normAutofit/>
          </a:bodyPr>
          <a:lstStyle/>
          <a:p>
            <a:pPr algn="l"/>
            <a:r>
              <a:rPr lang="en-US" sz="4800" dirty="0">
                <a:solidFill>
                  <a:schemeClr val="tx1"/>
                </a:solidFill>
                <a:latin typeface="+mj-lt"/>
                <a:cs typeface="+mj-cs"/>
              </a:rPr>
              <a:t>Maternal </a:t>
            </a:r>
            <a:br>
              <a:rPr lang="en-US" sz="4800" dirty="0">
                <a:solidFill>
                  <a:schemeClr val="tx1"/>
                </a:solidFill>
                <a:latin typeface="+mj-lt"/>
                <a:cs typeface="+mj-cs"/>
              </a:rPr>
            </a:br>
            <a:r>
              <a:rPr lang="en-US" sz="4800" dirty="0">
                <a:solidFill>
                  <a:schemeClr val="tx1"/>
                </a:solidFill>
                <a:latin typeface="+mj-lt"/>
                <a:cs typeface="+mj-cs"/>
              </a:rPr>
              <a:t>Morbidity </a:t>
            </a:r>
            <a:br>
              <a:rPr lang="en-US" sz="4800" dirty="0">
                <a:solidFill>
                  <a:schemeClr val="tx1"/>
                </a:solidFill>
                <a:latin typeface="+mj-lt"/>
                <a:cs typeface="+mj-cs"/>
              </a:rPr>
            </a:br>
            <a:r>
              <a:rPr lang="en-US" sz="4800" dirty="0">
                <a:solidFill>
                  <a:schemeClr val="tx1"/>
                </a:solidFill>
                <a:latin typeface="+mj-lt"/>
                <a:cs typeface="+mj-cs"/>
              </a:rPr>
              <a:t>&amp; Mortality</a:t>
            </a:r>
          </a:p>
        </p:txBody>
      </p:sp>
    </p:spTree>
    <p:extLst>
      <p:ext uri="{BB962C8B-B14F-4D97-AF65-F5344CB8AC3E}">
        <p14:creationId xmlns:p14="http://schemas.microsoft.com/office/powerpoint/2010/main" val="25207510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2"/>
</p:tagLst>
</file>

<file path=ppt/theme/theme1.xml><?xml version="1.0" encoding="utf-8"?>
<a:theme xmlns:a="http://schemas.openxmlformats.org/drawingml/2006/main" name="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FF-NCSACW Toolkit">
      <a:dk1>
        <a:sysClr val="windowText" lastClr="000000"/>
      </a:dk1>
      <a:lt1>
        <a:sysClr val="window" lastClr="FFFFFF"/>
      </a:lt1>
      <a:dk2>
        <a:srgbClr val="0F4263"/>
      </a:dk2>
      <a:lt2>
        <a:srgbClr val="DBEFF9"/>
      </a:lt2>
      <a:accent1>
        <a:srgbClr val="093E61"/>
      </a:accent1>
      <a:accent2>
        <a:srgbClr val="2B809A"/>
      </a:accent2>
      <a:accent3>
        <a:srgbClr val="093E61"/>
      </a:accent3>
      <a:accent4>
        <a:srgbClr val="093E61"/>
      </a:accent4>
      <a:accent5>
        <a:srgbClr val="7CCA62"/>
      </a:accent5>
      <a:accent6>
        <a:srgbClr val="A5C249"/>
      </a:accent6>
      <a:hlink>
        <a:srgbClr val="2B809A"/>
      </a:hlink>
      <a:folHlink>
        <a:srgbClr val="2B80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2cf3cc5-4c44-4357-a849-e9715972d5df">
      <Terms xmlns="http://schemas.microsoft.com/office/infopath/2007/PartnerControls"/>
    </lcf76f155ced4ddcb4097134ff3c332f>
    <TaxCatchAll xmlns="6bdfb1a4-b061-4a7b-a38c-dc459d2a2d27"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F77DE34D45194E8CFACC79F4612A94" ma:contentTypeVersion="18" ma:contentTypeDescription="Create a new document." ma:contentTypeScope="" ma:versionID="be358a600ebacda09abdd1c440a31839">
  <xsd:schema xmlns:xsd="http://www.w3.org/2001/XMLSchema" xmlns:xs="http://www.w3.org/2001/XMLSchema" xmlns:p="http://schemas.microsoft.com/office/2006/metadata/properties" xmlns:ns1="http://schemas.microsoft.com/sharepoint/v3" xmlns:ns2="42cf3cc5-4c44-4357-a849-e9715972d5df" xmlns:ns3="6bdfb1a4-b061-4a7b-a38c-dc459d2a2d27" targetNamespace="http://schemas.microsoft.com/office/2006/metadata/properties" ma:root="true" ma:fieldsID="cb50d0bc424dd76ed63ab8c826999e4c" ns1:_="" ns2:_="" ns3:_="">
    <xsd:import namespace="http://schemas.microsoft.com/sharepoint/v3"/>
    <xsd:import namespace="42cf3cc5-4c44-4357-a849-e9715972d5df"/>
    <xsd:import namespace="6bdfb1a4-b061-4a7b-a38c-dc459d2a2d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cf3cc5-4c44-4357-a849-e9715972d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dfb1a4-b061-4a7b-a38c-dc459d2a2d2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d7c9c64-f0f6-48ad-885b-66626b50db94}" ma:internalName="TaxCatchAll" ma:showField="CatchAllData" ma:web="6bdfb1a4-b061-4a7b-a38c-dc459d2a2d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190894-4E36-447D-A6AF-7F9ECAE4BC1C}">
  <ds:schemaRefs>
    <ds:schemaRef ds:uri="http://schemas.microsoft.com/sharepoint/v3/contenttype/forms"/>
  </ds:schemaRefs>
</ds:datastoreItem>
</file>

<file path=customXml/itemProps2.xml><?xml version="1.0" encoding="utf-8"?>
<ds:datastoreItem xmlns:ds="http://schemas.openxmlformats.org/officeDocument/2006/customXml" ds:itemID="{D4D4842F-7550-4250-BE53-EADC8767CF72}">
  <ds:schemaRefs>
    <ds:schemaRef ds:uri="http://schemas.microsoft.com/office/2006/metadata/properties"/>
    <ds:schemaRef ds:uri="http://schemas.microsoft.com/office/2006/documentManagement/types"/>
    <ds:schemaRef ds:uri="http://purl.org/dc/terms/"/>
    <ds:schemaRef ds:uri="http://purl.org/dc/dcmitype/"/>
    <ds:schemaRef ds:uri="3ddd8a87-e3bf-4295-9e27-943f0ff150ac"/>
    <ds:schemaRef ds:uri="0618da0c-738a-45ed-b2a3-c7b4ee03971e"/>
    <ds:schemaRef ds:uri="http://schemas.microsoft.com/office/infopath/2007/PartnerControls"/>
    <ds:schemaRef ds:uri="http://www.w3.org/XML/1998/namespace"/>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7F520F98-B2FB-44B5-A879-2585BE01A990}"/>
</file>

<file path=docProps/app.xml><?xml version="1.0" encoding="utf-8"?>
<Properties xmlns="http://schemas.openxmlformats.org/officeDocument/2006/extended-properties" xmlns:vt="http://schemas.openxmlformats.org/officeDocument/2006/docPropsVTypes">
  <TotalTime>169</TotalTime>
  <Words>15816</Words>
  <Application>Microsoft Office PowerPoint</Application>
  <PresentationFormat>Widescreen</PresentationFormat>
  <Paragraphs>1688</Paragraphs>
  <Slides>55</Slides>
  <Notes>55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55</vt:i4>
      </vt:variant>
    </vt:vector>
  </HeadingPairs>
  <TitlesOfParts>
    <vt:vector size="63" baseType="lpstr">
      <vt:lpstr>Arial</vt:lpstr>
      <vt:lpstr>Calibri</vt:lpstr>
      <vt:lpstr>Helvetica Light</vt:lpstr>
      <vt:lpstr>Segoe UI</vt:lpstr>
      <vt:lpstr>Times New Roman</vt:lpstr>
      <vt:lpstr>Office Theme</vt:lpstr>
      <vt:lpstr>Office Theme</vt:lpstr>
      <vt:lpstr>Office Theme</vt:lpstr>
      <vt:lpstr>Special Topic:  Care Coordination Considerations  for Children &amp; Families Affected by Prenatal Substance Exposure</vt:lpstr>
      <vt:lpstr>Acknowledgement</vt:lpstr>
      <vt:lpstr>Learning Objectives</vt:lpstr>
      <vt:lpstr>What the Data Tells Us About  Infant Prenatal Substance Exposure</vt:lpstr>
      <vt:lpstr>Estimated Number of Births with Prenatal Substance Exposure,  Based on Substance Use Reported During Pregnancy</vt:lpstr>
      <vt:lpstr>Important Prenatal &amp; Postnatal  Substance Exposure Considerations</vt:lpstr>
      <vt:lpstr>Additional Perinatal &amp; Postpartum Considerations</vt:lpstr>
      <vt:lpstr>Understanding the Complex  Needs of Pregnant &amp; Parenting Women with SUDs  Permission to Use &amp; Video Acknowledgement: This video was produced by UMBC Home Visiting Training Program, Department of Psychology.  Special thanks to The Training Center Faculty, Staff &amp; Other Health Professionals  This project was supported by the Maryland Department of Health (MDH) and the Health Resources and Services Administration (HRSA) of the U.S. Department of Health and Human Services (HHS) under grant number HRSA D89MC26357, “Maryland State Maternal, Infant, and Early Childhood Home Visiting.”    </vt:lpstr>
      <vt:lpstr>Maternal  Morbidity  &amp; Mortality</vt:lpstr>
      <vt:lpstr>What Do We Need to Know About  Maternal Morbidity &amp; Mortality? </vt:lpstr>
      <vt:lpstr>Risk Factors Influencing Maternal Morbidity &amp; Mortality</vt:lpstr>
      <vt:lpstr>Severe Maternal Morbidity Indicators in the United States</vt:lpstr>
      <vt:lpstr>Annual Rate of Severe Maternal Morbidity (Rate per 10,000 delivery stays in 2021)</vt:lpstr>
      <vt:lpstr>Maternal Mortality Ratios (Deaths per 100,000 live births)</vt:lpstr>
      <vt:lpstr>Understanding the Root Causes of Differences in Maternal Health Outcomes</vt:lpstr>
      <vt:lpstr>How Stigma &amp; Bias Contribute to Poor Health  Outcomes for Pregnant &amp; Parenting  Women with SUDs</vt:lpstr>
      <vt:lpstr>Small Group Discussion Questions</vt:lpstr>
      <vt:lpstr>Why the Postpartum Period is Critical for Pregnant  &amp; Parenting Women with Substance Use Disorders</vt:lpstr>
      <vt:lpstr>Substance-Related Maternal Deaths:  Critical Periods of Postpartum Intervention</vt:lpstr>
      <vt:lpstr>Infant Mortality</vt:lpstr>
      <vt:lpstr>Infant Mortality Rates in the United States, 2021</vt:lpstr>
      <vt:lpstr>Year 2021 Infant Mortality Data Listed by State (A-K)</vt:lpstr>
      <vt:lpstr>Year 2021 Infant Mortality Data Listed by State (L-N)</vt:lpstr>
      <vt:lpstr>Year 2021 Infant Mortality Data Listed by State (O-W)</vt:lpstr>
      <vt:lpstr>Infant Mortality Rates (Deaths per 100,000 live births)</vt:lpstr>
      <vt:lpstr>Leading Causes of  Infant Mortality in the  United States</vt:lpstr>
      <vt:lpstr>Importance of Specialized Care Coordination for Pregnant &amp; Parenting Women with SUDs</vt:lpstr>
      <vt:lpstr>5 Points of Intervention for Families Affected by SUDs </vt:lpstr>
      <vt:lpstr>Continuum of Specialized Care Coordination for  Pregnant &amp; Parenting Women with SUDs</vt:lpstr>
      <vt:lpstr>Maternal, Infant, Early Childhood  Home Visting Programs</vt:lpstr>
      <vt:lpstr>Benefits of MICHV Models</vt:lpstr>
      <vt:lpstr>Home Visiting Models with Evidence of Effectiveness</vt:lpstr>
      <vt:lpstr>Maternal, Infant, Early Childhood  Home Visiting Programs </vt:lpstr>
      <vt:lpstr>Family-Centered Treatment for  Pregnant &amp; Parenting Women with SUDs</vt:lpstr>
      <vt:lpstr>Essential Elements of Family-Centered Treatment  for Pregnant &amp; Parenting Women with SUDs</vt:lpstr>
      <vt:lpstr>Neurodevelopmental Needs of Children &amp; Adolescents with Prenatal Substance Exposure</vt:lpstr>
      <vt:lpstr>Neurodevelopmental Effects  of Prenatal Substance Exposure Matching Game</vt:lpstr>
      <vt:lpstr>Improving the Neurodevelopmental Trajectories for Children  &amp; Adolescents with Prenatal Substance Exposure</vt:lpstr>
      <vt:lpstr>Policy Shapes Practice: Plans of Safe Care  for Infants with Prenatal Substance Exposure</vt:lpstr>
      <vt:lpstr>Expert Video Series: Introduction to the Plan of Safe Care </vt:lpstr>
      <vt:lpstr>Key Policy Changes Related to Infants with  Prenatal Substance  Exposure in the U.S.</vt:lpstr>
      <vt:lpstr>Planning for Families Affected  by Substance Use &amp; Co-Occurring Disorders</vt:lpstr>
      <vt:lpstr>How Families Benefit from Plans of Safe Care</vt:lpstr>
      <vt:lpstr>Plan of Safe Care Bingo!</vt:lpstr>
      <vt:lpstr>Effective Implementation of Plans of Safe Care  Requires Cross-System Collaboration</vt:lpstr>
      <vt:lpstr>Reflecting on Local Policy &amp; Practice for Plans of Safe Care</vt:lpstr>
      <vt:lpstr>“The best collaborations achieve something greater than the sum of what each agency can achieve on their own”  ~ Author Unknown</vt:lpstr>
      <vt:lpstr>Contact the NCSACW Training and Technical Assistance (TTA) Program</vt:lpstr>
      <vt:lpstr>References</vt:lpstr>
      <vt:lpstr>References, 1 of 3 </vt:lpstr>
      <vt:lpstr>References, 2 of 3 </vt:lpstr>
      <vt:lpstr>References, 3 of 3 </vt:lpstr>
      <vt:lpstr>Resources</vt:lpstr>
      <vt:lpstr>Resources, 1 of 2 </vt:lpstr>
      <vt:lpstr>Resources, 2 of 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Topic: Care Coordination Considerations for Children and Families Affected by Prenatal Substance Exposure</dc:title>
  <dc:subject>A presentation on prenatal substance exposure and its potential effect on children and families</dc:subject>
  <dc:creator>National Center on Substance Abuse and Child Welfare</dc:creator>
  <cp:keywords>NCSACW; child; welfare; training; prenatal; postnatal; substance exposure; maternal; morbidity; mortality; stigma; bias; substance use disorder; SUD; families; children; effects; pregnancy; Plans of Safe Care</cp:keywords>
  <cp:lastModifiedBy>Darron Petit</cp:lastModifiedBy>
  <cp:revision>14</cp:revision>
  <dcterms:created xsi:type="dcterms:W3CDTF">2023-09-02T19:25:13Z</dcterms:created>
  <dcterms:modified xsi:type="dcterms:W3CDTF">2025-08-22T15:42:50Z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0x0101002DF77DE34D45194E8CFACC79F4612A94</vt:lpwstr>
  </property>
  <property fmtid="{D5CDD505-2E9C-101B-9397-08002B2CF9AE}" pid="3" name="Order">
    <vt:lpwstr>14900.0000000000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y fmtid="{D5CDD505-2E9C-101B-9397-08002B2CF9AE}" pid="11" name="ArticulateGUID">
    <vt:lpwstr>1081E195-4948-47CB-A80D-C030DD0DE359</vt:lpwstr>
  </property>
  <property fmtid="{D5CDD505-2E9C-101B-9397-08002B2CF9AE}" pid="12" name="ArticulatePath">
    <vt:lpwstr>Toolkit_Module10_(508)</vt:lpwstr>
  </property>
</Properties>
</file>