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5.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7.xml" ContentType="application/vnd.openxmlformats-officedocument.theme+xml"/>
  <Override PartName="/ppt/slideLayouts/slideLayout194.xml" ContentType="application/vnd.openxmlformats-officedocument.presentationml.slideLayout+xml"/>
  <Override PartName="/ppt/theme/theme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9.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1.xml" ContentType="application/vnd.openxmlformats-officedocument.themeOverride+xml"/>
  <Override PartName="/ppt/notesSlides/notesSlide53.xml" ContentType="application/vnd.openxmlformats-officedocument.presentationml.notesSlide+xml"/>
  <Override PartName="/ppt/theme/themeOverride2.xml" ContentType="application/vnd.openxmlformats-officedocument.themeOverride+xml"/>
  <Override PartName="/ppt/notesSlides/notesSlide54.xml" ContentType="application/vnd.openxmlformats-officedocument.presentationml.notesSlide+xml"/>
  <Override PartName="/ppt/theme/themeOverride3.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97" r:id="rId4"/>
    <p:sldMasterId id="2147484334" r:id="rId5"/>
    <p:sldMasterId id="2147484373" r:id="rId6"/>
    <p:sldMasterId id="2147484525" r:id="rId7"/>
    <p:sldMasterId id="2147484528" r:id="rId8"/>
    <p:sldMasterId id="2147484577" r:id="rId9"/>
    <p:sldMasterId id="2147484626" r:id="rId10"/>
    <p:sldMasterId id="2147483648" r:id="rId11"/>
    <p:sldMasterId id="2147484653" r:id="rId12"/>
    <p:sldMasterId id="2147484700" r:id="rId13"/>
  </p:sldMasterIdLst>
  <p:notesMasterIdLst>
    <p:notesMasterId r:id="rId72"/>
  </p:notesMasterIdLst>
  <p:sldIdLst>
    <p:sldId id="3845" r:id="rId14"/>
    <p:sldId id="3846" r:id="rId15"/>
    <p:sldId id="3847" r:id="rId16"/>
    <p:sldId id="4367" r:id="rId17"/>
    <p:sldId id="4431" r:id="rId18"/>
    <p:sldId id="4452" r:id="rId19"/>
    <p:sldId id="4453" r:id="rId20"/>
    <p:sldId id="4373" r:id="rId21"/>
    <p:sldId id="4451" r:id="rId22"/>
    <p:sldId id="4413" r:id="rId23"/>
    <p:sldId id="4377" r:id="rId24"/>
    <p:sldId id="4379" r:id="rId25"/>
    <p:sldId id="4381" r:id="rId26"/>
    <p:sldId id="4382" r:id="rId27"/>
    <p:sldId id="4461" r:id="rId28"/>
    <p:sldId id="4433" r:id="rId29"/>
    <p:sldId id="4404" r:id="rId30"/>
    <p:sldId id="4403" r:id="rId31"/>
    <p:sldId id="4422" r:id="rId32"/>
    <p:sldId id="4384" r:id="rId33"/>
    <p:sldId id="2147470391" r:id="rId34"/>
    <p:sldId id="2147470378" r:id="rId35"/>
    <p:sldId id="4417" r:id="rId36"/>
    <p:sldId id="4388" r:id="rId37"/>
    <p:sldId id="4389" r:id="rId38"/>
    <p:sldId id="4418" r:id="rId39"/>
    <p:sldId id="4358" r:id="rId40"/>
    <p:sldId id="4450" r:id="rId41"/>
    <p:sldId id="4392" r:id="rId42"/>
    <p:sldId id="4419" r:id="rId43"/>
    <p:sldId id="4437" r:id="rId44"/>
    <p:sldId id="4359" r:id="rId45"/>
    <p:sldId id="4397" r:id="rId46"/>
    <p:sldId id="4398" r:id="rId47"/>
    <p:sldId id="4400" r:id="rId48"/>
    <p:sldId id="4406" r:id="rId49"/>
    <p:sldId id="4438" r:id="rId50"/>
    <p:sldId id="2147470395" r:id="rId51"/>
    <p:sldId id="4408" r:id="rId52"/>
    <p:sldId id="4454" r:id="rId53"/>
    <p:sldId id="4412" r:id="rId54"/>
    <p:sldId id="4409" r:id="rId55"/>
    <p:sldId id="4421" r:id="rId56"/>
    <p:sldId id="2147470405" r:id="rId57"/>
    <p:sldId id="2147470408" r:id="rId58"/>
    <p:sldId id="2147470409" r:id="rId59"/>
    <p:sldId id="4428" r:id="rId60"/>
    <p:sldId id="4427" r:id="rId61"/>
    <p:sldId id="4436" r:id="rId62"/>
    <p:sldId id="4423" r:id="rId63"/>
    <p:sldId id="3885" r:id="rId64"/>
    <p:sldId id="3886" r:id="rId65"/>
    <p:sldId id="4456" r:id="rId66"/>
    <p:sldId id="4457" r:id="rId67"/>
    <p:sldId id="4458" r:id="rId68"/>
    <p:sldId id="3891" r:id="rId69"/>
    <p:sldId id="4459" r:id="rId70"/>
    <p:sldId id="4460"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A26911-D402-3404-0AAD-B4897D220CE8}" name="Darron Petit" initials="DP" userId="S::dpetit@cffutures.net::fa1b50a9-2e46-4990-9854-aef413bde390" providerId="AD"/>
  <p188:author id="{DD2A8827-94F8-E37D-497F-A0A8B8C81114}" name="Renee Luque" initials="RL" userId="S::rluque@cffutures.net::24b01a1d-1c91-492f-b0ec-f8dd3574c772" providerId="AD"/>
  <p188:author id="{3AAC6D7E-F2A1-EC4D-1D36-5F3E536FC0BB}" name="Mary Fitzgerald" initials="MF" userId="S::mfitzgerald@cffutures.net::3e2467ff-a474-4ecf-845b-216954ac565b" providerId="AD"/>
  <p188:author id="{A456C594-6D7E-773C-FAB4-E16C87483396}" name="Carlee Peterson" initials="CP" userId="S::cpeterson@cffutures.net::3bec69d1-c966-4e26-8ffe-3a127ac45e11" providerId="AD"/>
  <p188:author id="{CDEB5B9B-967A-36CD-081C-65149B39496B}" name="Nancy Hansen" initials="NH" userId="S::nhansen@cffutures.net::d9975185-0e82-4ed8-a081-bc8ef253a5b1" providerId="AD"/>
  <p188:author id="{168517A7-7D12-80BF-8F53-4C11E2F178B8}" name="Isis Greenspan" initials="IG" userId="S::igreenspan@cffutures.net::464bb143-1349-4605-a567-29b98f388ffb" providerId="AD"/>
  <p188:author id="{8B1F77B7-2FF9-837D-D3FD-0C1FBC0900AA}" name="Emily Svoboda" initials="ES" userId="S::esvoboda@cffutures.net::b3538ee0-f80e-4798-9d0e-954667333fa4" providerId="AD"/>
  <p188:author id="{BAA08EDA-AA36-0722-9AAD-DCB18AEF616B}" name="Isis Greenspan" initials="IG" userId="S::Igreenspan@cffutures.net::464bb143-1349-4605-a567-29b98f388ff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Dupree, Margaret" initials="DM" lastIdx="52" clrIdx="6">
    <p:extLst>
      <p:ext uri="{19B8F6BF-5375-455C-9EA6-DF929625EA0E}">
        <p15:presenceInfo xmlns:p15="http://schemas.microsoft.com/office/powerpoint/2012/main" userId="S-1-5-21-2338163137-2684688362-157462135-92954" providerId="AD"/>
      </p:ext>
    </p:extLst>
  </p:cmAuthor>
  <p:cmAuthor id="1" name="Amanda Kellerman" initials="AK" lastIdx="10" clrIdx="0">
    <p:extLst>
      <p:ext uri="{19B8F6BF-5375-455C-9EA6-DF929625EA0E}">
        <p15:presenceInfo xmlns:p15="http://schemas.microsoft.com/office/powerpoint/2012/main" userId="S-1-5-21-842925246-492894223-1343024091-6259" providerId="AD"/>
      </p:ext>
    </p:extLst>
  </p:cmAuthor>
  <p:cmAuthor id="2" name="Kimberly Stevens" initials="KS" lastIdx="7" clrIdx="1">
    <p:extLst>
      <p:ext uri="{19B8F6BF-5375-455C-9EA6-DF929625EA0E}">
        <p15:presenceInfo xmlns:p15="http://schemas.microsoft.com/office/powerpoint/2012/main" userId="S-1-5-21-842925246-492894223-1343024091-7172" providerId="AD"/>
      </p:ext>
    </p:extLst>
  </p:cmAuthor>
  <p:cmAuthor id="3" name="Nancy Hansen" initials="NH" lastIdx="23" clrIdx="2">
    <p:extLst>
      <p:ext uri="{19B8F6BF-5375-455C-9EA6-DF929625EA0E}">
        <p15:presenceInfo xmlns:p15="http://schemas.microsoft.com/office/powerpoint/2012/main" userId="S-1-5-21-842925246-492894223-1343024091-6165" providerId="AD"/>
      </p:ext>
    </p:extLst>
  </p:cmAuthor>
  <p:cmAuthor id="4" name="Jennifer Sanghera" initials="JS" lastIdx="1" clrIdx="3">
    <p:extLst>
      <p:ext uri="{19B8F6BF-5375-455C-9EA6-DF929625EA0E}">
        <p15:presenceInfo xmlns:p15="http://schemas.microsoft.com/office/powerpoint/2012/main" userId="S-1-5-21-842925246-492894223-1343024091-7192" providerId="AD"/>
      </p:ext>
    </p:extLst>
  </p:cmAuthor>
  <p:cmAuthor id="5" name="Sarah O'Rourke" initials="SO" lastIdx="66" clrIdx="4">
    <p:extLst>
      <p:ext uri="{19B8F6BF-5375-455C-9EA6-DF929625EA0E}">
        <p15:presenceInfo xmlns:p15="http://schemas.microsoft.com/office/powerpoint/2012/main" userId="S-1-5-21-842925246-492894223-1343024091-7151" providerId="AD"/>
      </p:ext>
    </p:extLst>
  </p:cmAuthor>
  <p:cmAuthor id="6" name="Vaughn, Christy" initials="VC" lastIdx="4" clrIdx="5">
    <p:extLst>
      <p:ext uri="{19B8F6BF-5375-455C-9EA6-DF929625EA0E}">
        <p15:presenceInfo xmlns:p15="http://schemas.microsoft.com/office/powerpoint/2012/main" userId="S-1-5-21-2338163137-2684688362-157462135-916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5477"/>
    <a:srgbClr val="FFFFFF"/>
    <a:srgbClr val="7F7F7F"/>
    <a:srgbClr val="0F4263"/>
    <a:srgbClr val="2B809A"/>
    <a:srgbClr val="C3C3C3"/>
    <a:srgbClr val="336B90"/>
    <a:srgbClr val="093E61"/>
    <a:srgbClr val="050502"/>
    <a:srgbClr val="1D6A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2A29FA-48D9-443A-A054-64D3A9C0B2B5}" v="22" dt="2025-07-11T19:07:38.2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067" autoAdjust="0"/>
    <p:restoredTop sz="84746" autoAdjust="0"/>
  </p:normalViewPr>
  <p:slideViewPr>
    <p:cSldViewPr snapToGrid="0">
      <p:cViewPr varScale="1">
        <p:scale>
          <a:sx n="82" d="100"/>
          <a:sy n="82" d="100"/>
        </p:scale>
        <p:origin x="90" y="348"/>
      </p:cViewPr>
      <p:guideLst/>
    </p:cSldViewPr>
  </p:slideViewPr>
  <p:outlineViewPr>
    <p:cViewPr>
      <p:scale>
        <a:sx n="33" d="100"/>
        <a:sy n="33" d="100"/>
      </p:scale>
      <p:origin x="0" y="-26460"/>
    </p:cViewPr>
  </p:outlineViewPr>
  <p:notesTextViewPr>
    <p:cViewPr>
      <p:scale>
        <a:sx n="1" d="1"/>
        <a:sy n="1" d="1"/>
      </p:scale>
      <p:origin x="0" y="0"/>
    </p:cViewPr>
  </p:notesTextViewPr>
  <p:notesViewPr>
    <p:cSldViewPr snapToGrid="0">
      <p:cViewPr varScale="1">
        <p:scale>
          <a:sx n="78" d="100"/>
          <a:sy n="78" d="100"/>
        </p:scale>
        <p:origin x="1740" y="-138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16" Type="http://schemas.openxmlformats.org/officeDocument/2006/relationships/slide" Target="slides/slide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notesMaster" Target="notesMasters/notesMaster1.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commentAuthors" Target="commentAuthors.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58.xml"/><Relationship Id="rId2" Type="http://schemas.openxmlformats.org/officeDocument/2006/relationships/customXml" Target="../customXml/item2.xml"/><Relationship Id="rId29"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ee Peterson" userId="S::cpeterson@cffutures.net::3bec69d1-c966-4e26-8ffe-3a127ac45e11" providerId="AD" clId="Web-{7002248B-2926-CE84-BA6D-0741CB39824F}"/>
    <pc:docChg chg="addSld modSld sldOrd">
      <pc:chgData name="Carlee Peterson" userId="S::cpeterson@cffutures.net::3bec69d1-c966-4e26-8ffe-3a127ac45e11" providerId="AD" clId="Web-{7002248B-2926-CE84-BA6D-0741CB39824F}" dt="2023-07-27T20:36:03.852" v="92"/>
      <pc:docMkLst>
        <pc:docMk/>
      </pc:docMkLst>
      <pc:sldChg chg="modNotes">
        <pc:chgData name="Carlee Peterson" userId="S::cpeterson@cffutures.net::3bec69d1-c966-4e26-8ffe-3a127ac45e11" providerId="AD" clId="Web-{7002248B-2926-CE84-BA6D-0741CB39824F}" dt="2023-07-27T20:30:06.548" v="32"/>
        <pc:sldMkLst>
          <pc:docMk/>
          <pc:sldMk cId="3518103985" sldId="323"/>
        </pc:sldMkLst>
      </pc:sldChg>
      <pc:sldChg chg="modSp">
        <pc:chgData name="Carlee Peterson" userId="S::cpeterson@cffutures.net::3bec69d1-c966-4e26-8ffe-3a127ac45e11" providerId="AD" clId="Web-{7002248B-2926-CE84-BA6D-0741CB39824F}" dt="2023-07-27T20:32:41.317" v="65" actId="20577"/>
        <pc:sldMkLst>
          <pc:docMk/>
          <pc:sldMk cId="1545488891" sldId="378"/>
        </pc:sldMkLst>
      </pc:sldChg>
      <pc:sldChg chg="modSp ord">
        <pc:chgData name="Carlee Peterson" userId="S::cpeterson@cffutures.net::3bec69d1-c966-4e26-8ffe-3a127ac45e11" providerId="AD" clId="Web-{7002248B-2926-CE84-BA6D-0741CB39824F}" dt="2023-07-27T20:33:41.943" v="74" actId="20577"/>
        <pc:sldMkLst>
          <pc:docMk/>
          <pc:sldMk cId="1207663401" sldId="379"/>
        </pc:sldMkLst>
      </pc:sldChg>
      <pc:sldChg chg="modSp">
        <pc:chgData name="Carlee Peterson" userId="S::cpeterson@cffutures.net::3bec69d1-c966-4e26-8ffe-3a127ac45e11" providerId="AD" clId="Web-{7002248B-2926-CE84-BA6D-0741CB39824F}" dt="2023-07-27T20:34:33.335" v="84" actId="20577"/>
        <pc:sldMkLst>
          <pc:docMk/>
          <pc:sldMk cId="841812499" sldId="380"/>
        </pc:sldMkLst>
      </pc:sldChg>
      <pc:sldChg chg="modCm modNotes">
        <pc:chgData name="Carlee Peterson" userId="S::cpeterson@cffutures.net::3bec69d1-c966-4e26-8ffe-3a127ac45e11" providerId="AD" clId="Web-{7002248B-2926-CE84-BA6D-0741CB39824F}" dt="2023-07-27T20:36:03.852" v="92"/>
        <pc:sldMkLst>
          <pc:docMk/>
          <pc:sldMk cId="1222896960" sldId="3839"/>
        </pc:sldMkLst>
        <pc:extLst>
          <p:ext xmlns:p="http://schemas.openxmlformats.org/presentationml/2006/main" uri="{D6D511B9-2390-475A-947B-AFAB55BFBCF1}">
            <pc226:cmChg xmlns:pc226="http://schemas.microsoft.com/office/powerpoint/2022/06/main/command" chg="">
              <pc226:chgData name="Carlee Peterson" userId="S::cpeterson@cffutures.net::3bec69d1-c966-4e26-8ffe-3a127ac45e11" providerId="AD" clId="Web-{7002248B-2926-CE84-BA6D-0741CB39824F}" dt="2023-07-27T20:36:03.852" v="92"/>
              <pc2:cmMkLst xmlns:pc2="http://schemas.microsoft.com/office/powerpoint/2019/9/main/command">
                <pc:docMk/>
                <pc:sldMk cId="1222896960" sldId="3839"/>
                <pc2:cmMk id="{04DB270D-7C4A-4BEE-9719-EDEB692E8B2A}"/>
              </pc2:cmMkLst>
              <pc226:cmRplyChg chg="add">
                <pc226:chgData name="Carlee Peterson" userId="S::cpeterson@cffutures.net::3bec69d1-c966-4e26-8ffe-3a127ac45e11" providerId="AD" clId="Web-{7002248B-2926-CE84-BA6D-0741CB39824F}" dt="2023-07-27T20:36:03.852" v="92"/>
                <pc2:cmRplyMkLst xmlns:pc2="http://schemas.microsoft.com/office/powerpoint/2019/9/main/command">
                  <pc:docMk/>
                  <pc:sldMk cId="1222896960" sldId="3839"/>
                  <pc2:cmMk id="{04DB270D-7C4A-4BEE-9719-EDEB692E8B2A}"/>
                  <pc2:cmRplyMk id="{EBD7F61E-69AC-482C-9563-B05E34421236}"/>
                </pc2:cmRplyMkLst>
              </pc226:cmRplyChg>
            </pc226:cmChg>
          </p:ext>
        </pc:extLst>
      </pc:sldChg>
      <pc:sldChg chg="modSp new">
        <pc:chgData name="Carlee Peterson" userId="S::cpeterson@cffutures.net::3bec69d1-c966-4e26-8ffe-3a127ac45e11" providerId="AD" clId="Web-{7002248B-2926-CE84-BA6D-0741CB39824F}" dt="2023-07-27T20:35:12.289" v="91" actId="14100"/>
        <pc:sldMkLst>
          <pc:docMk/>
          <pc:sldMk cId="396982261" sldId="3843"/>
        </pc:sldMkLst>
      </pc:sldChg>
    </pc:docChg>
  </pc:docChgLst>
  <pc:docChgLst>
    <pc:chgData name="Emily Svoboda" userId="b3538ee0-f80e-4798-9d0e-954667333fa4" providerId="ADAL" clId="{762A4076-0593-4856-9D0F-BB4D77E24072}"/>
    <pc:docChg chg="undo custSel addSld delSld modSld modMainMaster">
      <pc:chgData name="Emily Svoboda" userId="b3538ee0-f80e-4798-9d0e-954667333fa4" providerId="ADAL" clId="{762A4076-0593-4856-9D0F-BB4D77E24072}" dt="2023-03-15T15:45:13.037" v="689"/>
      <pc:docMkLst>
        <pc:docMk/>
      </pc:docMkLst>
      <pc:sldChg chg="modCm">
        <pc:chgData name="Emily Svoboda" userId="b3538ee0-f80e-4798-9d0e-954667333fa4" providerId="ADAL" clId="{762A4076-0593-4856-9D0F-BB4D77E24072}" dt="2023-03-15T15:45:13.037" v="689"/>
        <pc:sldMkLst>
          <pc:docMk/>
          <pc:sldMk cId="3463228680" sldId="257"/>
        </pc:sldMkLst>
      </pc:sldChg>
      <pc:sldChg chg="setBg">
        <pc:chgData name="Emily Svoboda" userId="b3538ee0-f80e-4798-9d0e-954667333fa4" providerId="ADAL" clId="{762A4076-0593-4856-9D0F-BB4D77E24072}" dt="2023-03-15T15:10:02.943" v="377"/>
        <pc:sldMkLst>
          <pc:docMk/>
          <pc:sldMk cId="890962163" sldId="259"/>
        </pc:sldMkLst>
      </pc:sldChg>
      <pc:sldChg chg="setBg">
        <pc:chgData name="Emily Svoboda" userId="b3538ee0-f80e-4798-9d0e-954667333fa4" providerId="ADAL" clId="{762A4076-0593-4856-9D0F-BB4D77E24072}" dt="2023-03-15T15:10:02.943" v="377"/>
        <pc:sldMkLst>
          <pc:docMk/>
          <pc:sldMk cId="3748940026" sldId="266"/>
        </pc:sldMkLst>
      </pc:sldChg>
      <pc:sldChg chg="addSp delSp modSp mod setBg delDesignElem modNotes">
        <pc:chgData name="Emily Svoboda" userId="b3538ee0-f80e-4798-9d0e-954667333fa4" providerId="ADAL" clId="{762A4076-0593-4856-9D0F-BB4D77E24072}" dt="2023-03-15T15:44:19.096" v="688" actId="207"/>
        <pc:sldMkLst>
          <pc:docMk/>
          <pc:sldMk cId="2772472620" sldId="288"/>
        </pc:sldMkLst>
      </pc:sldChg>
      <pc:sldChg chg="addSp delSp modSp add mod setBg">
        <pc:chgData name="Emily Svoboda" userId="b3538ee0-f80e-4798-9d0e-954667333fa4" providerId="ADAL" clId="{762A4076-0593-4856-9D0F-BB4D77E24072}" dt="2023-03-15T15:41:16.501" v="652" actId="207"/>
        <pc:sldMkLst>
          <pc:docMk/>
          <pc:sldMk cId="3518103985" sldId="323"/>
        </pc:sldMkLst>
      </pc:sldChg>
      <pc:sldChg chg="addSp delSp modSp add mod setBg modClrScheme delDesignElem chgLayout">
        <pc:chgData name="Emily Svoboda" userId="b3538ee0-f80e-4798-9d0e-954667333fa4" providerId="ADAL" clId="{762A4076-0593-4856-9D0F-BB4D77E24072}" dt="2023-03-15T15:33:54.598" v="571" actId="113"/>
        <pc:sldMkLst>
          <pc:docMk/>
          <pc:sldMk cId="2047779199" sldId="331"/>
        </pc:sldMkLst>
      </pc:sldChg>
      <pc:sldChg chg="delSp modSp mod setBg delDesignElem">
        <pc:chgData name="Emily Svoboda" userId="b3538ee0-f80e-4798-9d0e-954667333fa4" providerId="ADAL" clId="{762A4076-0593-4856-9D0F-BB4D77E24072}" dt="2023-03-15T15:12:59.055" v="415" actId="27636"/>
        <pc:sldMkLst>
          <pc:docMk/>
          <pc:sldMk cId="1930794699" sldId="347"/>
        </pc:sldMkLst>
      </pc:sldChg>
      <pc:sldChg chg="modSp mod">
        <pc:chgData name="Emily Svoboda" userId="b3538ee0-f80e-4798-9d0e-954667333fa4" providerId="ADAL" clId="{762A4076-0593-4856-9D0F-BB4D77E24072}" dt="2023-03-14T19:50:10.976" v="151" actId="2711"/>
        <pc:sldMkLst>
          <pc:docMk/>
          <pc:sldMk cId="3322536792" sldId="363"/>
        </pc:sldMkLst>
      </pc:sldChg>
      <pc:sldChg chg="addSp delSp modSp add mod setBg modNotes">
        <pc:chgData name="Emily Svoboda" userId="b3538ee0-f80e-4798-9d0e-954667333fa4" providerId="ADAL" clId="{762A4076-0593-4856-9D0F-BB4D77E24072}" dt="2023-03-15T15:13:42.473" v="419" actId="26606"/>
        <pc:sldMkLst>
          <pc:docMk/>
          <pc:sldMk cId="0" sldId="377"/>
        </pc:sldMkLst>
      </pc:sldChg>
      <pc:sldChg chg="modSp mod">
        <pc:chgData name="Emily Svoboda" userId="b3538ee0-f80e-4798-9d0e-954667333fa4" providerId="ADAL" clId="{762A4076-0593-4856-9D0F-BB4D77E24072}" dt="2023-03-14T19:34:51.315" v="22" actId="20577"/>
        <pc:sldMkLst>
          <pc:docMk/>
          <pc:sldMk cId="3157710716" sldId="382"/>
        </pc:sldMkLst>
      </pc:sldChg>
      <pc:sldChg chg="modSp mod setBg">
        <pc:chgData name="Emily Svoboda" userId="b3538ee0-f80e-4798-9d0e-954667333fa4" providerId="ADAL" clId="{762A4076-0593-4856-9D0F-BB4D77E24072}" dt="2023-03-15T15:10:02.943" v="377"/>
        <pc:sldMkLst>
          <pc:docMk/>
          <pc:sldMk cId="4156712153" sldId="389"/>
        </pc:sldMkLst>
      </pc:sldChg>
      <pc:sldChg chg="addSp delSp modSp add mod setBg modNotes">
        <pc:chgData name="Emily Svoboda" userId="b3538ee0-f80e-4798-9d0e-954667333fa4" providerId="ADAL" clId="{762A4076-0593-4856-9D0F-BB4D77E24072}" dt="2023-03-15T15:18:52.539" v="454" actId="12100"/>
        <pc:sldMkLst>
          <pc:docMk/>
          <pc:sldMk cId="2846329916" sldId="431"/>
        </pc:sldMkLst>
      </pc:sldChg>
      <pc:sldChg chg="setBg">
        <pc:chgData name="Emily Svoboda" userId="b3538ee0-f80e-4798-9d0e-954667333fa4" providerId="ADAL" clId="{762A4076-0593-4856-9D0F-BB4D77E24072}" dt="2023-03-15T15:10:02.943" v="377"/>
        <pc:sldMkLst>
          <pc:docMk/>
          <pc:sldMk cId="3573167192" sldId="505"/>
        </pc:sldMkLst>
      </pc:sldChg>
      <pc:sldChg chg="addSp modSp add mod setBg modNotes">
        <pc:chgData name="Emily Svoboda" userId="b3538ee0-f80e-4798-9d0e-954667333fa4" providerId="ADAL" clId="{762A4076-0593-4856-9D0F-BB4D77E24072}" dt="2023-03-15T15:27:27.380" v="531" actId="1076"/>
        <pc:sldMkLst>
          <pc:docMk/>
          <pc:sldMk cId="1144226033" sldId="1485"/>
        </pc:sldMkLst>
      </pc:sldChg>
      <pc:sldChg chg="addSp modSp add mod setBg modNotes">
        <pc:chgData name="Emily Svoboda" userId="b3538ee0-f80e-4798-9d0e-954667333fa4" providerId="ADAL" clId="{762A4076-0593-4856-9D0F-BB4D77E24072}" dt="2023-03-15T15:42:20.053" v="663" actId="1076"/>
        <pc:sldMkLst>
          <pc:docMk/>
          <pc:sldMk cId="2900489356" sldId="1490"/>
        </pc:sldMkLst>
      </pc:sldChg>
      <pc:sldChg chg="modSp add mod setBg modNotes">
        <pc:chgData name="Emily Svoboda" userId="b3538ee0-f80e-4798-9d0e-954667333fa4" providerId="ADAL" clId="{762A4076-0593-4856-9D0F-BB4D77E24072}" dt="2023-03-15T15:43:16.858" v="681" actId="1076"/>
        <pc:sldMkLst>
          <pc:docMk/>
          <pc:sldMk cId="1224200743" sldId="1491"/>
        </pc:sldMkLst>
      </pc:sldChg>
      <pc:sldChg chg="addSp delSp modSp add mod setBg">
        <pc:chgData name="Emily Svoboda" userId="b3538ee0-f80e-4798-9d0e-954667333fa4" providerId="ADAL" clId="{762A4076-0593-4856-9D0F-BB4D77E24072}" dt="2023-03-15T15:21:10.054" v="471" actId="12100"/>
        <pc:sldMkLst>
          <pc:docMk/>
          <pc:sldMk cId="993018492" sldId="1507"/>
        </pc:sldMkLst>
      </pc:sldChg>
      <pc:sldChg chg="modSp add del mod setBg">
        <pc:chgData name="Emily Svoboda" userId="b3538ee0-f80e-4798-9d0e-954667333fa4" providerId="ADAL" clId="{762A4076-0593-4856-9D0F-BB4D77E24072}" dt="2023-03-15T15:35:37.025" v="594" actId="2696"/>
        <pc:sldMkLst>
          <pc:docMk/>
          <pc:sldMk cId="3900635043" sldId="1508"/>
        </pc:sldMkLst>
      </pc:sldChg>
      <pc:sldChg chg="modSp mod setBg">
        <pc:chgData name="Emily Svoboda" userId="b3538ee0-f80e-4798-9d0e-954667333fa4" providerId="ADAL" clId="{762A4076-0593-4856-9D0F-BB4D77E24072}" dt="2023-03-15T15:10:02.943" v="377"/>
        <pc:sldMkLst>
          <pc:docMk/>
          <pc:sldMk cId="2003227725" sldId="1795"/>
        </pc:sldMkLst>
      </pc:sldChg>
      <pc:sldChg chg="delSp modSp setBg delDesignElem">
        <pc:chgData name="Emily Svoboda" userId="b3538ee0-f80e-4798-9d0e-954667333fa4" providerId="ADAL" clId="{762A4076-0593-4856-9D0F-BB4D77E24072}" dt="2023-03-15T15:12:58.942" v="414"/>
        <pc:sldMkLst>
          <pc:docMk/>
          <pc:sldMk cId="2568900150" sldId="1813"/>
        </pc:sldMkLst>
      </pc:sldChg>
      <pc:sldChg chg="setBg">
        <pc:chgData name="Emily Svoboda" userId="b3538ee0-f80e-4798-9d0e-954667333fa4" providerId="ADAL" clId="{762A4076-0593-4856-9D0F-BB4D77E24072}" dt="2023-03-15T15:10:02.943" v="377"/>
        <pc:sldMkLst>
          <pc:docMk/>
          <pc:sldMk cId="3459688216" sldId="1831"/>
        </pc:sldMkLst>
      </pc:sldChg>
      <pc:sldChg chg="setBg">
        <pc:chgData name="Emily Svoboda" userId="b3538ee0-f80e-4798-9d0e-954667333fa4" providerId="ADAL" clId="{762A4076-0593-4856-9D0F-BB4D77E24072}" dt="2023-03-15T15:10:02.943" v="377"/>
        <pc:sldMkLst>
          <pc:docMk/>
          <pc:sldMk cId="4057508187" sldId="3596"/>
        </pc:sldMkLst>
      </pc:sldChg>
      <pc:sldChg chg="modSp mod setBg">
        <pc:chgData name="Emily Svoboda" userId="b3538ee0-f80e-4798-9d0e-954667333fa4" providerId="ADAL" clId="{762A4076-0593-4856-9D0F-BB4D77E24072}" dt="2023-03-15T15:10:02.943" v="377"/>
        <pc:sldMkLst>
          <pc:docMk/>
          <pc:sldMk cId="2700808123" sldId="3597"/>
        </pc:sldMkLst>
      </pc:sldChg>
      <pc:sldChg chg="delSp setBg delDesignElem">
        <pc:chgData name="Emily Svoboda" userId="b3538ee0-f80e-4798-9d0e-954667333fa4" providerId="ADAL" clId="{762A4076-0593-4856-9D0F-BB4D77E24072}" dt="2023-03-15T15:12:58.942" v="414"/>
        <pc:sldMkLst>
          <pc:docMk/>
          <pc:sldMk cId="3127050022" sldId="3617"/>
        </pc:sldMkLst>
      </pc:sldChg>
      <pc:sldChg chg="setBg">
        <pc:chgData name="Emily Svoboda" userId="b3538ee0-f80e-4798-9d0e-954667333fa4" providerId="ADAL" clId="{762A4076-0593-4856-9D0F-BB4D77E24072}" dt="2023-03-15T15:10:02.943" v="377"/>
        <pc:sldMkLst>
          <pc:docMk/>
          <pc:sldMk cId="3832313077" sldId="3618"/>
        </pc:sldMkLst>
      </pc:sldChg>
      <pc:sldChg chg="setBg">
        <pc:chgData name="Emily Svoboda" userId="b3538ee0-f80e-4798-9d0e-954667333fa4" providerId="ADAL" clId="{762A4076-0593-4856-9D0F-BB4D77E24072}" dt="2023-03-15T15:10:02.943" v="377"/>
        <pc:sldMkLst>
          <pc:docMk/>
          <pc:sldMk cId="1055786399" sldId="3619"/>
        </pc:sldMkLst>
      </pc:sldChg>
      <pc:sldChg chg="modSp mod setBg">
        <pc:chgData name="Emily Svoboda" userId="b3538ee0-f80e-4798-9d0e-954667333fa4" providerId="ADAL" clId="{762A4076-0593-4856-9D0F-BB4D77E24072}" dt="2023-03-15T15:10:02.943" v="377"/>
        <pc:sldMkLst>
          <pc:docMk/>
          <pc:sldMk cId="3572832801" sldId="3620"/>
        </pc:sldMkLst>
      </pc:sldChg>
      <pc:sldChg chg="setBg">
        <pc:chgData name="Emily Svoboda" userId="b3538ee0-f80e-4798-9d0e-954667333fa4" providerId="ADAL" clId="{762A4076-0593-4856-9D0F-BB4D77E24072}" dt="2023-03-15T15:10:02.943" v="377"/>
        <pc:sldMkLst>
          <pc:docMk/>
          <pc:sldMk cId="3164262781" sldId="3621"/>
        </pc:sldMkLst>
      </pc:sldChg>
      <pc:sldChg chg="setBg">
        <pc:chgData name="Emily Svoboda" userId="b3538ee0-f80e-4798-9d0e-954667333fa4" providerId="ADAL" clId="{762A4076-0593-4856-9D0F-BB4D77E24072}" dt="2023-03-15T15:10:02.943" v="377"/>
        <pc:sldMkLst>
          <pc:docMk/>
          <pc:sldMk cId="2305063412" sldId="3622"/>
        </pc:sldMkLst>
      </pc:sldChg>
      <pc:sldChg chg="setBg">
        <pc:chgData name="Emily Svoboda" userId="b3538ee0-f80e-4798-9d0e-954667333fa4" providerId="ADAL" clId="{762A4076-0593-4856-9D0F-BB4D77E24072}" dt="2023-03-15T15:10:02.943" v="377"/>
        <pc:sldMkLst>
          <pc:docMk/>
          <pc:sldMk cId="2338882255" sldId="3623"/>
        </pc:sldMkLst>
      </pc:sldChg>
      <pc:sldChg chg="setBg">
        <pc:chgData name="Emily Svoboda" userId="b3538ee0-f80e-4798-9d0e-954667333fa4" providerId="ADAL" clId="{762A4076-0593-4856-9D0F-BB4D77E24072}" dt="2023-03-15T15:10:02.943" v="377"/>
        <pc:sldMkLst>
          <pc:docMk/>
          <pc:sldMk cId="1659516540" sldId="3624"/>
        </pc:sldMkLst>
      </pc:sldChg>
      <pc:sldChg chg="modSp del mod">
        <pc:chgData name="Emily Svoboda" userId="b3538ee0-f80e-4798-9d0e-954667333fa4" providerId="ADAL" clId="{762A4076-0593-4856-9D0F-BB4D77E24072}" dt="2023-03-14T20:03:20.477" v="299" actId="2696"/>
        <pc:sldMkLst>
          <pc:docMk/>
          <pc:sldMk cId="3532173186" sldId="3770"/>
        </pc:sldMkLst>
      </pc:sldChg>
      <pc:sldChg chg="setBg">
        <pc:chgData name="Emily Svoboda" userId="b3538ee0-f80e-4798-9d0e-954667333fa4" providerId="ADAL" clId="{762A4076-0593-4856-9D0F-BB4D77E24072}" dt="2023-03-15T15:10:02.943" v="377"/>
        <pc:sldMkLst>
          <pc:docMk/>
          <pc:sldMk cId="1179948282" sldId="3777"/>
        </pc:sldMkLst>
      </pc:sldChg>
      <pc:sldChg chg="delSp setBg delDesignElem">
        <pc:chgData name="Emily Svoboda" userId="b3538ee0-f80e-4798-9d0e-954667333fa4" providerId="ADAL" clId="{762A4076-0593-4856-9D0F-BB4D77E24072}" dt="2023-03-15T15:12:58.942" v="414"/>
        <pc:sldMkLst>
          <pc:docMk/>
          <pc:sldMk cId="175823233" sldId="3778"/>
        </pc:sldMkLst>
      </pc:sldChg>
      <pc:sldChg chg="modSp mod setBg">
        <pc:chgData name="Emily Svoboda" userId="b3538ee0-f80e-4798-9d0e-954667333fa4" providerId="ADAL" clId="{762A4076-0593-4856-9D0F-BB4D77E24072}" dt="2023-03-15T15:10:02.943" v="377"/>
        <pc:sldMkLst>
          <pc:docMk/>
          <pc:sldMk cId="2255177779" sldId="3779"/>
        </pc:sldMkLst>
      </pc:sldChg>
      <pc:sldChg chg="modSp mod setBg">
        <pc:chgData name="Emily Svoboda" userId="b3538ee0-f80e-4798-9d0e-954667333fa4" providerId="ADAL" clId="{762A4076-0593-4856-9D0F-BB4D77E24072}" dt="2023-03-15T15:10:02.943" v="377"/>
        <pc:sldMkLst>
          <pc:docMk/>
          <pc:sldMk cId="360496910" sldId="3780"/>
        </pc:sldMkLst>
      </pc:sldChg>
      <pc:sldChg chg="modSp mod setBg">
        <pc:chgData name="Emily Svoboda" userId="b3538ee0-f80e-4798-9d0e-954667333fa4" providerId="ADAL" clId="{762A4076-0593-4856-9D0F-BB4D77E24072}" dt="2023-03-15T15:10:02.943" v="377"/>
        <pc:sldMkLst>
          <pc:docMk/>
          <pc:sldMk cId="4222625078" sldId="3781"/>
        </pc:sldMkLst>
      </pc:sldChg>
      <pc:sldChg chg="modSp mod setBg">
        <pc:chgData name="Emily Svoboda" userId="b3538ee0-f80e-4798-9d0e-954667333fa4" providerId="ADAL" clId="{762A4076-0593-4856-9D0F-BB4D77E24072}" dt="2023-03-15T15:10:02.943" v="377"/>
        <pc:sldMkLst>
          <pc:docMk/>
          <pc:sldMk cId="2388243820" sldId="3782"/>
        </pc:sldMkLst>
      </pc:sldChg>
      <pc:sldChg chg="modSp mod setBg">
        <pc:chgData name="Emily Svoboda" userId="b3538ee0-f80e-4798-9d0e-954667333fa4" providerId="ADAL" clId="{762A4076-0593-4856-9D0F-BB4D77E24072}" dt="2023-03-15T15:10:02.943" v="377"/>
        <pc:sldMkLst>
          <pc:docMk/>
          <pc:sldMk cId="3493692451" sldId="3783"/>
        </pc:sldMkLst>
      </pc:sldChg>
      <pc:sldChg chg="delSp setBg delDesignElem">
        <pc:chgData name="Emily Svoboda" userId="b3538ee0-f80e-4798-9d0e-954667333fa4" providerId="ADAL" clId="{762A4076-0593-4856-9D0F-BB4D77E24072}" dt="2023-03-15T15:12:58.942" v="414"/>
        <pc:sldMkLst>
          <pc:docMk/>
          <pc:sldMk cId="1052007557" sldId="3785"/>
        </pc:sldMkLst>
      </pc:sldChg>
      <pc:sldChg chg="delSp setBg delDesignElem">
        <pc:chgData name="Emily Svoboda" userId="b3538ee0-f80e-4798-9d0e-954667333fa4" providerId="ADAL" clId="{762A4076-0593-4856-9D0F-BB4D77E24072}" dt="2023-03-15T15:12:58.942" v="414"/>
        <pc:sldMkLst>
          <pc:docMk/>
          <pc:sldMk cId="1060822371" sldId="3786"/>
        </pc:sldMkLst>
      </pc:sldChg>
      <pc:sldChg chg="setBg">
        <pc:chgData name="Emily Svoboda" userId="b3538ee0-f80e-4798-9d0e-954667333fa4" providerId="ADAL" clId="{762A4076-0593-4856-9D0F-BB4D77E24072}" dt="2023-03-15T15:10:02.943" v="377"/>
        <pc:sldMkLst>
          <pc:docMk/>
          <pc:sldMk cId="2388302563" sldId="3787"/>
        </pc:sldMkLst>
      </pc:sldChg>
      <pc:sldChg chg="setBg">
        <pc:chgData name="Emily Svoboda" userId="b3538ee0-f80e-4798-9d0e-954667333fa4" providerId="ADAL" clId="{762A4076-0593-4856-9D0F-BB4D77E24072}" dt="2023-03-15T15:10:02.943" v="377"/>
        <pc:sldMkLst>
          <pc:docMk/>
          <pc:sldMk cId="59457721" sldId="3788"/>
        </pc:sldMkLst>
      </pc:sldChg>
      <pc:sldChg chg="setBg">
        <pc:chgData name="Emily Svoboda" userId="b3538ee0-f80e-4798-9d0e-954667333fa4" providerId="ADAL" clId="{762A4076-0593-4856-9D0F-BB4D77E24072}" dt="2023-03-15T15:10:02.943" v="377"/>
        <pc:sldMkLst>
          <pc:docMk/>
          <pc:sldMk cId="2281041343" sldId="3789"/>
        </pc:sldMkLst>
      </pc:sldChg>
      <pc:sldChg chg="delSp setBg delDesignElem">
        <pc:chgData name="Emily Svoboda" userId="b3538ee0-f80e-4798-9d0e-954667333fa4" providerId="ADAL" clId="{762A4076-0593-4856-9D0F-BB4D77E24072}" dt="2023-03-15T15:12:58.942" v="414"/>
        <pc:sldMkLst>
          <pc:docMk/>
          <pc:sldMk cId="3773890542" sldId="3790"/>
        </pc:sldMkLst>
      </pc:sldChg>
      <pc:sldChg chg="setBg">
        <pc:chgData name="Emily Svoboda" userId="b3538ee0-f80e-4798-9d0e-954667333fa4" providerId="ADAL" clId="{762A4076-0593-4856-9D0F-BB4D77E24072}" dt="2023-03-15T15:10:02.943" v="377"/>
        <pc:sldMkLst>
          <pc:docMk/>
          <pc:sldMk cId="2803339299" sldId="3791"/>
        </pc:sldMkLst>
      </pc:sldChg>
      <pc:sldChg chg="setBg">
        <pc:chgData name="Emily Svoboda" userId="b3538ee0-f80e-4798-9d0e-954667333fa4" providerId="ADAL" clId="{762A4076-0593-4856-9D0F-BB4D77E24072}" dt="2023-03-15T15:10:02.943" v="377"/>
        <pc:sldMkLst>
          <pc:docMk/>
          <pc:sldMk cId="523504979" sldId="3792"/>
        </pc:sldMkLst>
      </pc:sldChg>
      <pc:sldChg chg="delSp modSp mod setBg delDesignElem">
        <pc:chgData name="Emily Svoboda" userId="b3538ee0-f80e-4798-9d0e-954667333fa4" providerId="ADAL" clId="{762A4076-0593-4856-9D0F-BB4D77E24072}" dt="2023-03-15T15:12:43.485" v="398"/>
        <pc:sldMkLst>
          <pc:docMk/>
          <pc:sldMk cId="395930507" sldId="3793"/>
        </pc:sldMkLst>
      </pc:sldChg>
      <pc:sldChg chg="delSp modSp mod setBg delDesignElem">
        <pc:chgData name="Emily Svoboda" userId="b3538ee0-f80e-4798-9d0e-954667333fa4" providerId="ADAL" clId="{762A4076-0593-4856-9D0F-BB4D77E24072}" dt="2023-03-15T15:12:59.062" v="416" actId="27636"/>
        <pc:sldMkLst>
          <pc:docMk/>
          <pc:sldMk cId="923090468" sldId="3794"/>
        </pc:sldMkLst>
      </pc:sldChg>
      <pc:sldChg chg="delSp modSp mod setBg delDesignElem">
        <pc:chgData name="Emily Svoboda" userId="b3538ee0-f80e-4798-9d0e-954667333fa4" providerId="ADAL" clId="{762A4076-0593-4856-9D0F-BB4D77E24072}" dt="2023-03-15T15:12:43.485" v="398"/>
        <pc:sldMkLst>
          <pc:docMk/>
          <pc:sldMk cId="3751470456" sldId="3795"/>
        </pc:sldMkLst>
      </pc:sldChg>
      <pc:sldChg chg="delSp setBg delDesignElem">
        <pc:chgData name="Emily Svoboda" userId="b3538ee0-f80e-4798-9d0e-954667333fa4" providerId="ADAL" clId="{762A4076-0593-4856-9D0F-BB4D77E24072}" dt="2023-03-15T15:12:58.942" v="414"/>
        <pc:sldMkLst>
          <pc:docMk/>
          <pc:sldMk cId="4106501602" sldId="3796"/>
        </pc:sldMkLst>
      </pc:sldChg>
      <pc:sldChg chg="setBg">
        <pc:chgData name="Emily Svoboda" userId="b3538ee0-f80e-4798-9d0e-954667333fa4" providerId="ADAL" clId="{762A4076-0593-4856-9D0F-BB4D77E24072}" dt="2023-03-15T15:10:02.943" v="377"/>
        <pc:sldMkLst>
          <pc:docMk/>
          <pc:sldMk cId="448533922" sldId="3797"/>
        </pc:sldMkLst>
      </pc:sldChg>
      <pc:sldChg chg="setBg">
        <pc:chgData name="Emily Svoboda" userId="b3538ee0-f80e-4798-9d0e-954667333fa4" providerId="ADAL" clId="{762A4076-0593-4856-9D0F-BB4D77E24072}" dt="2023-03-15T15:10:02.943" v="377"/>
        <pc:sldMkLst>
          <pc:docMk/>
          <pc:sldMk cId="255329420" sldId="3798"/>
        </pc:sldMkLst>
      </pc:sldChg>
      <pc:sldChg chg="setBg">
        <pc:chgData name="Emily Svoboda" userId="b3538ee0-f80e-4798-9d0e-954667333fa4" providerId="ADAL" clId="{762A4076-0593-4856-9D0F-BB4D77E24072}" dt="2023-03-15T15:10:02.943" v="377"/>
        <pc:sldMkLst>
          <pc:docMk/>
          <pc:sldMk cId="2898508150" sldId="3799"/>
        </pc:sldMkLst>
      </pc:sldChg>
      <pc:sldChg chg="modSp mod setBg">
        <pc:chgData name="Emily Svoboda" userId="b3538ee0-f80e-4798-9d0e-954667333fa4" providerId="ADAL" clId="{762A4076-0593-4856-9D0F-BB4D77E24072}" dt="2023-03-15T15:10:02.943" v="377"/>
        <pc:sldMkLst>
          <pc:docMk/>
          <pc:sldMk cId="900660460" sldId="3802"/>
        </pc:sldMkLst>
      </pc:sldChg>
      <pc:sldChg chg="addSp delSp modSp mod setBg">
        <pc:chgData name="Emily Svoboda" userId="b3538ee0-f80e-4798-9d0e-954667333fa4" providerId="ADAL" clId="{762A4076-0593-4856-9D0F-BB4D77E24072}" dt="2023-03-15T15:10:02.943" v="377"/>
        <pc:sldMkLst>
          <pc:docMk/>
          <pc:sldMk cId="1087272386" sldId="3807"/>
        </pc:sldMkLst>
      </pc:sldChg>
      <pc:sldChg chg="addSp delSp modSp mod setBg">
        <pc:chgData name="Emily Svoboda" userId="b3538ee0-f80e-4798-9d0e-954667333fa4" providerId="ADAL" clId="{762A4076-0593-4856-9D0F-BB4D77E24072}" dt="2023-03-15T15:10:02.943" v="377"/>
        <pc:sldMkLst>
          <pc:docMk/>
          <pc:sldMk cId="2037553895" sldId="3808"/>
        </pc:sldMkLst>
      </pc:sldChg>
      <pc:sldChg chg="addSp delSp modSp mod setBg">
        <pc:chgData name="Emily Svoboda" userId="b3538ee0-f80e-4798-9d0e-954667333fa4" providerId="ADAL" clId="{762A4076-0593-4856-9D0F-BB4D77E24072}" dt="2023-03-15T15:10:02.943" v="377"/>
        <pc:sldMkLst>
          <pc:docMk/>
          <pc:sldMk cId="1103845682" sldId="3809"/>
        </pc:sldMkLst>
      </pc:sldChg>
      <pc:sldChg chg="modSp mod setBg">
        <pc:chgData name="Emily Svoboda" userId="b3538ee0-f80e-4798-9d0e-954667333fa4" providerId="ADAL" clId="{762A4076-0593-4856-9D0F-BB4D77E24072}" dt="2023-03-15T15:10:02.943" v="377"/>
        <pc:sldMkLst>
          <pc:docMk/>
          <pc:sldMk cId="1185848706" sldId="3810"/>
        </pc:sldMkLst>
      </pc:sldChg>
      <pc:sldChg chg="modSp mod setBg">
        <pc:chgData name="Emily Svoboda" userId="b3538ee0-f80e-4798-9d0e-954667333fa4" providerId="ADAL" clId="{762A4076-0593-4856-9D0F-BB4D77E24072}" dt="2023-03-15T15:10:02.943" v="377"/>
        <pc:sldMkLst>
          <pc:docMk/>
          <pc:sldMk cId="1718631198" sldId="3811"/>
        </pc:sldMkLst>
      </pc:sldChg>
      <pc:sldChg chg="modSp mod setBg">
        <pc:chgData name="Emily Svoboda" userId="b3538ee0-f80e-4798-9d0e-954667333fa4" providerId="ADAL" clId="{762A4076-0593-4856-9D0F-BB4D77E24072}" dt="2023-03-15T15:10:02.943" v="377"/>
        <pc:sldMkLst>
          <pc:docMk/>
          <pc:sldMk cId="3402014836" sldId="3812"/>
        </pc:sldMkLst>
      </pc:sldChg>
      <pc:sldChg chg="delSp setBg delDesignElem">
        <pc:chgData name="Emily Svoboda" userId="b3538ee0-f80e-4798-9d0e-954667333fa4" providerId="ADAL" clId="{762A4076-0593-4856-9D0F-BB4D77E24072}" dt="2023-03-15T15:12:43.485" v="398"/>
        <pc:sldMkLst>
          <pc:docMk/>
          <pc:sldMk cId="3068948040" sldId="3813"/>
        </pc:sldMkLst>
      </pc:sldChg>
      <pc:sldChg chg="delSp setBg delDesignElem">
        <pc:chgData name="Emily Svoboda" userId="b3538ee0-f80e-4798-9d0e-954667333fa4" providerId="ADAL" clId="{762A4076-0593-4856-9D0F-BB4D77E24072}" dt="2023-03-15T15:12:58.942" v="414"/>
        <pc:sldMkLst>
          <pc:docMk/>
          <pc:sldMk cId="1608537100" sldId="3815"/>
        </pc:sldMkLst>
      </pc:sldChg>
      <pc:sldChg chg="modSp add mod">
        <pc:chgData name="Emily Svoboda" userId="b3538ee0-f80e-4798-9d0e-954667333fa4" providerId="ADAL" clId="{762A4076-0593-4856-9D0F-BB4D77E24072}" dt="2023-03-14T20:09:47.780" v="372" actId="114"/>
        <pc:sldMkLst>
          <pc:docMk/>
          <pc:sldMk cId="3557348005" sldId="3816"/>
        </pc:sldMkLst>
      </pc:sldChg>
      <pc:sldChg chg="addSp delSp modSp add mod">
        <pc:chgData name="Emily Svoboda" userId="b3538ee0-f80e-4798-9d0e-954667333fa4" providerId="ADAL" clId="{762A4076-0593-4856-9D0F-BB4D77E24072}" dt="2023-03-14T20:03:12.582" v="298" actId="1076"/>
        <pc:sldMkLst>
          <pc:docMk/>
          <pc:sldMk cId="493249669" sldId="3817"/>
        </pc:sldMkLst>
      </pc:sldChg>
      <pc:sldChg chg="addSp delSp modSp add mod setBg modNotes">
        <pc:chgData name="Emily Svoboda" userId="b3538ee0-f80e-4798-9d0e-954667333fa4" providerId="ADAL" clId="{762A4076-0593-4856-9D0F-BB4D77E24072}" dt="2023-03-15T15:25:50.939" v="514" actId="1076"/>
        <pc:sldMkLst>
          <pc:docMk/>
          <pc:sldMk cId="0" sldId="3818"/>
        </pc:sldMkLst>
      </pc:sldChg>
      <pc:sldChg chg="modSp add mod modNotesTx">
        <pc:chgData name="Emily Svoboda" userId="b3538ee0-f80e-4798-9d0e-954667333fa4" providerId="ADAL" clId="{762A4076-0593-4856-9D0F-BB4D77E24072}" dt="2023-03-15T15:37:56.870" v="620" actId="1076"/>
        <pc:sldMkLst>
          <pc:docMk/>
          <pc:sldMk cId="4003520388" sldId="3819"/>
        </pc:sldMkLst>
      </pc:sldChg>
      <pc:sldMasterChg chg="modSldLayout">
        <pc:chgData name="Emily Svoboda" userId="b3538ee0-f80e-4798-9d0e-954667333fa4" providerId="ADAL" clId="{762A4076-0593-4856-9D0F-BB4D77E24072}" dt="2023-03-15T15:10:02.943" v="377"/>
        <pc:sldMasterMkLst>
          <pc:docMk/>
          <pc:sldMasterMk cId="4226436277" sldId="2147483965"/>
        </pc:sldMasterMkLst>
        <pc:sldLayoutChg chg="setBg">
          <pc:chgData name="Emily Svoboda" userId="b3538ee0-f80e-4798-9d0e-954667333fa4" providerId="ADAL" clId="{762A4076-0593-4856-9D0F-BB4D77E24072}" dt="2023-03-15T15:10:02.943" v="377"/>
          <pc:sldLayoutMkLst>
            <pc:docMk/>
            <pc:sldMasterMk cId="4226436277" sldId="2147483965"/>
            <pc:sldLayoutMk cId="407977438" sldId="2147483967"/>
          </pc:sldLayoutMkLst>
        </pc:sldLayoutChg>
      </pc:sldMasterChg>
      <pc:sldMasterChg chg="modSldLayout">
        <pc:chgData name="Emily Svoboda" userId="b3538ee0-f80e-4798-9d0e-954667333fa4" providerId="ADAL" clId="{762A4076-0593-4856-9D0F-BB4D77E24072}" dt="2023-03-15T15:10:02.943" v="377"/>
        <pc:sldMasterMkLst>
          <pc:docMk/>
          <pc:sldMasterMk cId="3784640609" sldId="2147484200"/>
        </pc:sldMasterMkLst>
        <pc:sldLayoutChg chg="setBg">
          <pc:chgData name="Emily Svoboda" userId="b3538ee0-f80e-4798-9d0e-954667333fa4" providerId="ADAL" clId="{762A4076-0593-4856-9D0F-BB4D77E24072}" dt="2023-03-15T15:10:02.943" v="377"/>
          <pc:sldLayoutMkLst>
            <pc:docMk/>
            <pc:sldMasterMk cId="3784640609" sldId="2147484200"/>
            <pc:sldLayoutMk cId="1494563591" sldId="2147484202"/>
          </pc:sldLayoutMkLst>
        </pc:sldLayoutChg>
      </pc:sldMasterChg>
      <pc:sldMasterChg chg="modSldLayout">
        <pc:chgData name="Emily Svoboda" userId="b3538ee0-f80e-4798-9d0e-954667333fa4" providerId="ADAL" clId="{762A4076-0593-4856-9D0F-BB4D77E24072}" dt="2023-03-15T15:10:02.943" v="377"/>
        <pc:sldMasterMkLst>
          <pc:docMk/>
          <pc:sldMasterMk cId="3737368069" sldId="2147484267"/>
        </pc:sldMasterMkLst>
        <pc:sldLayoutChg chg="setBg">
          <pc:chgData name="Emily Svoboda" userId="b3538ee0-f80e-4798-9d0e-954667333fa4" providerId="ADAL" clId="{762A4076-0593-4856-9D0F-BB4D77E24072}" dt="2023-03-15T15:10:02.943" v="377"/>
          <pc:sldLayoutMkLst>
            <pc:docMk/>
            <pc:sldMasterMk cId="3737368069" sldId="2147484267"/>
            <pc:sldLayoutMk cId="1060418890" sldId="2147484120"/>
          </pc:sldLayoutMkLst>
        </pc:sldLayoutChg>
        <pc:sldLayoutChg chg="setBg">
          <pc:chgData name="Emily Svoboda" userId="b3538ee0-f80e-4798-9d0e-954667333fa4" providerId="ADAL" clId="{762A4076-0593-4856-9D0F-BB4D77E24072}" dt="2023-03-15T15:10:02.943" v="377"/>
          <pc:sldLayoutMkLst>
            <pc:docMk/>
            <pc:sldMasterMk cId="3737368069" sldId="2147484118"/>
            <pc:sldLayoutMk cId="1757977558" sldId="2147484125"/>
          </pc:sldLayoutMkLst>
        </pc:sldLayoutChg>
        <pc:sldLayoutChg chg="setBg">
          <pc:chgData name="Emily Svoboda" userId="b3538ee0-f80e-4798-9d0e-954667333fa4" providerId="ADAL" clId="{762A4076-0593-4856-9D0F-BB4D77E24072}" dt="2023-03-15T15:10:02.943" v="377"/>
          <pc:sldLayoutMkLst>
            <pc:docMk/>
            <pc:sldMasterMk cId="3737368069" sldId="2147484118"/>
            <pc:sldLayoutMk cId="2413687353" sldId="2147484131"/>
          </pc:sldLayoutMkLst>
        </pc:sldLayoutChg>
        <pc:sldLayoutChg chg="setBg">
          <pc:chgData name="Emily Svoboda" userId="b3538ee0-f80e-4798-9d0e-954667333fa4" providerId="ADAL" clId="{762A4076-0593-4856-9D0F-BB4D77E24072}" dt="2023-03-15T15:10:02.943" v="377"/>
          <pc:sldLayoutMkLst>
            <pc:docMk/>
            <pc:sldMasterMk cId="3737368069" sldId="2147484118"/>
            <pc:sldLayoutMk cId="1338563337" sldId="2147484136"/>
          </pc:sldLayoutMkLst>
        </pc:sldLayoutChg>
        <pc:sldLayoutChg chg="setBg">
          <pc:chgData name="Emily Svoboda" userId="b3538ee0-f80e-4798-9d0e-954667333fa4" providerId="ADAL" clId="{762A4076-0593-4856-9D0F-BB4D77E24072}" dt="2023-03-15T15:10:02.943" v="377"/>
          <pc:sldLayoutMkLst>
            <pc:docMk/>
            <pc:sldMasterMk cId="3737368069" sldId="2147484118"/>
            <pc:sldLayoutMk cId="1317777648" sldId="2147484146"/>
          </pc:sldLayoutMkLst>
        </pc:sldLayoutChg>
        <pc:sldLayoutChg chg="setBg">
          <pc:chgData name="Emily Svoboda" userId="b3538ee0-f80e-4798-9d0e-954667333fa4" providerId="ADAL" clId="{762A4076-0593-4856-9D0F-BB4D77E24072}" dt="2023-03-15T15:10:02.943" v="377"/>
          <pc:sldLayoutMkLst>
            <pc:docMk/>
            <pc:sldMasterMk cId="3737368069" sldId="2147484118"/>
            <pc:sldLayoutMk cId="2433196196" sldId="2147484147"/>
          </pc:sldLayoutMkLst>
        </pc:sldLayoutChg>
        <pc:sldLayoutChg chg="setBg">
          <pc:chgData name="Emily Svoboda" userId="b3538ee0-f80e-4798-9d0e-954667333fa4" providerId="ADAL" clId="{762A4076-0593-4856-9D0F-BB4D77E24072}" dt="2023-03-15T15:10:02.943" v="377"/>
          <pc:sldLayoutMkLst>
            <pc:docMk/>
            <pc:sldMasterMk cId="3737368069" sldId="2147484118"/>
            <pc:sldLayoutMk cId="2714305247" sldId="2147484171"/>
          </pc:sldLayoutMkLst>
        </pc:sldLayoutChg>
        <pc:sldLayoutChg chg="setBg">
          <pc:chgData name="Emily Svoboda" userId="b3538ee0-f80e-4798-9d0e-954667333fa4" providerId="ADAL" clId="{762A4076-0593-4856-9D0F-BB4D77E24072}" dt="2023-03-15T15:10:02.943" v="377"/>
          <pc:sldLayoutMkLst>
            <pc:docMk/>
            <pc:sldMasterMk cId="3737368069" sldId="2147484118"/>
            <pc:sldLayoutMk cId="499567749" sldId="2147484183"/>
          </pc:sldLayoutMkLst>
        </pc:sldLayoutChg>
        <pc:sldLayoutChg chg="setBg">
          <pc:chgData name="Emily Svoboda" userId="b3538ee0-f80e-4798-9d0e-954667333fa4" providerId="ADAL" clId="{762A4076-0593-4856-9D0F-BB4D77E24072}" dt="2023-03-15T15:10:02.943" v="377"/>
          <pc:sldLayoutMkLst>
            <pc:docMk/>
            <pc:sldMasterMk cId="3737368069" sldId="2147484267"/>
            <pc:sldLayoutMk cId="2911075161" sldId="2147484268"/>
          </pc:sldLayoutMkLst>
        </pc:sldLayoutChg>
        <pc:sldLayoutChg chg="setBg">
          <pc:chgData name="Emily Svoboda" userId="b3538ee0-f80e-4798-9d0e-954667333fa4" providerId="ADAL" clId="{762A4076-0593-4856-9D0F-BB4D77E24072}" dt="2023-03-15T15:10:02.943" v="377"/>
          <pc:sldLayoutMkLst>
            <pc:docMk/>
            <pc:sldMasterMk cId="3737368069" sldId="2147484267"/>
            <pc:sldLayoutMk cId="2169258725" sldId="2147484269"/>
          </pc:sldLayoutMkLst>
        </pc:sldLayoutChg>
        <pc:sldLayoutChg chg="setBg">
          <pc:chgData name="Emily Svoboda" userId="b3538ee0-f80e-4798-9d0e-954667333fa4" providerId="ADAL" clId="{762A4076-0593-4856-9D0F-BB4D77E24072}" dt="2023-03-15T15:10:02.943" v="377"/>
          <pc:sldLayoutMkLst>
            <pc:docMk/>
            <pc:sldMasterMk cId="3737368069" sldId="2147484267"/>
            <pc:sldLayoutMk cId="1365948343" sldId="2147484270"/>
          </pc:sldLayoutMkLst>
        </pc:sldLayoutChg>
        <pc:sldLayoutChg chg="setBg">
          <pc:chgData name="Emily Svoboda" userId="b3538ee0-f80e-4798-9d0e-954667333fa4" providerId="ADAL" clId="{762A4076-0593-4856-9D0F-BB4D77E24072}" dt="2023-03-15T15:10:02.943" v="377"/>
          <pc:sldLayoutMkLst>
            <pc:docMk/>
            <pc:sldMasterMk cId="3737368069" sldId="2147484267"/>
            <pc:sldLayoutMk cId="4255995076" sldId="2147484272"/>
          </pc:sldLayoutMkLst>
        </pc:sldLayoutChg>
        <pc:sldLayoutChg chg="setBg">
          <pc:chgData name="Emily Svoboda" userId="b3538ee0-f80e-4798-9d0e-954667333fa4" providerId="ADAL" clId="{762A4076-0593-4856-9D0F-BB4D77E24072}" dt="2023-03-15T15:10:02.943" v="377"/>
          <pc:sldLayoutMkLst>
            <pc:docMk/>
            <pc:sldMasterMk cId="3737368069" sldId="2147484267"/>
            <pc:sldLayoutMk cId="4267922063" sldId="2147484273"/>
          </pc:sldLayoutMkLst>
        </pc:sldLayoutChg>
      </pc:sldMasterChg>
    </pc:docChg>
  </pc:docChgLst>
  <pc:docChgLst>
    <pc:chgData name="Renee Luque" userId="S::rluque@cffutures.net::24b01a1d-1c91-492f-b0ec-f8dd3574c772" providerId="AD" clId="Web-{FF84C4D8-2FFB-4603-9FCD-6B1A5590618C}"/>
    <pc:docChg chg="modSld">
      <pc:chgData name="Renee Luque" userId="S::rluque@cffutures.net::24b01a1d-1c91-492f-b0ec-f8dd3574c772" providerId="AD" clId="Web-{FF84C4D8-2FFB-4603-9FCD-6B1A5590618C}" dt="2023-03-28T18:10:05.838" v="12" actId="20577"/>
      <pc:docMkLst>
        <pc:docMk/>
      </pc:docMkLst>
      <pc:sldChg chg="modSp">
        <pc:chgData name="Renee Luque" userId="S::rluque@cffutures.net::24b01a1d-1c91-492f-b0ec-f8dd3574c772" providerId="AD" clId="Web-{FF84C4D8-2FFB-4603-9FCD-6B1A5590618C}" dt="2023-03-28T18:10:05.838" v="12" actId="20577"/>
        <pc:sldMkLst>
          <pc:docMk/>
          <pc:sldMk cId="3463228680" sldId="257"/>
        </pc:sldMkLst>
      </pc:sldChg>
    </pc:docChg>
  </pc:docChgLst>
  <pc:docChgLst>
    <pc:chgData name="Carlee Peterson" userId="S::cpeterson@cffutures.net::3bec69d1-c966-4e26-8ffe-3a127ac45e11" providerId="AD" clId="Web-{3D2BA100-8576-7B39-A3ED-0CA1190B379E}"/>
    <pc:docChg chg="modSld">
      <pc:chgData name="Carlee Peterson" userId="S::cpeterson@cffutures.net::3bec69d1-c966-4e26-8ffe-3a127ac45e11" providerId="AD" clId="Web-{3D2BA100-8576-7B39-A3ED-0CA1190B379E}" dt="2023-07-28T16:08:24.211" v="23"/>
      <pc:docMkLst>
        <pc:docMk/>
      </pc:docMkLst>
      <pc:sldChg chg="modCm modNotes">
        <pc:chgData name="Carlee Peterson" userId="S::cpeterson@cffutures.net::3bec69d1-c966-4e26-8ffe-3a127ac45e11" providerId="AD" clId="Web-{3D2BA100-8576-7B39-A3ED-0CA1190B379E}" dt="2023-07-28T16:08:24.211" v="23"/>
        <pc:sldMkLst>
          <pc:docMk/>
          <pc:sldMk cId="2281041343" sldId="3789"/>
        </pc:sldMkLst>
        <pc:extLst>
          <p:ext xmlns:p="http://schemas.openxmlformats.org/presentationml/2006/main" uri="{D6D511B9-2390-475A-947B-AFAB55BFBCF1}">
            <pc226:cmChg xmlns:pc226="http://schemas.microsoft.com/office/powerpoint/2022/06/main/command" chg="">
              <pc226:chgData name="Carlee Peterson" userId="S::cpeterson@cffutures.net::3bec69d1-c966-4e26-8ffe-3a127ac45e11" providerId="AD" clId="Web-{3D2BA100-8576-7B39-A3ED-0CA1190B379E}" dt="2023-07-28T16:08:24.008" v="22"/>
              <pc2:cmMkLst xmlns:pc2="http://schemas.microsoft.com/office/powerpoint/2019/9/main/command">
                <pc:docMk/>
                <pc:sldMk cId="2281041343" sldId="3789"/>
                <pc2:cmMk id="{17FCDC97-A6BF-4B3D-9A21-498B6D9396CA}"/>
              </pc2:cmMkLst>
              <pc226:cmRplyChg chg="add">
                <pc226:chgData name="Carlee Peterson" userId="S::cpeterson@cffutures.net::3bec69d1-c966-4e26-8ffe-3a127ac45e11" providerId="AD" clId="Web-{3D2BA100-8576-7B39-A3ED-0CA1190B379E}" dt="2023-07-28T16:08:24.008" v="22"/>
                <pc2:cmRplyMkLst xmlns:pc2="http://schemas.microsoft.com/office/powerpoint/2019/9/main/command">
                  <pc:docMk/>
                  <pc:sldMk cId="2281041343" sldId="3789"/>
                  <pc2:cmMk id="{17FCDC97-A6BF-4B3D-9A21-498B6D9396CA}"/>
                  <pc2:cmRplyMk id="{EFE28DA7-4B6E-4F86-9DE4-F1EE05BCB7B5}"/>
                </pc2:cmRplyMkLst>
              </pc226:cmRplyChg>
            </pc226:cmChg>
          </p:ext>
        </pc:extLst>
      </pc:sldChg>
    </pc:docChg>
  </pc:docChgLst>
  <pc:docChgLst>
    <pc:chgData name="Carlee Peterson" userId="S::cpeterson@cffutures.net::3bec69d1-c966-4e26-8ffe-3a127ac45e11" providerId="AD" clId="Web-{3C9B2787-C986-4E72-923D-A5053B4DCC34}"/>
    <pc:docChg chg="modSld">
      <pc:chgData name="Carlee Peterson" userId="S::cpeterson@cffutures.net::3bec69d1-c966-4e26-8ffe-3a127ac45e11" providerId="AD" clId="Web-{3C9B2787-C986-4E72-923D-A5053B4DCC34}" dt="2023-04-25T23:09:44.076" v="0" actId="20577"/>
      <pc:docMkLst>
        <pc:docMk/>
      </pc:docMkLst>
      <pc:sldChg chg="modSp">
        <pc:chgData name="Carlee Peterson" userId="S::cpeterson@cffutures.net::3bec69d1-c966-4e26-8ffe-3a127ac45e11" providerId="AD" clId="Web-{3C9B2787-C986-4E72-923D-A5053B4DCC34}" dt="2023-04-25T23:09:44.076" v="0" actId="20577"/>
        <pc:sldMkLst>
          <pc:docMk/>
          <pc:sldMk cId="841812499" sldId="380"/>
        </pc:sldMkLst>
      </pc:sldChg>
    </pc:docChg>
  </pc:docChgLst>
  <pc:docChgLst>
    <pc:chgData name="Darron Petit" userId="fa1b50a9-2e46-4990-9854-aef413bde390" providerId="ADAL" clId="{D8D138AD-886C-45E8-867A-A2213D412644}"/>
    <pc:docChg chg="undo custSel modSld">
      <pc:chgData name="Darron Petit" userId="fa1b50a9-2e46-4990-9854-aef413bde390" providerId="ADAL" clId="{D8D138AD-886C-45E8-867A-A2213D412644}" dt="2024-04-22T18:46:35.402" v="7" actId="3626"/>
      <pc:docMkLst>
        <pc:docMk/>
      </pc:docMkLst>
      <pc:sldChg chg="addSp delSp mod">
        <pc:chgData name="Darron Petit" userId="fa1b50a9-2e46-4990-9854-aef413bde390" providerId="ADAL" clId="{D8D138AD-886C-45E8-867A-A2213D412644}" dt="2024-04-22T18:45:29.896" v="1" actId="478"/>
        <pc:sldMkLst>
          <pc:docMk/>
          <pc:sldMk cId="441135165" sldId="3845"/>
        </pc:sldMkLst>
      </pc:sldChg>
      <pc:sldChg chg="modSp mod">
        <pc:chgData name="Darron Petit" userId="fa1b50a9-2e46-4990-9854-aef413bde390" providerId="ADAL" clId="{D8D138AD-886C-45E8-867A-A2213D412644}" dt="2024-04-22T18:46:35.402" v="7" actId="3626"/>
        <pc:sldMkLst>
          <pc:docMk/>
          <pc:sldMk cId="674934432" sldId="4459"/>
        </pc:sldMkLst>
      </pc:sldChg>
    </pc:docChg>
  </pc:docChgLst>
  <pc:docChgLst>
    <pc:chgData name="Carlee Peterson" userId="S::cpeterson@cffutures.net::3bec69d1-c966-4e26-8ffe-3a127ac45e11" providerId="AD" clId="Web-{5A00D1A1-C7F2-86A9-211B-0254CE5D1557}"/>
    <pc:docChg chg="modSld">
      <pc:chgData name="Carlee Peterson" userId="S::cpeterson@cffutures.net::3bec69d1-c966-4e26-8ffe-3a127ac45e11" providerId="AD" clId="Web-{5A00D1A1-C7F2-86A9-211B-0254CE5D1557}" dt="2023-07-28T16:14:28.354" v="34"/>
      <pc:docMkLst>
        <pc:docMk/>
      </pc:docMkLst>
      <pc:sldChg chg="modCm modNotes">
        <pc:chgData name="Carlee Peterson" userId="S::cpeterson@cffutures.net::3bec69d1-c966-4e26-8ffe-3a127ac45e11" providerId="AD" clId="Web-{5A00D1A1-C7F2-86A9-211B-0254CE5D1557}" dt="2023-07-28T16:14:28.354" v="34"/>
        <pc:sldMkLst>
          <pc:docMk/>
          <pc:sldMk cId="1138554154" sldId="3840"/>
        </pc:sldMkLst>
        <pc:extLst>
          <p:ext xmlns:p="http://schemas.openxmlformats.org/presentationml/2006/main" uri="{D6D511B9-2390-475A-947B-AFAB55BFBCF1}">
            <pc226:cmChg xmlns:pc226="http://schemas.microsoft.com/office/powerpoint/2022/06/main/command" chg="">
              <pc226:chgData name="Carlee Peterson" userId="S::cpeterson@cffutures.net::3bec69d1-c966-4e26-8ffe-3a127ac45e11" providerId="AD" clId="Web-{5A00D1A1-C7F2-86A9-211B-0254CE5D1557}" dt="2023-07-28T16:14:28.073" v="33"/>
              <pc2:cmMkLst xmlns:pc2="http://schemas.microsoft.com/office/powerpoint/2019/9/main/command">
                <pc:docMk/>
                <pc:sldMk cId="1138554154" sldId="3840"/>
                <pc2:cmMk id="{BF2E0AF3-3F0C-494F-A531-5932243FE12E}"/>
              </pc2:cmMkLst>
              <pc226:cmRplyChg chg="add">
                <pc226:chgData name="Carlee Peterson" userId="S::cpeterson@cffutures.net::3bec69d1-c966-4e26-8ffe-3a127ac45e11" providerId="AD" clId="Web-{5A00D1A1-C7F2-86A9-211B-0254CE5D1557}" dt="2023-07-28T16:14:28.073" v="33"/>
                <pc2:cmRplyMkLst xmlns:pc2="http://schemas.microsoft.com/office/powerpoint/2019/9/main/command">
                  <pc:docMk/>
                  <pc:sldMk cId="1138554154" sldId="3840"/>
                  <pc2:cmMk id="{BF2E0AF3-3F0C-494F-A531-5932243FE12E}"/>
                  <pc2:cmRplyMk id="{0620B2EA-9A0B-49B9-BA21-7AC3C62F90F9}"/>
                </pc2:cmRplyMkLst>
              </pc226:cmRplyChg>
            </pc226:cmChg>
          </p:ext>
        </pc:extLst>
      </pc:sldChg>
    </pc:docChg>
  </pc:docChgLst>
  <pc:docChgLst>
    <pc:chgData name="Carlee Peterson" userId="S::cpeterson@cffutures.net::3bec69d1-c966-4e26-8ffe-3a127ac45e11" providerId="AD" clId="Web-{25BE31E9-1295-4B10-864E-60D26F73A2B9}"/>
    <pc:docChg chg="modSld">
      <pc:chgData name="Carlee Peterson" userId="S::cpeterson@cffutures.net::3bec69d1-c966-4e26-8ffe-3a127ac45e11" providerId="AD" clId="Web-{25BE31E9-1295-4B10-864E-60D26F73A2B9}" dt="2023-04-25T21:10:14.325" v="4" actId="20577"/>
      <pc:docMkLst>
        <pc:docMk/>
      </pc:docMkLst>
      <pc:sldChg chg="modSp">
        <pc:chgData name="Carlee Peterson" userId="S::cpeterson@cffutures.net::3bec69d1-c966-4e26-8ffe-3a127ac45e11" providerId="AD" clId="Web-{25BE31E9-1295-4B10-864E-60D26F73A2B9}" dt="2023-04-25T20:30:43.376" v="2" actId="20577"/>
        <pc:sldMkLst>
          <pc:docMk/>
          <pc:sldMk cId="841812499" sldId="380"/>
        </pc:sldMkLst>
      </pc:sldChg>
      <pc:sldChg chg="modSp">
        <pc:chgData name="Carlee Peterson" userId="S::cpeterson@cffutures.net::3bec69d1-c966-4e26-8ffe-3a127ac45e11" providerId="AD" clId="Web-{25BE31E9-1295-4B10-864E-60D26F73A2B9}" dt="2023-04-25T21:10:14.325" v="4" actId="20577"/>
        <pc:sldMkLst>
          <pc:docMk/>
          <pc:sldMk cId="2296052799" sldId="381"/>
        </pc:sldMkLst>
      </pc:sldChg>
    </pc:docChg>
  </pc:docChgLst>
  <pc:docChgLst>
    <pc:chgData name="Renee Luque" userId="24b01a1d-1c91-492f-b0ec-f8dd3574c772" providerId="ADAL" clId="{5AC99E63-EA2F-4967-A931-588940A45C51}"/>
    <pc:docChg chg="undo custSel addSld delSld modSld delMainMaster">
      <pc:chgData name="Renee Luque" userId="24b01a1d-1c91-492f-b0ec-f8dd3574c772" providerId="ADAL" clId="{5AC99E63-EA2F-4967-A931-588940A45C51}" dt="2023-07-28T17:01:27.992" v="7868" actId="14100"/>
      <pc:docMkLst>
        <pc:docMk/>
      </pc:docMkLst>
      <pc:sldChg chg="delCm">
        <pc:chgData name="Renee Luque" userId="24b01a1d-1c91-492f-b0ec-f8dd3574c772" providerId="ADAL" clId="{5AC99E63-EA2F-4967-A931-588940A45C51}" dt="2023-07-27T19:05:55.227" v="7693"/>
        <pc:sldMkLst>
          <pc:docMk/>
          <pc:sldMk cId="3463228680" sldId="25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7T19:05:55.227" v="7693"/>
              <pc2:cmMkLst xmlns:pc2="http://schemas.microsoft.com/office/powerpoint/2019/9/main/command">
                <pc:docMk/>
                <pc:sldMk cId="3463228680" sldId="257"/>
                <pc2:cmMk id="{1C6F1D9D-D998-4E55-8E2D-1B7AAC44A114}"/>
              </pc2:cmMkLst>
            </pc226:cmChg>
          </p:ext>
        </pc:extLst>
      </pc:sldChg>
      <pc:sldChg chg="delCm modNotesTx">
        <pc:chgData name="Renee Luque" userId="24b01a1d-1c91-492f-b0ec-f8dd3574c772" providerId="ADAL" clId="{5AC99E63-EA2F-4967-A931-588940A45C51}" dt="2023-07-27T15:19:21.499" v="6027" actId="20577"/>
        <pc:sldMkLst>
          <pc:docMk/>
          <pc:sldMk cId="3845304925" sldId="26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7T15:18:56.039" v="6025"/>
              <pc2:cmMkLst xmlns:pc2="http://schemas.microsoft.com/office/powerpoint/2019/9/main/command">
                <pc:docMk/>
                <pc:sldMk cId="3845304925" sldId="260"/>
                <pc2:cmMk id="{AD443A4E-0CEA-44B8-A4B3-4051920BA7DF}"/>
              </pc2:cmMkLst>
            </pc226:cmChg>
          </p:ext>
        </pc:extLst>
      </pc:sldChg>
      <pc:sldChg chg="delCm modCm modNotesTx">
        <pc:chgData name="Renee Luque" userId="24b01a1d-1c91-492f-b0ec-f8dd3574c772" providerId="ADAL" clId="{5AC99E63-EA2F-4967-A931-588940A45C51}" dt="2023-07-28T15:03:15.887" v="7808"/>
        <pc:sldMkLst>
          <pc:docMk/>
          <pc:sldMk cId="3518103985" sldId="32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8T15:03:15.887" v="7808"/>
              <pc2:cmMkLst xmlns:pc2="http://schemas.microsoft.com/office/powerpoint/2019/9/main/command">
                <pc:docMk/>
                <pc:sldMk cId="3518103985" sldId="323"/>
                <pc2:cmMk id="{5DB22EC2-D6EA-40EE-9261-0AC32E586736}"/>
              </pc2:cmMkLst>
              <pc226:cmRplyChg chg="add">
                <pc226:chgData name="Renee Luque" userId="24b01a1d-1c91-492f-b0ec-f8dd3574c772" providerId="ADAL" clId="{5AC99E63-EA2F-4967-A931-588940A45C51}" dt="2023-07-27T19:13:57.517" v="7804"/>
                <pc2:cmRplyMkLst xmlns:pc2="http://schemas.microsoft.com/office/powerpoint/2019/9/main/command">
                  <pc:docMk/>
                  <pc:sldMk cId="3518103985" sldId="323"/>
                  <pc2:cmMk id="{5DB22EC2-D6EA-40EE-9261-0AC32E586736}"/>
                  <pc2:cmRplyMk id="{FFCCA89D-3216-452B-B407-77C315AAB46C}"/>
                </pc2:cmRplyMkLst>
              </pc226:cmRplyChg>
            </pc226:cmChg>
          </p:ext>
        </pc:extLst>
      </pc:sldChg>
      <pc:sldChg chg="modSp mod modCm modNotesTx">
        <pc:chgData name="Renee Luque" userId="24b01a1d-1c91-492f-b0ec-f8dd3574c772" providerId="ADAL" clId="{5AC99E63-EA2F-4967-A931-588940A45C51}" dt="2023-07-27T19:12:13.001" v="7801"/>
        <pc:sldMkLst>
          <pc:docMk/>
          <pc:sldMk cId="2047779199" sldId="331"/>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5AC99E63-EA2F-4967-A931-588940A45C51}" dt="2023-07-27T19:12:13.001" v="7801"/>
              <pc2:cmMkLst xmlns:pc2="http://schemas.microsoft.com/office/powerpoint/2019/9/main/command">
                <pc:docMk/>
                <pc:sldMk cId="2047779199" sldId="331"/>
                <pc2:cmMk id="{12D1F8B5-307E-4CA8-8533-7A37452565EF}"/>
              </pc2:cmMkLst>
              <pc226:cmRplyChg chg="add">
                <pc226:chgData name="Renee Luque" userId="24b01a1d-1c91-492f-b0ec-f8dd3574c772" providerId="ADAL" clId="{5AC99E63-EA2F-4967-A931-588940A45C51}" dt="2023-07-27T19:12:13.001" v="7801"/>
                <pc2:cmRplyMkLst xmlns:pc2="http://schemas.microsoft.com/office/powerpoint/2019/9/main/command">
                  <pc:docMk/>
                  <pc:sldMk cId="2047779199" sldId="331"/>
                  <pc2:cmMk id="{12D1F8B5-307E-4CA8-8533-7A37452565EF}"/>
                  <pc2:cmRplyMk id="{D9E5E925-DBD5-4CFE-BF3E-9BD8C5F175F7}"/>
                </pc2:cmRplyMkLst>
              </pc226:cmRplyChg>
            </pc226:cmChg>
          </p:ext>
        </pc:extLst>
      </pc:sldChg>
      <pc:sldChg chg="modSp mod modNotesTx">
        <pc:chgData name="Renee Luque" userId="24b01a1d-1c91-492f-b0ec-f8dd3574c772" providerId="ADAL" clId="{5AC99E63-EA2F-4967-A931-588940A45C51}" dt="2023-07-28T16:38:41.076" v="7831" actId="20577"/>
        <pc:sldMkLst>
          <pc:docMk/>
          <pc:sldMk cId="980172058" sldId="336"/>
        </pc:sldMkLst>
      </pc:sldChg>
      <pc:sldChg chg="addSp delSp modSp mod addCm delCm modCm modNotesTx">
        <pc:chgData name="Renee Luque" userId="24b01a1d-1c91-492f-b0ec-f8dd3574c772" providerId="ADAL" clId="{5AC99E63-EA2F-4967-A931-588940A45C51}" dt="2023-07-27T18:10:19.958" v="7690"/>
        <pc:sldMkLst>
          <pc:docMk/>
          <pc:sldMk cId="3322536792" sldId="363"/>
        </pc:sldMkLst>
        <pc:extLst>
          <p:ext xmlns:p="http://schemas.openxmlformats.org/presentationml/2006/main" uri="{D6D511B9-2390-475A-947B-AFAB55BFBCF1}">
            <pc226:cmChg xmlns:pc226="http://schemas.microsoft.com/office/powerpoint/2022/06/main/command" chg="add del mod">
              <pc226:chgData name="Renee Luque" userId="24b01a1d-1c91-492f-b0ec-f8dd3574c772" providerId="ADAL" clId="{5AC99E63-EA2F-4967-A931-588940A45C51}" dt="2023-07-27T18:10:19.958" v="7690"/>
              <pc2:cmMkLst xmlns:pc2="http://schemas.microsoft.com/office/powerpoint/2019/9/main/command">
                <pc:docMk/>
                <pc:sldMk cId="3322536792" sldId="363"/>
                <pc2:cmMk id="{3AE26876-CFF8-4480-A60E-546084BA1EBE}"/>
              </pc2:cmMkLst>
            </pc226:cmChg>
          </p:ext>
        </pc:extLst>
      </pc:sldChg>
      <pc:sldChg chg="modSp mod">
        <pc:chgData name="Renee Luque" userId="24b01a1d-1c91-492f-b0ec-f8dd3574c772" providerId="ADAL" clId="{5AC99E63-EA2F-4967-A931-588940A45C51}" dt="2023-07-28T17:00:00.780" v="7846" actId="255"/>
        <pc:sldMkLst>
          <pc:docMk/>
          <pc:sldMk cId="1207663401" sldId="379"/>
        </pc:sldMkLst>
      </pc:sldChg>
      <pc:sldChg chg="modSp mod">
        <pc:chgData name="Renee Luque" userId="24b01a1d-1c91-492f-b0ec-f8dd3574c772" providerId="ADAL" clId="{5AC99E63-EA2F-4967-A931-588940A45C51}" dt="2023-07-28T17:00:52.280" v="7853" actId="14100"/>
        <pc:sldMkLst>
          <pc:docMk/>
          <pc:sldMk cId="841812499" sldId="380"/>
        </pc:sldMkLst>
      </pc:sldChg>
      <pc:sldChg chg="add del">
        <pc:chgData name="Renee Luque" userId="24b01a1d-1c91-492f-b0ec-f8dd3574c772" providerId="ADAL" clId="{5AC99E63-EA2F-4967-A931-588940A45C51}" dt="2023-07-27T18:10:25.968" v="7691" actId="2696"/>
        <pc:sldMkLst>
          <pc:docMk/>
          <pc:sldMk cId="4182894739" sldId="486"/>
        </pc:sldMkLst>
      </pc:sldChg>
      <pc:sldChg chg="delCm">
        <pc:chgData name="Renee Luque" userId="24b01a1d-1c91-492f-b0ec-f8dd3574c772" providerId="ADAL" clId="{5AC99E63-EA2F-4967-A931-588940A45C51}" dt="2023-07-27T15:19:53.308" v="6028"/>
        <pc:sldMkLst>
          <pc:docMk/>
          <pc:sldMk cId="2003227725" sldId="179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7T15:19:53.308" v="6028"/>
              <pc2:cmMkLst xmlns:pc2="http://schemas.microsoft.com/office/powerpoint/2019/9/main/command">
                <pc:docMk/>
                <pc:sldMk cId="2003227725" sldId="1795"/>
                <pc2:cmMk id="{C6E61949-517B-48C3-A32F-C0A07291960D}"/>
              </pc2:cmMkLst>
            </pc226:cmChg>
          </p:ext>
        </pc:extLst>
      </pc:sldChg>
      <pc:sldChg chg="modSp mod modCm modNotesTx">
        <pc:chgData name="Renee Luque" userId="24b01a1d-1c91-492f-b0ec-f8dd3574c772" providerId="ADAL" clId="{5AC99E63-EA2F-4967-A931-588940A45C51}" dt="2023-07-27T19:07:52.232" v="7796"/>
        <pc:sldMkLst>
          <pc:docMk/>
          <pc:sldMk cId="2700808123" sldId="3597"/>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5AC99E63-EA2F-4967-A931-588940A45C51}" dt="2023-07-27T19:07:52.232" v="7796"/>
              <pc2:cmMkLst xmlns:pc2="http://schemas.microsoft.com/office/powerpoint/2019/9/main/command">
                <pc:docMk/>
                <pc:sldMk cId="2700808123" sldId="3597"/>
                <pc2:cmMk id="{B92F232B-8DD1-44F6-BBFC-0109F30AF45B}"/>
              </pc2:cmMkLst>
              <pc226:cmRplyChg chg="add">
                <pc226:chgData name="Renee Luque" userId="24b01a1d-1c91-492f-b0ec-f8dd3574c772" providerId="ADAL" clId="{5AC99E63-EA2F-4967-A931-588940A45C51}" dt="2023-07-27T19:07:52.232" v="7796"/>
                <pc2:cmRplyMkLst xmlns:pc2="http://schemas.microsoft.com/office/powerpoint/2019/9/main/command">
                  <pc:docMk/>
                  <pc:sldMk cId="2700808123" sldId="3597"/>
                  <pc2:cmMk id="{B92F232B-8DD1-44F6-BBFC-0109F30AF45B}"/>
                  <pc2:cmRplyMk id="{AC4F2C8A-7A32-43FF-A8F6-114CB79F78AB}"/>
                </pc2:cmRplyMkLst>
              </pc226:cmRplyChg>
            </pc226:cmChg>
          </p:ext>
        </pc:extLst>
      </pc:sldChg>
      <pc:sldChg chg="modNotesTx">
        <pc:chgData name="Renee Luque" userId="24b01a1d-1c91-492f-b0ec-f8dd3574c772" providerId="ADAL" clId="{5AC99E63-EA2F-4967-A931-588940A45C51}" dt="2023-07-27T17:52:09.616" v="6927" actId="20577"/>
        <pc:sldMkLst>
          <pc:docMk/>
          <pc:sldMk cId="3164262781" sldId="3621"/>
        </pc:sldMkLst>
      </pc:sldChg>
      <pc:sldChg chg="modSp mod modNotesTx">
        <pc:chgData name="Renee Luque" userId="24b01a1d-1c91-492f-b0ec-f8dd3574c772" providerId="ADAL" clId="{5AC99E63-EA2F-4967-A931-588940A45C51}" dt="2023-07-27T17:38:35.705" v="6389" actId="20577"/>
        <pc:sldMkLst>
          <pc:docMk/>
          <pc:sldMk cId="2305063412" sldId="3622"/>
        </pc:sldMkLst>
      </pc:sldChg>
      <pc:sldChg chg="delCm">
        <pc:chgData name="Renee Luque" userId="24b01a1d-1c91-492f-b0ec-f8dd3574c772" providerId="ADAL" clId="{5AC99E63-EA2F-4967-A931-588940A45C51}" dt="2023-07-27T15:15:29.006" v="5971"/>
        <pc:sldMkLst>
          <pc:docMk/>
          <pc:sldMk cId="1179948282" sldId="377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7T15:15:29.006" v="5971"/>
              <pc2:cmMkLst xmlns:pc2="http://schemas.microsoft.com/office/powerpoint/2019/9/main/command">
                <pc:docMk/>
                <pc:sldMk cId="1179948282" sldId="3777"/>
                <pc2:cmMk id="{69AE7D9C-9A4C-422F-B96E-5B16A8F87969}"/>
              </pc2:cmMkLst>
            </pc226:cmChg>
          </p:ext>
        </pc:extLst>
      </pc:sldChg>
      <pc:sldChg chg="modSp mod delCm modNotesTx">
        <pc:chgData name="Renee Luque" userId="24b01a1d-1c91-492f-b0ec-f8dd3574c772" providerId="ADAL" clId="{5AC99E63-EA2F-4967-A931-588940A45C51}" dt="2023-07-27T17:27:21.672" v="6090"/>
        <pc:sldMkLst>
          <pc:docMk/>
          <pc:sldMk cId="2388243820" sldId="378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7T17:27:21.672" v="6090"/>
              <pc2:cmMkLst xmlns:pc2="http://schemas.microsoft.com/office/powerpoint/2019/9/main/command">
                <pc:docMk/>
                <pc:sldMk cId="2388243820" sldId="3782"/>
                <pc2:cmMk id="{73C224D1-8EF6-41E9-8223-9857D0C4CBBB}"/>
              </pc2:cmMkLst>
            </pc226:cmChg>
          </p:ext>
        </pc:extLst>
      </pc:sldChg>
      <pc:sldChg chg="delCm">
        <pc:chgData name="Renee Luque" userId="24b01a1d-1c91-492f-b0ec-f8dd3574c772" providerId="ADAL" clId="{5AC99E63-EA2F-4967-A931-588940A45C51}" dt="2023-07-27T15:20:16.449" v="6029"/>
        <pc:sldMkLst>
          <pc:docMk/>
          <pc:sldMk cId="2388302563" sldId="378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7T15:20:16.449" v="6029"/>
              <pc2:cmMkLst xmlns:pc2="http://schemas.microsoft.com/office/powerpoint/2019/9/main/command">
                <pc:docMk/>
                <pc:sldMk cId="2388302563" sldId="3787"/>
                <pc2:cmMk id="{AE3D30E5-192B-4EE9-8FA6-A306C4950DE3}"/>
              </pc2:cmMkLst>
            </pc226:cmChg>
          </p:ext>
        </pc:extLst>
      </pc:sldChg>
      <pc:sldChg chg="addSp modSp mod modNotesTx">
        <pc:chgData name="Renee Luque" userId="24b01a1d-1c91-492f-b0ec-f8dd3574c772" providerId="ADAL" clId="{5AC99E63-EA2F-4967-A931-588940A45C51}" dt="2023-07-27T15:09:42.316" v="5876" actId="1076"/>
        <pc:sldMkLst>
          <pc:docMk/>
          <pc:sldMk cId="59457721" sldId="3788"/>
        </pc:sldMkLst>
      </pc:sldChg>
      <pc:sldChg chg="addSp modSp mod delCm modCm">
        <pc:chgData name="Renee Luque" userId="24b01a1d-1c91-492f-b0ec-f8dd3574c772" providerId="ADAL" clId="{5AC99E63-EA2F-4967-A931-588940A45C51}" dt="2023-07-28T16:38:03.513" v="7830"/>
        <pc:sldMkLst>
          <pc:docMk/>
          <pc:sldMk cId="2281041343" sldId="378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8T16:38:03.513" v="7830"/>
              <pc2:cmMkLst xmlns:pc2="http://schemas.microsoft.com/office/powerpoint/2019/9/main/command">
                <pc:docMk/>
                <pc:sldMk cId="2281041343" sldId="3789"/>
                <pc2:cmMk id="{17FCDC97-A6BF-4B3D-9A21-498B6D9396CA}"/>
              </pc2:cmMkLst>
              <pc226:cmRplyChg chg="add">
                <pc226:chgData name="Renee Luque" userId="24b01a1d-1c91-492f-b0ec-f8dd3574c772" providerId="ADAL" clId="{5AC99E63-EA2F-4967-A931-588940A45C51}" dt="2023-07-27T19:11:19.326" v="7800"/>
                <pc2:cmRplyMkLst xmlns:pc2="http://schemas.microsoft.com/office/powerpoint/2019/9/main/command">
                  <pc:docMk/>
                  <pc:sldMk cId="2281041343" sldId="3789"/>
                  <pc2:cmMk id="{17FCDC97-A6BF-4B3D-9A21-498B6D9396CA}"/>
                  <pc2:cmRplyMk id="{DA9458AC-1B70-494A-AAE1-86B052958C2C}"/>
                </pc2:cmRplyMkLst>
              </pc226:cmRplyChg>
            </pc226:cmChg>
          </p:ext>
        </pc:extLst>
      </pc:sldChg>
      <pc:sldChg chg="modSp mod">
        <pc:chgData name="Renee Luque" userId="24b01a1d-1c91-492f-b0ec-f8dd3574c772" providerId="ADAL" clId="{5AC99E63-EA2F-4967-A931-588940A45C51}" dt="2023-07-26T16:32:52.266" v="198" actId="20577"/>
        <pc:sldMkLst>
          <pc:docMk/>
          <pc:sldMk cId="395930507" sldId="3793"/>
        </pc:sldMkLst>
      </pc:sldChg>
      <pc:sldChg chg="modSp mod">
        <pc:chgData name="Renee Luque" userId="24b01a1d-1c91-492f-b0ec-f8dd3574c772" providerId="ADAL" clId="{5AC99E63-EA2F-4967-A931-588940A45C51}" dt="2023-07-26T16:33:27.237" v="201" actId="20577"/>
        <pc:sldMkLst>
          <pc:docMk/>
          <pc:sldMk cId="3751470456" sldId="3795"/>
        </pc:sldMkLst>
      </pc:sldChg>
      <pc:sldChg chg="modNotesTx">
        <pc:chgData name="Renee Luque" userId="24b01a1d-1c91-492f-b0ec-f8dd3574c772" providerId="ADAL" clId="{5AC99E63-EA2F-4967-A931-588940A45C51}" dt="2023-07-26T16:28:51.562" v="197" actId="113"/>
        <pc:sldMkLst>
          <pc:docMk/>
          <pc:sldMk cId="493249669" sldId="3817"/>
        </pc:sldMkLst>
      </pc:sldChg>
      <pc:sldChg chg="modSp mod modCm modNotesTx">
        <pc:chgData name="Renee Luque" userId="24b01a1d-1c91-492f-b0ec-f8dd3574c772" providerId="ADAL" clId="{5AC99E63-EA2F-4967-A931-588940A45C51}" dt="2023-07-27T19:12:24.608" v="7802"/>
        <pc:sldMkLst>
          <pc:docMk/>
          <pc:sldMk cId="4003520388" sldId="3819"/>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5AC99E63-EA2F-4967-A931-588940A45C51}" dt="2023-07-27T19:12:24.608" v="7802"/>
              <pc2:cmMkLst xmlns:pc2="http://schemas.microsoft.com/office/powerpoint/2019/9/main/command">
                <pc:docMk/>
                <pc:sldMk cId="4003520388" sldId="3819"/>
                <pc2:cmMk id="{5FFD5252-8E7B-4BCB-AB3E-D718229C4C88}"/>
              </pc2:cmMkLst>
              <pc226:cmRplyChg chg="add">
                <pc226:chgData name="Renee Luque" userId="24b01a1d-1c91-492f-b0ec-f8dd3574c772" providerId="ADAL" clId="{5AC99E63-EA2F-4967-A931-588940A45C51}" dt="2023-07-27T19:12:24.608" v="7802"/>
                <pc2:cmRplyMkLst xmlns:pc2="http://schemas.microsoft.com/office/powerpoint/2019/9/main/command">
                  <pc:docMk/>
                  <pc:sldMk cId="4003520388" sldId="3819"/>
                  <pc2:cmMk id="{5FFD5252-8E7B-4BCB-AB3E-D718229C4C88}"/>
                  <pc2:cmRplyMk id="{41307A3B-9F20-45FA-973C-98E3BD3E8A27}"/>
                </pc2:cmRplyMkLst>
              </pc226:cmRplyChg>
            </pc226:cmChg>
          </p:ext>
        </pc:extLst>
      </pc:sldChg>
      <pc:sldChg chg="modNotesTx">
        <pc:chgData name="Renee Luque" userId="24b01a1d-1c91-492f-b0ec-f8dd3574c772" providerId="ADAL" clId="{5AC99E63-EA2F-4967-A931-588940A45C51}" dt="2023-07-26T16:34:16.176" v="202" actId="20577"/>
        <pc:sldMkLst>
          <pc:docMk/>
          <pc:sldMk cId="3261335270" sldId="3835"/>
        </pc:sldMkLst>
      </pc:sldChg>
      <pc:sldChg chg="delCm">
        <pc:chgData name="Renee Luque" userId="24b01a1d-1c91-492f-b0ec-f8dd3574c772" providerId="ADAL" clId="{5AC99E63-EA2F-4967-A931-588940A45C51}" dt="2023-07-27T15:20:49.179" v="6030"/>
        <pc:sldMkLst>
          <pc:docMk/>
          <pc:sldMk cId="1516779969" sldId="383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7T15:20:49.179" v="6030"/>
              <pc2:cmMkLst xmlns:pc2="http://schemas.microsoft.com/office/powerpoint/2019/9/main/command">
                <pc:docMk/>
                <pc:sldMk cId="1516779969" sldId="3837"/>
                <pc2:cmMk id="{8F375458-922C-431D-88D8-211DE4DAFAA2}"/>
              </pc2:cmMkLst>
            </pc226:cmChg>
          </p:ext>
        </pc:extLst>
      </pc:sldChg>
      <pc:sldChg chg="addSp modSp mod delCm modCm modNotesTx">
        <pc:chgData name="Renee Luque" userId="24b01a1d-1c91-492f-b0ec-f8dd3574c772" providerId="ADAL" clId="{5AC99E63-EA2F-4967-A931-588940A45C51}" dt="2023-07-28T16:58:16.030" v="7837"/>
        <pc:sldMkLst>
          <pc:docMk/>
          <pc:sldMk cId="510490260" sldId="383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8T16:58:16.030" v="7837"/>
              <pc2:cmMkLst xmlns:pc2="http://schemas.microsoft.com/office/powerpoint/2019/9/main/command">
                <pc:docMk/>
                <pc:sldMk cId="510490260" sldId="3838"/>
                <pc2:cmMk id="{D2622BEF-DE1C-4575-AF3F-FC9D6C743EDF}"/>
              </pc2:cmMkLst>
              <pc226:cmRplyChg chg="add">
                <pc226:chgData name="Renee Luque" userId="24b01a1d-1c91-492f-b0ec-f8dd3574c772" providerId="ADAL" clId="{5AC99E63-EA2F-4967-A931-588940A45C51}" dt="2023-07-27T19:09:13.967" v="7797"/>
                <pc2:cmRplyMkLst xmlns:pc2="http://schemas.microsoft.com/office/powerpoint/2019/9/main/command">
                  <pc:docMk/>
                  <pc:sldMk cId="510490260" sldId="3838"/>
                  <pc2:cmMk id="{D2622BEF-DE1C-4575-AF3F-FC9D6C743EDF}"/>
                  <pc2:cmRplyMk id="{C9BE92AA-0702-4DC9-ACD1-19A660732D9A}"/>
                </pc2:cmRplyMkLst>
              </pc226:cmRplyChg>
            </pc226:cmChg>
          </p:ext>
        </pc:extLst>
      </pc:sldChg>
      <pc:sldChg chg="delCm modCm modNotesTx">
        <pc:chgData name="Renee Luque" userId="24b01a1d-1c91-492f-b0ec-f8dd3574c772" providerId="ADAL" clId="{5AC99E63-EA2F-4967-A931-588940A45C51}" dt="2023-07-28T15:03:10.635" v="7807"/>
        <pc:sldMkLst>
          <pc:docMk/>
          <pc:sldMk cId="1222896960" sldId="383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8T15:03:10.635" v="7807"/>
              <pc2:cmMkLst xmlns:pc2="http://schemas.microsoft.com/office/powerpoint/2019/9/main/command">
                <pc:docMk/>
                <pc:sldMk cId="1222896960" sldId="3839"/>
                <pc2:cmMk id="{04DB270D-7C4A-4BEE-9719-EDEB692E8B2A}"/>
              </pc2:cmMkLst>
              <pc226:cmRplyChg chg="add">
                <pc226:chgData name="Renee Luque" userId="24b01a1d-1c91-492f-b0ec-f8dd3574c772" providerId="ADAL" clId="{5AC99E63-EA2F-4967-A931-588940A45C51}" dt="2023-07-27T19:15:07.972" v="7806"/>
                <pc2:cmRplyMkLst xmlns:pc2="http://schemas.microsoft.com/office/powerpoint/2019/9/main/command">
                  <pc:docMk/>
                  <pc:sldMk cId="1222896960" sldId="3839"/>
                  <pc2:cmMk id="{04DB270D-7C4A-4BEE-9719-EDEB692E8B2A}"/>
                  <pc2:cmRplyMk id="{1B9DB1CE-1E3B-4D02-AE09-7DCA00020A19}"/>
                </pc2:cmRplyMkLst>
              </pc226:cmRplyChg>
            </pc226:cmChg>
          </p:ext>
        </pc:extLst>
      </pc:sldChg>
      <pc:sldChg chg="addSp modSp mod delCm modCm">
        <pc:chgData name="Renee Luque" userId="24b01a1d-1c91-492f-b0ec-f8dd3574c772" providerId="ADAL" clId="{5AC99E63-EA2F-4967-A931-588940A45C51}" dt="2023-07-28T16:59:14.806" v="7845" actId="1076"/>
        <pc:sldMkLst>
          <pc:docMk/>
          <pc:sldMk cId="1138554154" sldId="384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8T16:36:30.178" v="7818"/>
              <pc2:cmMkLst xmlns:pc2="http://schemas.microsoft.com/office/powerpoint/2019/9/main/command">
                <pc:docMk/>
                <pc:sldMk cId="1138554154" sldId="3840"/>
                <pc2:cmMk id="{BF2E0AF3-3F0C-494F-A531-5932243FE12E}"/>
              </pc2:cmMkLst>
              <pc226:cmRplyChg chg="add">
                <pc226:chgData name="Renee Luque" userId="24b01a1d-1c91-492f-b0ec-f8dd3574c772" providerId="ADAL" clId="{5AC99E63-EA2F-4967-A931-588940A45C51}" dt="2023-07-27T19:10:00.230" v="7799"/>
                <pc2:cmRplyMkLst xmlns:pc2="http://schemas.microsoft.com/office/powerpoint/2019/9/main/command">
                  <pc:docMk/>
                  <pc:sldMk cId="1138554154" sldId="3840"/>
                  <pc2:cmMk id="{BF2E0AF3-3F0C-494F-A531-5932243FE12E}"/>
                  <pc2:cmRplyMk id="{8D27EAD3-858C-4B0D-81EC-CA7EC7F0D929}"/>
                </pc2:cmRplyMkLst>
              </pc226:cmRplyChg>
            </pc226:cmChg>
          </p:ext>
        </pc:extLst>
      </pc:sldChg>
      <pc:sldChg chg="addSp modSp mod delCm modCm">
        <pc:chgData name="Renee Luque" userId="24b01a1d-1c91-492f-b0ec-f8dd3574c772" providerId="ADAL" clId="{5AC99E63-EA2F-4967-A931-588940A45C51}" dt="2023-07-28T16:58:50.953" v="7841" actId="255"/>
        <pc:sldMkLst>
          <pc:docMk/>
          <pc:sldMk cId="1217062813" sldId="384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8T16:37:01.129" v="7822"/>
              <pc2:cmMkLst xmlns:pc2="http://schemas.microsoft.com/office/powerpoint/2019/9/main/command">
                <pc:docMk/>
                <pc:sldMk cId="1217062813" sldId="3841"/>
                <pc2:cmMk id="{01858D0B-EAF5-4470-8735-DBF42CA53789}"/>
              </pc2:cmMkLst>
              <pc226:cmRplyChg chg="add">
                <pc226:chgData name="Renee Luque" userId="24b01a1d-1c91-492f-b0ec-f8dd3574c772" providerId="ADAL" clId="{5AC99E63-EA2F-4967-A931-588940A45C51}" dt="2023-07-27T19:09:46.306" v="7798"/>
                <pc2:cmRplyMkLst xmlns:pc2="http://schemas.microsoft.com/office/powerpoint/2019/9/main/command">
                  <pc:docMk/>
                  <pc:sldMk cId="1217062813" sldId="3841"/>
                  <pc2:cmMk id="{01858D0B-EAF5-4470-8735-DBF42CA53789}"/>
                  <pc2:cmRplyMk id="{4CE45C0D-5D82-46EF-96AA-F00DDAE8C29A}"/>
                </pc2:cmRplyMkLst>
              </pc226:cmRplyChg>
            </pc226:cmChg>
          </p:ext>
        </pc:extLst>
      </pc:sldChg>
      <pc:sldChg chg="addSp modSp new mod setBg addCm modNotesTx">
        <pc:chgData name="Renee Luque" userId="24b01a1d-1c91-492f-b0ec-f8dd3574c772" providerId="ADAL" clId="{5AC99E63-EA2F-4967-A931-588940A45C51}" dt="2023-07-27T19:14:30.526" v="7805"/>
        <pc:sldMkLst>
          <pc:docMk/>
          <pc:sldMk cId="901307485" sldId="3842"/>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5AC99E63-EA2F-4967-A931-588940A45C51}" dt="2023-07-27T19:14:30.526" v="7805"/>
              <pc2:cmMkLst xmlns:pc2="http://schemas.microsoft.com/office/powerpoint/2019/9/main/command">
                <pc:docMk/>
                <pc:sldMk cId="901307485" sldId="3842"/>
                <pc2:cmMk id="{092AEE89-ED8C-448B-A640-6CB88EABACE0}"/>
              </pc2:cmMkLst>
            </pc226:cmChg>
          </p:ext>
        </pc:extLst>
      </pc:sldChg>
      <pc:sldChg chg="modSp mod">
        <pc:chgData name="Renee Luque" userId="24b01a1d-1c91-492f-b0ec-f8dd3574c772" providerId="ADAL" clId="{5AC99E63-EA2F-4967-A931-588940A45C51}" dt="2023-07-28T17:01:27.992" v="7868" actId="14100"/>
        <pc:sldMkLst>
          <pc:docMk/>
          <pc:sldMk cId="396982261" sldId="3843"/>
        </pc:sldMkLst>
      </pc:sldChg>
      <pc:sldChg chg="new del">
        <pc:chgData name="Renee Luque" userId="24b01a1d-1c91-492f-b0ec-f8dd3574c772" providerId="ADAL" clId="{5AC99E63-EA2F-4967-A931-588940A45C51}" dt="2023-07-27T18:10:30.492" v="7692" actId="2696"/>
        <pc:sldMkLst>
          <pc:docMk/>
          <pc:sldMk cId="3436970120" sldId="3843"/>
        </pc:sldMkLst>
      </pc:sldChg>
      <pc:sldMasterChg chg="del delSldLayout">
        <pc:chgData name="Renee Luque" userId="24b01a1d-1c91-492f-b0ec-f8dd3574c772" providerId="ADAL" clId="{5AC99E63-EA2F-4967-A931-588940A45C51}" dt="2023-07-27T18:10:25.968" v="7691" actId="2696"/>
        <pc:sldMasterMkLst>
          <pc:docMk/>
          <pc:sldMasterMk cId="3162190926" sldId="2147484361"/>
        </pc:sldMasterMkLst>
        <pc:sldLayoutChg chg="del">
          <pc:chgData name="Renee Luque" userId="24b01a1d-1c91-492f-b0ec-f8dd3574c772" providerId="ADAL" clId="{5AC99E63-EA2F-4967-A931-588940A45C51}" dt="2023-07-27T18:10:25.968" v="7691" actId="2696"/>
          <pc:sldLayoutMkLst>
            <pc:docMk/>
            <pc:sldMasterMk cId="3162190926" sldId="2147484361"/>
            <pc:sldLayoutMk cId="3410279897" sldId="2147484362"/>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2794267226" sldId="2147484363"/>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3954738087" sldId="2147484364"/>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582176031" sldId="2147484365"/>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3051840148" sldId="2147484366"/>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247794077" sldId="2147484367"/>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1975639683" sldId="2147484368"/>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2657857251" sldId="2147484369"/>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4172574255" sldId="2147484370"/>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3698653218" sldId="2147484371"/>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321349182" sldId="2147484372"/>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1124419841" sldId="2147484373"/>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3574198156" sldId="2147484374"/>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4094491839" sldId="2147484375"/>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225974182" sldId="2147484376"/>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2173191225" sldId="2147484377"/>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3460600804" sldId="2147484378"/>
          </pc:sldLayoutMkLst>
        </pc:sldLayoutChg>
      </pc:sldMasterChg>
    </pc:docChg>
  </pc:docChgLst>
  <pc:docChgLst>
    <pc:chgData name="Isis Greenspan" userId="464bb143-1349-4605-a567-29b98f388ffb" providerId="ADAL" clId="{7271B0CA-3D33-4288-ACED-24C12E65E934}"/>
    <pc:docChg chg="undo redo custSel addSld delSld modSld sldOrd addMainMaster delMainMaster modMainMaster">
      <pc:chgData name="Isis Greenspan" userId="464bb143-1349-4605-a567-29b98f388ffb" providerId="ADAL" clId="{7271B0CA-3D33-4288-ACED-24C12E65E934}" dt="2023-12-15T21:25:47.387" v="4099" actId="14100"/>
      <pc:docMkLst>
        <pc:docMk/>
      </pc:docMkLst>
      <pc:sldChg chg="addSp delSp modSp add mod setBg modClrScheme chgLayout">
        <pc:chgData name="Isis Greenspan" userId="464bb143-1349-4605-a567-29b98f388ffb" providerId="ADAL" clId="{7271B0CA-3D33-4288-ACED-24C12E65E934}" dt="2023-12-15T19:49:53.499" v="3442" actId="14100"/>
        <pc:sldMkLst>
          <pc:docMk/>
          <pc:sldMk cId="510490260" sldId="3838"/>
        </pc:sldMkLst>
      </pc:sldChg>
      <pc:sldChg chg="modSp mod">
        <pc:chgData name="Isis Greenspan" userId="464bb143-1349-4605-a567-29b98f388ffb" providerId="ADAL" clId="{7271B0CA-3D33-4288-ACED-24C12E65E934}" dt="2023-12-14T22:27:08.056" v="11" actId="14100"/>
        <pc:sldMkLst>
          <pc:docMk/>
          <pc:sldMk cId="3282773534" sldId="3847"/>
        </pc:sldMkLst>
      </pc:sldChg>
      <pc:sldChg chg="modSp mod">
        <pc:chgData name="Isis Greenspan" userId="464bb143-1349-4605-a567-29b98f388ffb" providerId="ADAL" clId="{7271B0CA-3D33-4288-ACED-24C12E65E934}" dt="2023-12-14T22:27:52.120" v="17" actId="1076"/>
        <pc:sldMkLst>
          <pc:docMk/>
          <pc:sldMk cId="1486359712" sldId="3849"/>
        </pc:sldMkLst>
      </pc:sldChg>
      <pc:sldChg chg="addSp delSp modSp mod modClrScheme chgLayout">
        <pc:chgData name="Isis Greenspan" userId="464bb143-1349-4605-a567-29b98f388ffb" providerId="ADAL" clId="{7271B0CA-3D33-4288-ACED-24C12E65E934}" dt="2023-12-14T22:52:22.790" v="428" actId="2710"/>
        <pc:sldMkLst>
          <pc:docMk/>
          <pc:sldMk cId="3927186486" sldId="3850"/>
        </pc:sldMkLst>
      </pc:sldChg>
      <pc:sldChg chg="modSp mod">
        <pc:chgData name="Isis Greenspan" userId="464bb143-1349-4605-a567-29b98f388ffb" providerId="ADAL" clId="{7271B0CA-3D33-4288-ACED-24C12E65E934}" dt="2023-12-14T22:52:41.560" v="432" actId="1076"/>
        <pc:sldMkLst>
          <pc:docMk/>
          <pc:sldMk cId="2842018071" sldId="3851"/>
        </pc:sldMkLst>
      </pc:sldChg>
      <pc:sldChg chg="addSp delSp modSp mod modClrScheme chgLayout">
        <pc:chgData name="Isis Greenspan" userId="464bb143-1349-4605-a567-29b98f388ffb" providerId="ADAL" clId="{7271B0CA-3D33-4288-ACED-24C12E65E934}" dt="2023-12-14T23:10:17.004" v="905" actId="1076"/>
        <pc:sldMkLst>
          <pc:docMk/>
          <pc:sldMk cId="2641902712" sldId="3852"/>
        </pc:sldMkLst>
      </pc:sldChg>
      <pc:sldChg chg="addSp delSp modSp mod modClrScheme chgLayout">
        <pc:chgData name="Isis Greenspan" userId="464bb143-1349-4605-a567-29b98f388ffb" providerId="ADAL" clId="{7271B0CA-3D33-4288-ACED-24C12E65E934}" dt="2023-12-14T23:10:04.852" v="903" actId="14100"/>
        <pc:sldMkLst>
          <pc:docMk/>
          <pc:sldMk cId="2463889722" sldId="3853"/>
        </pc:sldMkLst>
      </pc:sldChg>
      <pc:sldChg chg="modSp mod">
        <pc:chgData name="Isis Greenspan" userId="464bb143-1349-4605-a567-29b98f388ffb" providerId="ADAL" clId="{7271B0CA-3D33-4288-ACED-24C12E65E934}" dt="2023-12-14T23:11:00.142" v="906" actId="2710"/>
        <pc:sldMkLst>
          <pc:docMk/>
          <pc:sldMk cId="2677849447" sldId="3854"/>
        </pc:sldMkLst>
      </pc:sldChg>
      <pc:sldChg chg="modSp mod">
        <pc:chgData name="Isis Greenspan" userId="464bb143-1349-4605-a567-29b98f388ffb" providerId="ADAL" clId="{7271B0CA-3D33-4288-ACED-24C12E65E934}" dt="2023-12-14T23:11:54.754" v="913" actId="14100"/>
        <pc:sldMkLst>
          <pc:docMk/>
          <pc:sldMk cId="1640915820" sldId="3855"/>
        </pc:sldMkLst>
      </pc:sldChg>
      <pc:sldChg chg="addSp delSp modSp mod modClrScheme chgLayout modNotesTx">
        <pc:chgData name="Isis Greenspan" userId="464bb143-1349-4605-a567-29b98f388ffb" providerId="ADAL" clId="{7271B0CA-3D33-4288-ACED-24C12E65E934}" dt="2023-12-15T17:06:47.731" v="1929" actId="2710"/>
        <pc:sldMkLst>
          <pc:docMk/>
          <pc:sldMk cId="1692391369" sldId="3856"/>
        </pc:sldMkLst>
      </pc:sldChg>
      <pc:sldChg chg="addSp delSp modSp mod modClrScheme chgLayout">
        <pc:chgData name="Isis Greenspan" userId="464bb143-1349-4605-a567-29b98f388ffb" providerId="ADAL" clId="{7271B0CA-3D33-4288-ACED-24C12E65E934}" dt="2023-12-15T17:07:05.971" v="1931" actId="2710"/>
        <pc:sldMkLst>
          <pc:docMk/>
          <pc:sldMk cId="345423842" sldId="3857"/>
        </pc:sldMkLst>
      </pc:sldChg>
      <pc:sldChg chg="modSp mod">
        <pc:chgData name="Isis Greenspan" userId="464bb143-1349-4605-a567-29b98f388ffb" providerId="ADAL" clId="{7271B0CA-3D33-4288-ACED-24C12E65E934}" dt="2023-12-15T17:22:15.546" v="1951" actId="14100"/>
        <pc:sldMkLst>
          <pc:docMk/>
          <pc:sldMk cId="647335588" sldId="3858"/>
        </pc:sldMkLst>
      </pc:sldChg>
      <pc:sldChg chg="modSp mod">
        <pc:chgData name="Isis Greenspan" userId="464bb143-1349-4605-a567-29b98f388ffb" providerId="ADAL" clId="{7271B0CA-3D33-4288-ACED-24C12E65E934}" dt="2023-12-15T17:35:28.777" v="1974" actId="14100"/>
        <pc:sldMkLst>
          <pc:docMk/>
          <pc:sldMk cId="1443169786" sldId="3859"/>
        </pc:sldMkLst>
      </pc:sldChg>
      <pc:sldChg chg="modSp mod">
        <pc:chgData name="Isis Greenspan" userId="464bb143-1349-4605-a567-29b98f388ffb" providerId="ADAL" clId="{7271B0CA-3D33-4288-ACED-24C12E65E934}" dt="2023-12-15T18:27:38.256" v="2136" actId="948"/>
        <pc:sldMkLst>
          <pc:docMk/>
          <pc:sldMk cId="2986856484" sldId="3860"/>
        </pc:sldMkLst>
      </pc:sldChg>
      <pc:sldChg chg="addSp delSp modSp mod modClrScheme chgLayout">
        <pc:chgData name="Isis Greenspan" userId="464bb143-1349-4605-a567-29b98f388ffb" providerId="ADAL" clId="{7271B0CA-3D33-4288-ACED-24C12E65E934}" dt="2023-12-15T18:30:51.945" v="2163" actId="948"/>
        <pc:sldMkLst>
          <pc:docMk/>
          <pc:sldMk cId="3550306338" sldId="3861"/>
        </pc:sldMkLst>
      </pc:sldChg>
      <pc:sldChg chg="modSp mod">
        <pc:chgData name="Isis Greenspan" userId="464bb143-1349-4605-a567-29b98f388ffb" providerId="ADAL" clId="{7271B0CA-3D33-4288-ACED-24C12E65E934}" dt="2023-12-15T00:28:51.032" v="1327" actId="20577"/>
        <pc:sldMkLst>
          <pc:docMk/>
          <pc:sldMk cId="2177436281" sldId="4013"/>
        </pc:sldMkLst>
      </pc:sldChg>
      <pc:sldChg chg="del ord">
        <pc:chgData name="Isis Greenspan" userId="464bb143-1349-4605-a567-29b98f388ffb" providerId="ADAL" clId="{7271B0CA-3D33-4288-ACED-24C12E65E934}" dt="2023-12-15T18:44:49.071" v="2258" actId="47"/>
        <pc:sldMkLst>
          <pc:docMk/>
          <pc:sldMk cId="3132063287" sldId="4015"/>
        </pc:sldMkLst>
      </pc:sldChg>
      <pc:sldChg chg="modSp mod">
        <pc:chgData name="Isis Greenspan" userId="464bb143-1349-4605-a567-29b98f388ffb" providerId="ADAL" clId="{7271B0CA-3D33-4288-ACED-24C12E65E934}" dt="2023-12-15T18:47:03.796" v="2286" actId="20577"/>
        <pc:sldMkLst>
          <pc:docMk/>
          <pc:sldMk cId="2622833843" sldId="4016"/>
        </pc:sldMkLst>
      </pc:sldChg>
      <pc:sldChg chg="modSp del ord modCm">
        <pc:chgData name="Isis Greenspan" userId="464bb143-1349-4605-a567-29b98f388ffb" providerId="ADAL" clId="{7271B0CA-3D33-4288-ACED-24C12E65E934}" dt="2023-12-15T18:46:44.678" v="2278" actId="47"/>
        <pc:sldMkLst>
          <pc:docMk/>
          <pc:sldMk cId="3023232425" sldId="4017"/>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7271B0CA-3D33-4288-ACED-24C12E65E934}" dt="2023-12-14T22:43:28.657" v="373"/>
              <pc2:cmMkLst xmlns:pc2="http://schemas.microsoft.com/office/powerpoint/2019/9/main/command">
                <pc:docMk/>
                <pc:sldMk cId="3023232425" sldId="4017"/>
                <pc2:cmMk id="{FFBD36A3-A175-473B-9972-BB646D652129}"/>
              </pc2:cmMkLst>
            </pc226:cmChg>
          </p:ext>
        </pc:extLst>
      </pc:sldChg>
      <pc:sldChg chg="modSp del">
        <pc:chgData name="Isis Greenspan" userId="464bb143-1349-4605-a567-29b98f388ffb" providerId="ADAL" clId="{7271B0CA-3D33-4288-ACED-24C12E65E934}" dt="2023-12-15T18:43:31.618" v="2239" actId="47"/>
        <pc:sldMkLst>
          <pc:docMk/>
          <pc:sldMk cId="94483796" sldId="4018"/>
        </pc:sldMkLst>
      </pc:sldChg>
      <pc:sldChg chg="del">
        <pc:chgData name="Isis Greenspan" userId="464bb143-1349-4605-a567-29b98f388ffb" providerId="ADAL" clId="{7271B0CA-3D33-4288-ACED-24C12E65E934}" dt="2023-12-15T18:45:29.394" v="2275" actId="47"/>
        <pc:sldMkLst>
          <pc:docMk/>
          <pc:sldMk cId="310443934" sldId="4019"/>
        </pc:sldMkLst>
      </pc:sldChg>
      <pc:sldChg chg="modSp mod">
        <pc:chgData name="Isis Greenspan" userId="464bb143-1349-4605-a567-29b98f388ffb" providerId="ADAL" clId="{7271B0CA-3D33-4288-ACED-24C12E65E934}" dt="2023-12-15T18:47:08.867" v="2292" actId="20577"/>
        <pc:sldMkLst>
          <pc:docMk/>
          <pc:sldMk cId="3509351640" sldId="4020"/>
        </pc:sldMkLst>
      </pc:sldChg>
      <pc:sldChg chg="addSp modSp mod modShow">
        <pc:chgData name="Isis Greenspan" userId="464bb143-1349-4605-a567-29b98f388ffb" providerId="ADAL" clId="{7271B0CA-3D33-4288-ACED-24C12E65E934}" dt="2023-12-15T20:57:14.473" v="3938" actId="14100"/>
        <pc:sldMkLst>
          <pc:docMk/>
          <pc:sldMk cId="4153842894" sldId="4324"/>
        </pc:sldMkLst>
      </pc:sldChg>
      <pc:sldChg chg="addSp delSp modSp mod modShow">
        <pc:chgData name="Isis Greenspan" userId="464bb143-1349-4605-a567-29b98f388ffb" providerId="ADAL" clId="{7271B0CA-3D33-4288-ACED-24C12E65E934}" dt="2023-12-15T21:09:34.880" v="4007" actId="208"/>
        <pc:sldMkLst>
          <pc:docMk/>
          <pc:sldMk cId="1308680936" sldId="4325"/>
        </pc:sldMkLst>
      </pc:sldChg>
      <pc:sldChg chg="modSp mod">
        <pc:chgData name="Isis Greenspan" userId="464bb143-1349-4605-a567-29b98f388ffb" providerId="ADAL" clId="{7271B0CA-3D33-4288-ACED-24C12E65E934}" dt="2023-12-15T19:51:29.920" v="3679" actId="962"/>
        <pc:sldMkLst>
          <pc:docMk/>
          <pc:sldMk cId="2460586479" sldId="4326"/>
        </pc:sldMkLst>
      </pc:sldChg>
      <pc:sldChg chg="addSp modSp mod">
        <pc:chgData name="Isis Greenspan" userId="464bb143-1349-4605-a567-29b98f388ffb" providerId="ADAL" clId="{7271B0CA-3D33-4288-ACED-24C12E65E934}" dt="2023-12-15T18:59:09.671" v="2342" actId="962"/>
        <pc:sldMkLst>
          <pc:docMk/>
          <pc:sldMk cId="716187409" sldId="4327"/>
        </pc:sldMkLst>
      </pc:sldChg>
      <pc:sldChg chg="addSp modSp mod">
        <pc:chgData name="Isis Greenspan" userId="464bb143-1349-4605-a567-29b98f388ffb" providerId="ADAL" clId="{7271B0CA-3D33-4288-ACED-24C12E65E934}" dt="2023-12-15T18:59:14.829" v="2344" actId="962"/>
        <pc:sldMkLst>
          <pc:docMk/>
          <pc:sldMk cId="3481405128" sldId="4328"/>
        </pc:sldMkLst>
      </pc:sldChg>
      <pc:sldChg chg="modSp mod">
        <pc:chgData name="Isis Greenspan" userId="464bb143-1349-4605-a567-29b98f388ffb" providerId="ADAL" clId="{7271B0CA-3D33-4288-ACED-24C12E65E934}" dt="2023-12-14T23:08:11.353" v="891" actId="20577"/>
        <pc:sldMkLst>
          <pc:docMk/>
          <pc:sldMk cId="2234701126" sldId="4329"/>
        </pc:sldMkLst>
      </pc:sldChg>
      <pc:sldChg chg="modSp mod">
        <pc:chgData name="Isis Greenspan" userId="464bb143-1349-4605-a567-29b98f388ffb" providerId="ADAL" clId="{7271B0CA-3D33-4288-ACED-24C12E65E934}" dt="2023-12-15T17:21:25.608" v="1941" actId="20577"/>
        <pc:sldMkLst>
          <pc:docMk/>
          <pc:sldMk cId="1107017130" sldId="4332"/>
        </pc:sldMkLst>
      </pc:sldChg>
      <pc:sldChg chg="modSp mod">
        <pc:chgData name="Isis Greenspan" userId="464bb143-1349-4605-a567-29b98f388ffb" providerId="ADAL" clId="{7271B0CA-3D33-4288-ACED-24C12E65E934}" dt="2023-12-15T17:37:05.056" v="1983" actId="113"/>
        <pc:sldMkLst>
          <pc:docMk/>
          <pc:sldMk cId="1983988329" sldId="4334"/>
        </pc:sldMkLst>
      </pc:sldChg>
      <pc:sldChg chg="modSp mod">
        <pc:chgData name="Isis Greenspan" userId="464bb143-1349-4605-a567-29b98f388ffb" providerId="ADAL" clId="{7271B0CA-3D33-4288-ACED-24C12E65E934}" dt="2023-12-14T23:13:16.333" v="921" actId="1076"/>
        <pc:sldMkLst>
          <pc:docMk/>
          <pc:sldMk cId="3855110947" sldId="4335"/>
        </pc:sldMkLst>
      </pc:sldChg>
      <pc:sldChg chg="modSp mod">
        <pc:chgData name="Isis Greenspan" userId="464bb143-1349-4605-a567-29b98f388ffb" providerId="ADAL" clId="{7271B0CA-3D33-4288-ACED-24C12E65E934}" dt="2023-12-15T00:27:39.666" v="1325" actId="2710"/>
        <pc:sldMkLst>
          <pc:docMk/>
          <pc:sldMk cId="1217319416" sldId="4336"/>
        </pc:sldMkLst>
      </pc:sldChg>
      <pc:sldChg chg="modSp mod">
        <pc:chgData name="Isis Greenspan" userId="464bb143-1349-4605-a567-29b98f388ffb" providerId="ADAL" clId="{7271B0CA-3D33-4288-ACED-24C12E65E934}" dt="2023-12-15T17:21:07.338" v="1939" actId="255"/>
        <pc:sldMkLst>
          <pc:docMk/>
          <pc:sldMk cId="2429980341" sldId="4337"/>
        </pc:sldMkLst>
      </pc:sldChg>
      <pc:sldChg chg="modSp mod">
        <pc:chgData name="Isis Greenspan" userId="464bb143-1349-4605-a567-29b98f388ffb" providerId="ADAL" clId="{7271B0CA-3D33-4288-ACED-24C12E65E934}" dt="2023-12-15T17:24:10.209" v="1958" actId="242"/>
        <pc:sldMkLst>
          <pc:docMk/>
          <pc:sldMk cId="586801517" sldId="4339"/>
        </pc:sldMkLst>
      </pc:sldChg>
      <pc:sldChg chg="modSp mod">
        <pc:chgData name="Isis Greenspan" userId="464bb143-1349-4605-a567-29b98f388ffb" providerId="ADAL" clId="{7271B0CA-3D33-4288-ACED-24C12E65E934}" dt="2023-12-15T17:24:53.437" v="1964" actId="20577"/>
        <pc:sldMkLst>
          <pc:docMk/>
          <pc:sldMk cId="3736622459" sldId="4340"/>
        </pc:sldMkLst>
      </pc:sldChg>
      <pc:sldChg chg="modSp mod">
        <pc:chgData name="Isis Greenspan" userId="464bb143-1349-4605-a567-29b98f388ffb" providerId="ADAL" clId="{7271B0CA-3D33-4288-ACED-24C12E65E934}" dt="2023-12-15T17:25:37.652" v="1968" actId="948"/>
        <pc:sldMkLst>
          <pc:docMk/>
          <pc:sldMk cId="3777945824" sldId="4341"/>
        </pc:sldMkLst>
      </pc:sldChg>
      <pc:sldChg chg="addSp delSp modSp del mod modShow">
        <pc:chgData name="Isis Greenspan" userId="464bb143-1349-4605-a567-29b98f388ffb" providerId="ADAL" clId="{7271B0CA-3D33-4288-ACED-24C12E65E934}" dt="2023-12-15T19:04:53.788" v="2397" actId="47"/>
        <pc:sldMkLst>
          <pc:docMk/>
          <pc:sldMk cId="676319983" sldId="4342"/>
        </pc:sldMkLst>
      </pc:sldChg>
      <pc:sldChg chg="addSp delSp modSp mod">
        <pc:chgData name="Isis Greenspan" userId="464bb143-1349-4605-a567-29b98f388ffb" providerId="ADAL" clId="{7271B0CA-3D33-4288-ACED-24C12E65E934}" dt="2023-12-15T18:24:50.470" v="2127" actId="14100"/>
        <pc:sldMkLst>
          <pc:docMk/>
          <pc:sldMk cId="2161745698" sldId="4343"/>
        </pc:sldMkLst>
      </pc:sldChg>
      <pc:sldChg chg="modSp mod">
        <pc:chgData name="Isis Greenspan" userId="464bb143-1349-4605-a567-29b98f388ffb" providerId="ADAL" clId="{7271B0CA-3D33-4288-ACED-24C12E65E934}" dt="2023-12-15T18:33:30.147" v="2171" actId="20577"/>
        <pc:sldMkLst>
          <pc:docMk/>
          <pc:sldMk cId="2839952437" sldId="4344"/>
        </pc:sldMkLst>
      </pc:sldChg>
      <pc:sldChg chg="modSp mod modCm modNotesTx">
        <pc:chgData name="Isis Greenspan" userId="464bb143-1349-4605-a567-29b98f388ffb" providerId="ADAL" clId="{7271B0CA-3D33-4288-ACED-24C12E65E934}" dt="2023-12-14T23:35:10.033" v="1137" actId="1076"/>
        <pc:sldMkLst>
          <pc:docMk/>
          <pc:sldMk cId="4034012560" sldId="4345"/>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7271B0CA-3D33-4288-ACED-24C12E65E934}" dt="2023-12-14T23:32:45.463" v="1123"/>
              <pc2:cmMkLst xmlns:pc2="http://schemas.microsoft.com/office/powerpoint/2019/9/main/command">
                <pc:docMk/>
                <pc:sldMk cId="4034012560" sldId="4345"/>
                <pc2:cmMk id="{7C89D064-28DB-4EFC-BA48-18994AFC0677}"/>
              </pc2:cmMkLst>
            </pc226:cmChg>
          </p:ext>
        </pc:extLst>
      </pc:sldChg>
      <pc:sldChg chg="modSp mod modNotesTx">
        <pc:chgData name="Isis Greenspan" userId="464bb143-1349-4605-a567-29b98f388ffb" providerId="ADAL" clId="{7271B0CA-3D33-4288-ACED-24C12E65E934}" dt="2023-12-15T19:52:57.501" v="3692" actId="14100"/>
        <pc:sldMkLst>
          <pc:docMk/>
          <pc:sldMk cId="2607577930" sldId="4346"/>
        </pc:sldMkLst>
      </pc:sldChg>
      <pc:sldChg chg="modSp mod addCm">
        <pc:chgData name="Isis Greenspan" userId="464bb143-1349-4605-a567-29b98f388ffb" providerId="ADAL" clId="{7271B0CA-3D33-4288-ACED-24C12E65E934}" dt="2023-12-15T19:54:43.014" v="3693"/>
        <pc:sldMkLst>
          <pc:docMk/>
          <pc:sldMk cId="3029746139" sldId="4347"/>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7271B0CA-3D33-4288-ACED-24C12E65E934}" dt="2023-12-15T19:54:43.014" v="3693"/>
              <pc2:cmMkLst xmlns:pc2="http://schemas.microsoft.com/office/powerpoint/2019/9/main/command">
                <pc:docMk/>
                <pc:sldMk cId="3029746139" sldId="4347"/>
                <pc2:cmMk id="{AD56131F-0F45-4254-B926-0E7D63D911A2}"/>
              </pc2:cmMkLst>
            </pc226:cmChg>
          </p:ext>
        </pc:extLst>
      </pc:sldChg>
      <pc:sldChg chg="addSp modSp mod">
        <pc:chgData name="Isis Greenspan" userId="464bb143-1349-4605-a567-29b98f388ffb" providerId="ADAL" clId="{7271B0CA-3D33-4288-ACED-24C12E65E934}" dt="2023-12-15T21:15:19.074" v="4040" actId="1076"/>
        <pc:sldMkLst>
          <pc:docMk/>
          <pc:sldMk cId="2695436743" sldId="4349"/>
        </pc:sldMkLst>
      </pc:sldChg>
      <pc:sldChg chg="addSp modSp mod">
        <pc:chgData name="Isis Greenspan" userId="464bb143-1349-4605-a567-29b98f388ffb" providerId="ADAL" clId="{7271B0CA-3D33-4288-ACED-24C12E65E934}" dt="2023-12-15T21:23:12.937" v="4079" actId="1076"/>
        <pc:sldMkLst>
          <pc:docMk/>
          <pc:sldMk cId="1670393165" sldId="4350"/>
        </pc:sldMkLst>
      </pc:sldChg>
      <pc:sldChg chg="addSp modSp mod">
        <pc:chgData name="Isis Greenspan" userId="464bb143-1349-4605-a567-29b98f388ffb" providerId="ADAL" clId="{7271B0CA-3D33-4288-ACED-24C12E65E934}" dt="2023-12-15T21:25:47.387" v="4099" actId="14100"/>
        <pc:sldMkLst>
          <pc:docMk/>
          <pc:sldMk cId="2747642547" sldId="4351"/>
        </pc:sldMkLst>
      </pc:sldChg>
      <pc:sldChg chg="modSp mod">
        <pc:chgData name="Isis Greenspan" userId="464bb143-1349-4605-a567-29b98f388ffb" providerId="ADAL" clId="{7271B0CA-3D33-4288-ACED-24C12E65E934}" dt="2023-12-15T19:06:11.317" v="2400" actId="255"/>
        <pc:sldMkLst>
          <pc:docMk/>
          <pc:sldMk cId="3895503867" sldId="4352"/>
        </pc:sldMkLst>
      </pc:sldChg>
      <pc:sldChg chg="modSp mod">
        <pc:chgData name="Isis Greenspan" userId="464bb143-1349-4605-a567-29b98f388ffb" providerId="ADAL" clId="{7271B0CA-3D33-4288-ACED-24C12E65E934}" dt="2023-12-15T17:39:50.972" v="1998" actId="1076"/>
        <pc:sldMkLst>
          <pc:docMk/>
          <pc:sldMk cId="496926642" sldId="4353"/>
        </pc:sldMkLst>
      </pc:sldChg>
      <pc:sldChg chg="modSp mod">
        <pc:chgData name="Isis Greenspan" userId="464bb143-1349-4605-a567-29b98f388ffb" providerId="ADAL" clId="{7271B0CA-3D33-4288-ACED-24C12E65E934}" dt="2023-12-15T17:43:26.175" v="2013" actId="465"/>
        <pc:sldMkLst>
          <pc:docMk/>
          <pc:sldMk cId="1560021036" sldId="4354"/>
        </pc:sldMkLst>
      </pc:sldChg>
      <pc:sldChg chg="modSp mod addCm modCm">
        <pc:chgData name="Isis Greenspan" userId="464bb143-1349-4605-a567-29b98f388ffb" providerId="ADAL" clId="{7271B0CA-3D33-4288-ACED-24C12E65E934}" dt="2023-12-15T18:53:45.954" v="2327" actId="12788"/>
        <pc:sldMkLst>
          <pc:docMk/>
          <pc:sldMk cId="3264562978" sldId="4355"/>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7271B0CA-3D33-4288-ACED-24C12E65E934}" dt="2023-12-15T17:46:26.002" v="2027"/>
              <pc2:cmMkLst xmlns:pc2="http://schemas.microsoft.com/office/powerpoint/2019/9/main/command">
                <pc:docMk/>
                <pc:sldMk cId="3264562978" sldId="4355"/>
                <pc2:cmMk id="{BD1CFF24-64F4-4F77-9BE9-5342947B07BF}"/>
              </pc2:cmMkLst>
            </pc226:cmChg>
          </p:ext>
        </pc:extLst>
      </pc:sldChg>
      <pc:sldChg chg="addSp delSp modSp mod">
        <pc:chgData name="Isis Greenspan" userId="464bb143-1349-4605-a567-29b98f388ffb" providerId="ADAL" clId="{7271B0CA-3D33-4288-ACED-24C12E65E934}" dt="2023-12-15T18:59:12.277" v="2343" actId="962"/>
        <pc:sldMkLst>
          <pc:docMk/>
          <pc:sldMk cId="52572275" sldId="4356"/>
        </pc:sldMkLst>
      </pc:sldChg>
      <pc:sldChg chg="delSp modSp mod setBg addCm">
        <pc:chgData name="Isis Greenspan" userId="464bb143-1349-4605-a567-29b98f388ffb" providerId="ADAL" clId="{7271B0CA-3D33-4288-ACED-24C12E65E934}" dt="2023-12-15T19:57:23.398" v="3699"/>
        <pc:sldMkLst>
          <pc:docMk/>
          <pc:sldMk cId="3562715005" sldId="4357"/>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7271B0CA-3D33-4288-ACED-24C12E65E934}" dt="2023-12-15T19:57:23.398" v="3699"/>
              <pc2:cmMkLst xmlns:pc2="http://schemas.microsoft.com/office/powerpoint/2019/9/main/command">
                <pc:docMk/>
                <pc:sldMk cId="3562715005" sldId="4357"/>
                <pc2:cmMk id="{1C92969C-5AE0-4471-9BB9-1A0F2D464395}"/>
              </pc2:cmMkLst>
            </pc226:cmChg>
          </p:ext>
        </pc:extLst>
      </pc:sldChg>
      <pc:sldChg chg="modSp mod addCm">
        <pc:chgData name="Isis Greenspan" userId="464bb143-1349-4605-a567-29b98f388ffb" providerId="ADAL" clId="{7271B0CA-3D33-4288-ACED-24C12E65E934}" dt="2023-12-15T19:55:34.612" v="3694"/>
        <pc:sldMkLst>
          <pc:docMk/>
          <pc:sldMk cId="2163306982" sldId="435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7271B0CA-3D33-4288-ACED-24C12E65E934}" dt="2023-12-15T19:55:34.612" v="3694"/>
              <pc2:cmMkLst xmlns:pc2="http://schemas.microsoft.com/office/powerpoint/2019/9/main/command">
                <pc:docMk/>
                <pc:sldMk cId="2163306982" sldId="4358"/>
                <pc2:cmMk id="{E00ED32F-E676-47B8-AC6E-0FC3E3FEE98E}"/>
              </pc2:cmMkLst>
            </pc226:cmChg>
          </p:ext>
        </pc:extLst>
      </pc:sldChg>
      <pc:sldChg chg="modSp mod addCm modCm">
        <pc:chgData name="Isis Greenspan" userId="464bb143-1349-4605-a567-29b98f388ffb" providerId="ADAL" clId="{7271B0CA-3D33-4288-ACED-24C12E65E934}" dt="2023-12-15T19:56:09.445" v="3696"/>
        <pc:sldMkLst>
          <pc:docMk/>
          <pc:sldMk cId="2907632711" sldId="4359"/>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7271B0CA-3D33-4288-ACED-24C12E65E934}" dt="2023-12-15T19:56:09.445" v="3696"/>
              <pc2:cmMkLst xmlns:pc2="http://schemas.microsoft.com/office/powerpoint/2019/9/main/command">
                <pc:docMk/>
                <pc:sldMk cId="2907632711" sldId="4359"/>
                <pc2:cmMk id="{2AD2B81F-524B-452B-AD26-CB489253DC73}"/>
              </pc2:cmMkLst>
              <pc226:cmRplyChg chg="add">
                <pc226:chgData name="Isis Greenspan" userId="464bb143-1349-4605-a567-29b98f388ffb" providerId="ADAL" clId="{7271B0CA-3D33-4288-ACED-24C12E65E934}" dt="2023-12-15T19:56:09.445" v="3696"/>
                <pc2:cmRplyMkLst xmlns:pc2="http://schemas.microsoft.com/office/powerpoint/2019/9/main/command">
                  <pc:docMk/>
                  <pc:sldMk cId="2907632711" sldId="4359"/>
                  <pc2:cmMk id="{2AD2B81F-524B-452B-AD26-CB489253DC73}"/>
                  <pc2:cmRplyMk id="{DAABC876-C4E7-4580-9519-056B93F4F09E}"/>
                </pc2:cmRplyMkLst>
              </pc226:cmRplyChg>
            </pc226:cmChg>
          </p:ext>
        </pc:extLst>
      </pc:sldChg>
      <pc:sldChg chg="modSp mod addCm">
        <pc:chgData name="Isis Greenspan" userId="464bb143-1349-4605-a567-29b98f388ffb" providerId="ADAL" clId="{7271B0CA-3D33-4288-ACED-24C12E65E934}" dt="2023-12-15T19:56:31.704" v="3697"/>
        <pc:sldMkLst>
          <pc:docMk/>
          <pc:sldMk cId="3662544856" sldId="4360"/>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7271B0CA-3D33-4288-ACED-24C12E65E934}" dt="2023-12-15T19:56:31.704" v="3697"/>
              <pc2:cmMkLst xmlns:pc2="http://schemas.microsoft.com/office/powerpoint/2019/9/main/command">
                <pc:docMk/>
                <pc:sldMk cId="3662544856" sldId="4360"/>
                <pc2:cmMk id="{F9D4F56D-CD5C-4F9E-A990-9B7859FE1D53}"/>
              </pc2:cmMkLst>
            </pc226:cmChg>
          </p:ext>
        </pc:extLst>
      </pc:sldChg>
      <pc:sldChg chg="modSp mod addCm">
        <pc:chgData name="Isis Greenspan" userId="464bb143-1349-4605-a567-29b98f388ffb" providerId="ADAL" clId="{7271B0CA-3D33-4288-ACED-24C12E65E934}" dt="2023-12-15T19:56:54.620" v="3698"/>
        <pc:sldMkLst>
          <pc:docMk/>
          <pc:sldMk cId="2075286235" sldId="4361"/>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7271B0CA-3D33-4288-ACED-24C12E65E934}" dt="2023-12-15T19:56:54.620" v="3698"/>
              <pc2:cmMkLst xmlns:pc2="http://schemas.microsoft.com/office/powerpoint/2019/9/main/command">
                <pc:docMk/>
                <pc:sldMk cId="2075286235" sldId="4361"/>
                <pc2:cmMk id="{27741B4A-2529-40E2-817F-9FD4435C1241}"/>
              </pc2:cmMkLst>
            </pc226:cmChg>
          </p:ext>
        </pc:extLst>
      </pc:sldChg>
      <pc:sldChg chg="new del">
        <pc:chgData name="Isis Greenspan" userId="464bb143-1349-4605-a567-29b98f388ffb" providerId="ADAL" clId="{7271B0CA-3D33-4288-ACED-24C12E65E934}" dt="2023-12-14T22:32:51.165" v="33" actId="47"/>
        <pc:sldMkLst>
          <pc:docMk/>
          <pc:sldMk cId="3260901992" sldId="4362"/>
        </pc:sldMkLst>
      </pc:sldChg>
      <pc:sldChg chg="new del">
        <pc:chgData name="Isis Greenspan" userId="464bb143-1349-4605-a567-29b98f388ffb" providerId="ADAL" clId="{7271B0CA-3D33-4288-ACED-24C12E65E934}" dt="2023-12-14T22:30:51.898" v="19" actId="47"/>
        <pc:sldMkLst>
          <pc:docMk/>
          <pc:sldMk cId="3308077264" sldId="4362"/>
        </pc:sldMkLst>
      </pc:sldChg>
      <pc:sldChg chg="addSp delSp modSp new del mod modNotesTx">
        <pc:chgData name="Isis Greenspan" userId="464bb143-1349-4605-a567-29b98f388ffb" providerId="ADAL" clId="{7271B0CA-3D33-4288-ACED-24C12E65E934}" dt="2023-12-15T20:35:51.771" v="3834" actId="47"/>
        <pc:sldMkLst>
          <pc:docMk/>
          <pc:sldMk cId="3815181013" sldId="4362"/>
        </pc:sldMkLst>
      </pc:sldChg>
      <pc:sldChg chg="addSp delSp modSp add del mod ord modShow modNotesTx">
        <pc:chgData name="Isis Greenspan" userId="464bb143-1349-4605-a567-29b98f388ffb" providerId="ADAL" clId="{7271B0CA-3D33-4288-ACED-24C12E65E934}" dt="2023-12-15T20:57:36.245" v="3939" actId="47"/>
        <pc:sldMkLst>
          <pc:docMk/>
          <pc:sldMk cId="980306362" sldId="4363"/>
        </pc:sldMkLst>
      </pc:sldChg>
      <pc:sldChg chg="modSp add del mod modShow">
        <pc:chgData name="Isis Greenspan" userId="464bb143-1349-4605-a567-29b98f388ffb" providerId="ADAL" clId="{7271B0CA-3D33-4288-ACED-24C12E65E934}" dt="2023-12-15T16:44:57.829" v="1798" actId="2696"/>
        <pc:sldMkLst>
          <pc:docMk/>
          <pc:sldMk cId="2038245463" sldId="4364"/>
        </pc:sldMkLst>
      </pc:sldChg>
      <pc:sldChg chg="modSp add del mod">
        <pc:chgData name="Isis Greenspan" userId="464bb143-1349-4605-a567-29b98f388ffb" providerId="ADAL" clId="{7271B0CA-3D33-4288-ACED-24C12E65E934}" dt="2023-12-15T19:05:24.249" v="2398" actId="47"/>
        <pc:sldMkLst>
          <pc:docMk/>
          <pc:sldMk cId="3463228680" sldId="4364"/>
        </pc:sldMkLst>
      </pc:sldChg>
      <pc:sldChg chg="modSp add mod">
        <pc:chgData name="Isis Greenspan" userId="464bb143-1349-4605-a567-29b98f388ffb" providerId="ADAL" clId="{7271B0CA-3D33-4288-ACED-24C12E65E934}" dt="2023-12-15T19:04:10.928" v="2394" actId="13244"/>
        <pc:sldMkLst>
          <pc:docMk/>
          <pc:sldMk cId="1545488891" sldId="4365"/>
        </pc:sldMkLst>
      </pc:sldChg>
      <pc:sldChg chg="modSp add mod">
        <pc:chgData name="Isis Greenspan" userId="464bb143-1349-4605-a567-29b98f388ffb" providerId="ADAL" clId="{7271B0CA-3D33-4288-ACED-24C12E65E934}" dt="2023-12-15T19:04:20.913" v="2395" actId="13244"/>
        <pc:sldMkLst>
          <pc:docMk/>
          <pc:sldMk cId="1207663401" sldId="4366"/>
        </pc:sldMkLst>
      </pc:sldChg>
      <pc:sldChg chg="modSp add mod">
        <pc:chgData name="Isis Greenspan" userId="464bb143-1349-4605-a567-29b98f388ffb" providerId="ADAL" clId="{7271B0CA-3D33-4288-ACED-24C12E65E934}" dt="2023-12-15T19:04:32.687" v="2396" actId="13244"/>
        <pc:sldMkLst>
          <pc:docMk/>
          <pc:sldMk cId="841812499" sldId="4367"/>
        </pc:sldMkLst>
      </pc:sldChg>
      <pc:sldChg chg="modSp add mod">
        <pc:chgData name="Isis Greenspan" userId="464bb143-1349-4605-a567-29b98f388ffb" providerId="ADAL" clId="{7271B0CA-3D33-4288-ACED-24C12E65E934}" dt="2023-12-15T18:49:57.308" v="2311" actId="12"/>
        <pc:sldMkLst>
          <pc:docMk/>
          <pc:sldMk cId="396982261" sldId="4368"/>
        </pc:sldMkLst>
      </pc:sldChg>
      <pc:sldChg chg="add del">
        <pc:chgData name="Isis Greenspan" userId="464bb143-1349-4605-a567-29b98f388ffb" providerId="ADAL" clId="{7271B0CA-3D33-4288-ACED-24C12E65E934}" dt="2023-12-15T19:34:16.597" v="2846" actId="27028"/>
        <pc:sldMkLst>
          <pc:docMk/>
          <pc:sldMk cId="1179948282" sldId="4369"/>
        </pc:sldMkLst>
      </pc:sldChg>
      <pc:sldChg chg="add del">
        <pc:chgData name="Isis Greenspan" userId="464bb143-1349-4605-a567-29b98f388ffb" providerId="ADAL" clId="{7271B0CA-3D33-4288-ACED-24C12E65E934}" dt="2023-12-15T19:34:04.185" v="2843" actId="27028"/>
        <pc:sldMkLst>
          <pc:docMk/>
          <pc:sldMk cId="2255177779" sldId="4369"/>
        </pc:sldMkLst>
      </pc:sldChg>
      <pc:sldChg chg="modSp add del mod">
        <pc:chgData name="Isis Greenspan" userId="464bb143-1349-4605-a567-29b98f388ffb" providerId="ADAL" clId="{7271B0CA-3D33-4288-ACED-24C12E65E934}" dt="2023-12-15T19:49:45.490" v="3441" actId="47"/>
        <pc:sldMkLst>
          <pc:docMk/>
          <pc:sldMk cId="2514484782" sldId="4369"/>
        </pc:sldMkLst>
      </pc:sldChg>
      <pc:sldMasterChg chg="add del addSldLayout delSldLayout">
        <pc:chgData name="Isis Greenspan" userId="464bb143-1349-4605-a567-29b98f388ffb" providerId="ADAL" clId="{7271B0CA-3D33-4288-ACED-24C12E65E934}" dt="2023-12-15T19:34:04.185" v="2843" actId="27028"/>
        <pc:sldMasterMkLst>
          <pc:docMk/>
          <pc:sldMasterMk cId="1058358831" sldId="2147483648"/>
        </pc:sldMasterMkLst>
        <pc:sldLayoutChg chg="add del">
          <pc:chgData name="Isis Greenspan" userId="464bb143-1349-4605-a567-29b98f388ffb" providerId="ADAL" clId="{7271B0CA-3D33-4288-ACED-24C12E65E934}" dt="2023-12-15T19:05:24.249" v="2398" actId="47"/>
          <pc:sldLayoutMkLst>
            <pc:docMk/>
            <pc:sldMasterMk cId="1058358831" sldId="2147483648"/>
            <pc:sldLayoutMk cId="1775947893" sldId="2147483649"/>
          </pc:sldLayoutMkLst>
        </pc:sldLayoutChg>
        <pc:sldLayoutChg chg="add del">
          <pc:chgData name="Isis Greenspan" userId="464bb143-1349-4605-a567-29b98f388ffb" providerId="ADAL" clId="{7271B0CA-3D33-4288-ACED-24C12E65E934}" dt="2023-12-15T19:34:04.185" v="2843" actId="27028"/>
          <pc:sldLayoutMkLst>
            <pc:docMk/>
            <pc:sldMasterMk cId="1058358831" sldId="2147483648"/>
            <pc:sldLayoutMk cId="4231949045" sldId="2147483655"/>
          </pc:sldLayoutMkLst>
        </pc:sldLayoutChg>
      </pc:sldMasterChg>
      <pc:sldMasterChg chg="add addSldLayout">
        <pc:chgData name="Isis Greenspan" userId="464bb143-1349-4605-a567-29b98f388ffb" providerId="ADAL" clId="{7271B0CA-3D33-4288-ACED-24C12E65E934}" dt="2023-12-15T18:43:07.111" v="2231" actId="27028"/>
        <pc:sldMasterMkLst>
          <pc:docMk/>
          <pc:sldMasterMk cId="2286983459" sldId="2147484082"/>
        </pc:sldMasterMkLst>
        <pc:sldLayoutChg chg="add">
          <pc:chgData name="Isis Greenspan" userId="464bb143-1349-4605-a567-29b98f388ffb" providerId="ADAL" clId="{7271B0CA-3D33-4288-ACED-24C12E65E934}" dt="2023-12-15T18:43:07.111" v="2231" actId="27028"/>
          <pc:sldLayoutMkLst>
            <pc:docMk/>
            <pc:sldMasterMk cId="2286983459" sldId="2147484082"/>
            <pc:sldLayoutMk cId="4219106013" sldId="2147484084"/>
          </pc:sldLayoutMkLst>
        </pc:sldLayoutChg>
      </pc:sldMasterChg>
      <pc:sldMasterChg chg="add del addSldLayout delSldLayout">
        <pc:chgData name="Isis Greenspan" userId="464bb143-1349-4605-a567-29b98f388ffb" providerId="ADAL" clId="{7271B0CA-3D33-4288-ACED-24C12E65E934}" dt="2023-12-15T19:49:45.490" v="3441" actId="47"/>
        <pc:sldMasterMkLst>
          <pc:docMk/>
          <pc:sldMasterMk cId="2157643891" sldId="2147484185"/>
        </pc:sldMasterMkLst>
        <pc:sldLayoutChg chg="add del">
          <pc:chgData name="Isis Greenspan" userId="464bb143-1349-4605-a567-29b98f388ffb" providerId="ADAL" clId="{7271B0CA-3D33-4288-ACED-24C12E65E934}" dt="2023-12-15T19:49:45.490" v="3441" actId="47"/>
          <pc:sldLayoutMkLst>
            <pc:docMk/>
            <pc:sldMasterMk cId="2157643891" sldId="2147484185"/>
            <pc:sldLayoutMk cId="3828490086" sldId="2147484192"/>
          </pc:sldLayoutMkLst>
        </pc:sldLayoutChg>
      </pc:sldMasterChg>
      <pc:sldMasterChg chg="modSldLayout">
        <pc:chgData name="Isis Greenspan" userId="464bb143-1349-4605-a567-29b98f388ffb" providerId="ADAL" clId="{7271B0CA-3D33-4288-ACED-24C12E65E934}" dt="2023-12-15T19:34:04.185" v="2843" actId="27028"/>
        <pc:sldMasterMkLst>
          <pc:docMk/>
          <pc:sldMasterMk cId="4053368873" sldId="2147484373"/>
        </pc:sldMasterMkLst>
        <pc:sldLayoutChg chg="replId">
          <pc:chgData name="Isis Greenspan" userId="464bb143-1349-4605-a567-29b98f388ffb" providerId="ADAL" clId="{7271B0CA-3D33-4288-ACED-24C12E65E934}" dt="2023-12-15T19:34:04.185" v="2843" actId="27028"/>
          <pc:sldLayoutMkLst>
            <pc:docMk/>
            <pc:sldMasterMk cId="4053368873" sldId="2147484373"/>
            <pc:sldLayoutMk cId="3455033868" sldId="2147483655"/>
          </pc:sldLayoutMkLst>
        </pc:sldLayoutChg>
      </pc:sldMasterChg>
      <pc:sldMasterChg chg="replId modSldLayout">
        <pc:chgData name="Isis Greenspan" userId="464bb143-1349-4605-a567-29b98f388ffb" providerId="ADAL" clId="{7271B0CA-3D33-4288-ACED-24C12E65E934}" dt="2023-12-15T18:42:31.139" v="2229" actId="27028"/>
        <pc:sldMasterMkLst>
          <pc:docMk/>
          <pc:sldMasterMk cId="2510464628" sldId="2147484525"/>
        </pc:sldMasterMkLst>
        <pc:sldLayoutChg chg="replId">
          <pc:chgData name="Isis Greenspan" userId="464bb143-1349-4605-a567-29b98f388ffb" providerId="ADAL" clId="{7271B0CA-3D33-4288-ACED-24C12E65E934}" dt="2023-12-15T18:42:31.139" v="2229" actId="27028"/>
          <pc:sldLayoutMkLst>
            <pc:docMk/>
            <pc:sldMasterMk cId="2510464628" sldId="2147484525"/>
            <pc:sldLayoutMk cId="3868038859" sldId="2147484526"/>
          </pc:sldLayoutMkLst>
        </pc:sldLayoutChg>
      </pc:sldMasterChg>
    </pc:docChg>
  </pc:docChgLst>
  <pc:docChgLst>
    <pc:chgData name="Carlee Peterson" userId="S::cpeterson@cffutures.net::3bec69d1-c966-4e26-8ffe-3a127ac45e11" providerId="AD" clId="Web-{00946A52-21AE-D767-3076-2935EE057B2B}"/>
    <pc:docChg chg="modSld">
      <pc:chgData name="Carlee Peterson" userId="S::cpeterson@cffutures.net::3bec69d1-c966-4e26-8ffe-3a127ac45e11" providerId="AD" clId="Web-{00946A52-21AE-D767-3076-2935EE057B2B}" dt="2023-07-27T20:20:36.475" v="36"/>
      <pc:docMkLst>
        <pc:docMk/>
      </pc:docMkLst>
      <pc:sldChg chg="modCm modNotes">
        <pc:chgData name="Carlee Peterson" userId="S::cpeterson@cffutures.net::3bec69d1-c966-4e26-8ffe-3a127ac45e11" providerId="AD" clId="Web-{00946A52-21AE-D767-3076-2935EE057B2B}" dt="2023-07-27T20:20:36.475" v="36"/>
        <pc:sldMkLst>
          <pc:docMk/>
          <pc:sldMk cId="3518103985" sldId="323"/>
        </pc:sldMkLst>
        <pc:extLst>
          <p:ext xmlns:p="http://schemas.openxmlformats.org/presentationml/2006/main" uri="{D6D511B9-2390-475A-947B-AFAB55BFBCF1}">
            <pc226:cmChg xmlns:pc226="http://schemas.microsoft.com/office/powerpoint/2022/06/main/command" chg="">
              <pc226:chgData name="Carlee Peterson" userId="S::cpeterson@cffutures.net::3bec69d1-c966-4e26-8ffe-3a127ac45e11" providerId="AD" clId="Web-{00946A52-21AE-D767-3076-2935EE057B2B}" dt="2023-07-27T20:20:36.475" v="36"/>
              <pc2:cmMkLst xmlns:pc2="http://schemas.microsoft.com/office/powerpoint/2019/9/main/command">
                <pc:docMk/>
                <pc:sldMk cId="3518103985" sldId="323"/>
                <pc2:cmMk id="{5DB22EC2-D6EA-40EE-9261-0AC32E586736}"/>
              </pc2:cmMkLst>
              <pc226:cmRplyChg chg="add">
                <pc226:chgData name="Carlee Peterson" userId="S::cpeterson@cffutures.net::3bec69d1-c966-4e26-8ffe-3a127ac45e11" providerId="AD" clId="Web-{00946A52-21AE-D767-3076-2935EE057B2B}" dt="2023-07-27T20:20:36.475" v="36"/>
                <pc2:cmRplyMkLst xmlns:pc2="http://schemas.microsoft.com/office/powerpoint/2019/9/main/command">
                  <pc:docMk/>
                  <pc:sldMk cId="3518103985" sldId="323"/>
                  <pc2:cmMk id="{5DB22EC2-D6EA-40EE-9261-0AC32E586736}"/>
                  <pc2:cmRplyMk id="{042AEEF7-86FA-46E8-B994-650C8B077031}"/>
                </pc2:cmRplyMkLst>
              </pc226:cmRplyChg>
            </pc226:cmChg>
          </p:ext>
        </pc:extLst>
      </pc:sldChg>
      <pc:sldChg chg="modSp">
        <pc:chgData name="Carlee Peterson" userId="S::cpeterson@cffutures.net::3bec69d1-c966-4e26-8ffe-3a127ac45e11" providerId="AD" clId="Web-{00946A52-21AE-D767-3076-2935EE057B2B}" dt="2023-07-27T20:20:22.021" v="34" actId="20577"/>
        <pc:sldMkLst>
          <pc:docMk/>
          <pc:sldMk cId="1207663401" sldId="379"/>
        </pc:sldMkLst>
      </pc:sldChg>
    </pc:docChg>
  </pc:docChgLst>
  <pc:docChgLst>
    <pc:chgData name="Carlee Peterson" userId="S::cpeterson@cffutures.net::3bec69d1-c966-4e26-8ffe-3a127ac45e11" providerId="AD" clId="Web-{01890E2E-19B2-34A5-D819-D7E9F33310BA}"/>
    <pc:docChg chg="modSld">
      <pc:chgData name="Carlee Peterson" userId="S::cpeterson@cffutures.net::3bec69d1-c966-4e26-8ffe-3a127ac45e11" providerId="AD" clId="Web-{01890E2E-19B2-34A5-D819-D7E9F33310BA}" dt="2023-07-28T16:15:08.242" v="17"/>
      <pc:docMkLst>
        <pc:docMk/>
      </pc:docMkLst>
      <pc:sldChg chg="modCm modNotes">
        <pc:chgData name="Carlee Peterson" userId="S::cpeterson@cffutures.net::3bec69d1-c966-4e26-8ffe-3a127ac45e11" providerId="AD" clId="Web-{01890E2E-19B2-34A5-D819-D7E9F33310BA}" dt="2023-07-28T16:15:08.242" v="17"/>
        <pc:sldMkLst>
          <pc:docMk/>
          <pc:sldMk cId="1217062813" sldId="3841"/>
        </pc:sldMkLst>
        <pc:extLst>
          <p:ext xmlns:p="http://schemas.openxmlformats.org/presentationml/2006/main" uri="{D6D511B9-2390-475A-947B-AFAB55BFBCF1}">
            <pc226:cmChg xmlns:pc226="http://schemas.microsoft.com/office/powerpoint/2022/06/main/command" chg="">
              <pc226:chgData name="Carlee Peterson" userId="S::cpeterson@cffutures.net::3bec69d1-c966-4e26-8ffe-3a127ac45e11" providerId="AD" clId="Web-{01890E2E-19B2-34A5-D819-D7E9F33310BA}" dt="2023-07-28T16:15:08.242" v="17"/>
              <pc2:cmMkLst xmlns:pc2="http://schemas.microsoft.com/office/powerpoint/2019/9/main/command">
                <pc:docMk/>
                <pc:sldMk cId="1217062813" sldId="3841"/>
                <pc2:cmMk id="{01858D0B-EAF5-4470-8735-DBF42CA53789}"/>
              </pc2:cmMkLst>
              <pc226:cmRplyChg chg="add">
                <pc226:chgData name="Carlee Peterson" userId="S::cpeterson@cffutures.net::3bec69d1-c966-4e26-8ffe-3a127ac45e11" providerId="AD" clId="Web-{01890E2E-19B2-34A5-D819-D7E9F33310BA}" dt="2023-07-28T16:15:08.242" v="17"/>
                <pc2:cmRplyMkLst xmlns:pc2="http://schemas.microsoft.com/office/powerpoint/2019/9/main/command">
                  <pc:docMk/>
                  <pc:sldMk cId="1217062813" sldId="3841"/>
                  <pc2:cmMk id="{01858D0B-EAF5-4470-8735-DBF42CA53789}"/>
                  <pc2:cmRplyMk id="{443A646C-52F2-44B6-A746-634D05A6D8B4}"/>
                </pc2:cmRplyMkLst>
              </pc226:cmRplyChg>
            </pc226:cmChg>
          </p:ext>
        </pc:extLst>
      </pc:sldChg>
    </pc:docChg>
  </pc:docChgLst>
  <pc:docChgLst>
    <pc:chgData name="Renee Luque" userId="24b01a1d-1c91-492f-b0ec-f8dd3574c772" providerId="ADAL" clId="{02DD9AC4-A4D7-46F9-9CC6-79775FD7ADFE}"/>
    <pc:docChg chg="undo custSel modSld">
      <pc:chgData name="Renee Luque" userId="24b01a1d-1c91-492f-b0ec-f8dd3574c772" providerId="ADAL" clId="{02DD9AC4-A4D7-46F9-9CC6-79775FD7ADFE}" dt="2023-09-21T22:03:57.952" v="398" actId="1076"/>
      <pc:docMkLst>
        <pc:docMk/>
      </pc:docMkLst>
      <pc:sldChg chg="modSp">
        <pc:chgData name="Renee Luque" userId="24b01a1d-1c91-492f-b0ec-f8dd3574c772" providerId="ADAL" clId="{02DD9AC4-A4D7-46F9-9CC6-79775FD7ADFE}" dt="2023-09-21T20:53:12.558" v="6" actId="20577"/>
        <pc:sldMkLst>
          <pc:docMk/>
          <pc:sldMk cId="890962163" sldId="259"/>
        </pc:sldMkLst>
      </pc:sldChg>
      <pc:sldChg chg="modNotesTx">
        <pc:chgData name="Renee Luque" userId="24b01a1d-1c91-492f-b0ec-f8dd3574c772" providerId="ADAL" clId="{02DD9AC4-A4D7-46F9-9CC6-79775FD7ADFE}" dt="2023-09-21T21:28:32.997" v="297" actId="20577"/>
        <pc:sldMkLst>
          <pc:docMk/>
          <pc:sldMk cId="3322536792" sldId="363"/>
        </pc:sldMkLst>
      </pc:sldChg>
      <pc:sldChg chg="modSp mod">
        <pc:chgData name="Renee Luque" userId="24b01a1d-1c91-492f-b0ec-f8dd3574c772" providerId="ADAL" clId="{02DD9AC4-A4D7-46F9-9CC6-79775FD7ADFE}" dt="2023-09-21T22:03:57.952" v="398" actId="1076"/>
        <pc:sldMkLst>
          <pc:docMk/>
          <pc:sldMk cId="841812499" sldId="380"/>
        </pc:sldMkLst>
      </pc:sldChg>
      <pc:sldChg chg="modSp mod modNotesTx">
        <pc:chgData name="Renee Luque" userId="24b01a1d-1c91-492f-b0ec-f8dd3574c772" providerId="ADAL" clId="{02DD9AC4-A4D7-46F9-9CC6-79775FD7ADFE}" dt="2023-09-21T20:58:08.689" v="11" actId="33524"/>
        <pc:sldMkLst>
          <pc:docMk/>
          <pc:sldMk cId="1055786399" sldId="3619"/>
        </pc:sldMkLst>
      </pc:sldChg>
      <pc:sldChg chg="modNotesTx">
        <pc:chgData name="Renee Luque" userId="24b01a1d-1c91-492f-b0ec-f8dd3574c772" providerId="ADAL" clId="{02DD9AC4-A4D7-46F9-9CC6-79775FD7ADFE}" dt="2023-09-21T21:25:59.412" v="247" actId="20577"/>
        <pc:sldMkLst>
          <pc:docMk/>
          <pc:sldMk cId="1060822371" sldId="3786"/>
        </pc:sldMkLst>
      </pc:sldChg>
      <pc:sldChg chg="modNotesTx">
        <pc:chgData name="Renee Luque" userId="24b01a1d-1c91-492f-b0ec-f8dd3574c772" providerId="ADAL" clId="{02DD9AC4-A4D7-46F9-9CC6-79775FD7ADFE}" dt="2023-09-21T21:32:34.755" v="390" actId="20577"/>
        <pc:sldMkLst>
          <pc:docMk/>
          <pc:sldMk cId="59457721" sldId="3788"/>
        </pc:sldMkLst>
      </pc:sldChg>
      <pc:sldChg chg="modNotesTx">
        <pc:chgData name="Renee Luque" userId="24b01a1d-1c91-492f-b0ec-f8dd3574c772" providerId="ADAL" clId="{02DD9AC4-A4D7-46F9-9CC6-79775FD7ADFE}" dt="2023-09-21T21:23:59.654" v="135" actId="20577"/>
        <pc:sldMkLst>
          <pc:docMk/>
          <pc:sldMk cId="2898508150" sldId="3799"/>
        </pc:sldMkLst>
      </pc:sldChg>
      <pc:sldChg chg="modNotesTx">
        <pc:chgData name="Renee Luque" userId="24b01a1d-1c91-492f-b0ec-f8dd3574c772" providerId="ADAL" clId="{02DD9AC4-A4D7-46F9-9CC6-79775FD7ADFE}" dt="2023-09-21T21:21:13.572" v="26" actId="20577"/>
        <pc:sldMkLst>
          <pc:docMk/>
          <pc:sldMk cId="1138554154" sldId="3840"/>
        </pc:sldMkLst>
      </pc:sldChg>
      <pc:sldChg chg="modNotesTx">
        <pc:chgData name="Renee Luque" userId="24b01a1d-1c91-492f-b0ec-f8dd3574c772" providerId="ADAL" clId="{02DD9AC4-A4D7-46F9-9CC6-79775FD7ADFE}" dt="2023-09-21T21:08:44.617" v="20" actId="20577"/>
        <pc:sldMkLst>
          <pc:docMk/>
          <pc:sldMk cId="1217062813" sldId="3841"/>
        </pc:sldMkLst>
      </pc:sldChg>
    </pc:docChg>
  </pc:docChgLst>
  <pc:docChgLst>
    <pc:chgData name="Emily Svoboda" userId="S::esvoboda@cffutures.net::b3538ee0-f80e-4798-9d0e-954667333fa4" providerId="AD" clId="Web-{3DC765E8-3482-ABC6-F610-FF8F82F16B0D}"/>
    <pc:docChg chg="">
      <pc:chgData name="Emily Svoboda" userId="S::esvoboda@cffutures.net::b3538ee0-f80e-4798-9d0e-954667333fa4" providerId="AD" clId="Web-{3DC765E8-3482-ABC6-F610-FF8F82F16B0D}" dt="2023-03-16T20:34:37.823" v="0"/>
      <pc:docMkLst>
        <pc:docMk/>
      </pc:docMkLst>
      <pc:sldChg chg="modCm">
        <pc:chgData name="Emily Svoboda" userId="S::esvoboda@cffutures.net::b3538ee0-f80e-4798-9d0e-954667333fa4" providerId="AD" clId="Web-{3DC765E8-3482-ABC6-F610-FF8F82F16B0D}" dt="2023-03-16T20:34:37.823" v="0"/>
        <pc:sldMkLst>
          <pc:docMk/>
          <pc:sldMk cId="0" sldId="3818"/>
        </pc:sldMkLst>
      </pc:sldChg>
    </pc:docChg>
  </pc:docChgLst>
  <pc:docChgLst>
    <pc:chgData name="Mary Fitzgerald" userId="3e2467ff-a474-4ecf-845b-216954ac565b" providerId="ADAL" clId="{59D422DA-0B69-480A-80F9-BA3DE4DBC3A8}"/>
    <pc:docChg chg="undo custSel modSld">
      <pc:chgData name="Mary Fitzgerald" userId="3e2467ff-a474-4ecf-845b-216954ac565b" providerId="ADAL" clId="{59D422DA-0B69-480A-80F9-BA3DE4DBC3A8}" dt="2025-03-05T22:05:17.385" v="7" actId="20577"/>
      <pc:docMkLst>
        <pc:docMk/>
      </pc:docMkLst>
      <pc:sldChg chg="modSp mod">
        <pc:chgData name="Mary Fitzgerald" userId="3e2467ff-a474-4ecf-845b-216954ac565b" providerId="ADAL" clId="{59D422DA-0B69-480A-80F9-BA3DE4DBC3A8}" dt="2025-03-05T21:26:26.017" v="0" actId="13926"/>
        <pc:sldMkLst>
          <pc:docMk/>
          <pc:sldMk cId="1670393165" sldId="4350"/>
        </pc:sldMkLst>
      </pc:sldChg>
      <pc:sldChg chg="modSp mod">
        <pc:chgData name="Mary Fitzgerald" userId="3e2467ff-a474-4ecf-845b-216954ac565b" providerId="ADAL" clId="{59D422DA-0B69-480A-80F9-BA3DE4DBC3A8}" dt="2025-03-05T21:47:57.507" v="1" actId="13926"/>
        <pc:sldMkLst>
          <pc:docMk/>
          <pc:sldMk cId="2547364652" sldId="4435"/>
        </pc:sldMkLst>
      </pc:sldChg>
      <pc:sldChg chg="modNotesTx">
        <pc:chgData name="Mary Fitzgerald" userId="3e2467ff-a474-4ecf-845b-216954ac565b" providerId="ADAL" clId="{59D422DA-0B69-480A-80F9-BA3DE4DBC3A8}" dt="2025-03-05T22:05:17.385" v="7" actId="20577"/>
        <pc:sldMkLst>
          <pc:docMk/>
          <pc:sldMk cId="2515229093" sldId="4437"/>
        </pc:sldMkLst>
      </pc:sldChg>
    </pc:docChg>
  </pc:docChgLst>
  <pc:docChgLst>
    <pc:chgData name="Renee Luque" userId="24b01a1d-1c91-492f-b0ec-f8dd3574c772" providerId="ADAL" clId="{9CC45860-99A0-4652-A037-EB1019BF994E}"/>
    <pc:docChg chg="undo custSel addSld delSld modSld sldOrd delMainMaster">
      <pc:chgData name="Renee Luque" userId="24b01a1d-1c91-492f-b0ec-f8dd3574c772" providerId="ADAL" clId="{9CC45860-99A0-4652-A037-EB1019BF994E}" dt="2023-07-12T00:16:25.636" v="29181"/>
      <pc:docMkLst>
        <pc:docMk/>
      </pc:docMkLst>
      <pc:sldChg chg="modSp add mod ord addCm modNotesTx">
        <pc:chgData name="Renee Luque" userId="24b01a1d-1c91-492f-b0ec-f8dd3574c772" providerId="ADAL" clId="{9CC45860-99A0-4652-A037-EB1019BF994E}" dt="2023-07-12T00:09:49.932" v="29171"/>
        <pc:sldMkLst>
          <pc:docMk/>
          <pc:sldMk cId="3845304925" sldId="260"/>
        </pc:sldMkLst>
      </pc:sldChg>
      <pc:sldChg chg="del">
        <pc:chgData name="Renee Luque" userId="24b01a1d-1c91-492f-b0ec-f8dd3574c772" providerId="ADAL" clId="{9CC45860-99A0-4652-A037-EB1019BF994E}" dt="2023-05-19T22:35:41.818" v="5" actId="2696"/>
        <pc:sldMkLst>
          <pc:docMk/>
          <pc:sldMk cId="3748940026" sldId="266"/>
        </pc:sldMkLst>
      </pc:sldChg>
      <pc:sldChg chg="del mod ord modShow">
        <pc:chgData name="Renee Luque" userId="24b01a1d-1c91-492f-b0ec-f8dd3574c772" providerId="ADAL" clId="{9CC45860-99A0-4652-A037-EB1019BF994E}" dt="2023-07-07T21:01:49.945" v="7572" actId="2696"/>
        <pc:sldMkLst>
          <pc:docMk/>
          <pc:sldMk cId="2772472620" sldId="288"/>
        </pc:sldMkLst>
      </pc:sldChg>
      <pc:sldChg chg="addSp delSp modSp mod ord modShow addCm modNotesTx">
        <pc:chgData name="Renee Luque" userId="24b01a1d-1c91-492f-b0ec-f8dd3574c772" providerId="ADAL" clId="{9CC45860-99A0-4652-A037-EB1019BF994E}" dt="2023-07-12T00:14:04.357" v="29178"/>
        <pc:sldMkLst>
          <pc:docMk/>
          <pc:sldMk cId="3518103985" sldId="323"/>
        </pc:sldMkLst>
      </pc:sldChg>
      <pc:sldChg chg="modSp mod delCm modNotesTx">
        <pc:chgData name="Renee Luque" userId="24b01a1d-1c91-492f-b0ec-f8dd3574c772" providerId="ADAL" clId="{9CC45860-99A0-4652-A037-EB1019BF994E}" dt="2023-07-11T21:20:47.883" v="21929" actId="113"/>
        <pc:sldMkLst>
          <pc:docMk/>
          <pc:sldMk cId="1817041909" sldId="326"/>
        </pc:sldMkLst>
      </pc:sldChg>
      <pc:sldChg chg="modSp mod ord modShow addCm modNotesTx">
        <pc:chgData name="Renee Luque" userId="24b01a1d-1c91-492f-b0ec-f8dd3574c772" providerId="ADAL" clId="{9CC45860-99A0-4652-A037-EB1019BF994E}" dt="2023-07-12T00:13:16.622" v="29176"/>
        <pc:sldMkLst>
          <pc:docMk/>
          <pc:sldMk cId="2047779199" sldId="331"/>
        </pc:sldMkLst>
      </pc:sldChg>
      <pc:sldChg chg="modNotesTx">
        <pc:chgData name="Renee Luque" userId="24b01a1d-1c91-492f-b0ec-f8dd3574c772" providerId="ADAL" clId="{9CC45860-99A0-4652-A037-EB1019BF994E}" dt="2023-07-12T00:05:26.652" v="29167" actId="20577"/>
        <pc:sldMkLst>
          <pc:docMk/>
          <pc:sldMk cId="980172058" sldId="336"/>
        </pc:sldMkLst>
      </pc:sldChg>
      <pc:sldChg chg="del">
        <pc:chgData name="Renee Luque" userId="24b01a1d-1c91-492f-b0ec-f8dd3574c772" providerId="ADAL" clId="{9CC45860-99A0-4652-A037-EB1019BF994E}" dt="2023-05-19T22:54:40.672" v="84" actId="2696"/>
        <pc:sldMkLst>
          <pc:docMk/>
          <pc:sldMk cId="1930794699" sldId="347"/>
        </pc:sldMkLst>
      </pc:sldChg>
      <pc:sldChg chg="addCm">
        <pc:chgData name="Renee Luque" userId="24b01a1d-1c91-492f-b0ec-f8dd3574c772" providerId="ADAL" clId="{9CC45860-99A0-4652-A037-EB1019BF994E}" dt="2023-05-25T16:00:33.965" v="207"/>
        <pc:sldMkLst>
          <pc:docMk/>
          <pc:sldMk cId="2111053676" sldId="357"/>
        </pc:sldMkLst>
      </pc:sldChg>
      <pc:sldChg chg="addCm modCm modNotesTx">
        <pc:chgData name="Renee Luque" userId="24b01a1d-1c91-492f-b0ec-f8dd3574c772" providerId="ADAL" clId="{9CC45860-99A0-4652-A037-EB1019BF994E}" dt="2023-07-12T00:11:51.682" v="29174"/>
        <pc:sldMkLst>
          <pc:docMk/>
          <pc:sldMk cId="3322536792" sldId="363"/>
        </pc:sldMkLst>
      </pc:sldChg>
      <pc:sldChg chg="del mod ord modShow">
        <pc:chgData name="Renee Luque" userId="24b01a1d-1c91-492f-b0ec-f8dd3574c772" providerId="ADAL" clId="{9CC45860-99A0-4652-A037-EB1019BF994E}" dt="2023-07-11T22:22:01.555" v="23277" actId="2696"/>
        <pc:sldMkLst>
          <pc:docMk/>
          <pc:sldMk cId="0" sldId="377"/>
        </pc:sldMkLst>
      </pc:sldChg>
      <pc:sldChg chg="modSp mod">
        <pc:chgData name="Renee Luque" userId="24b01a1d-1c91-492f-b0ec-f8dd3574c772" providerId="ADAL" clId="{9CC45860-99A0-4652-A037-EB1019BF994E}" dt="2023-05-25T15:47:43.013" v="195" actId="13926"/>
        <pc:sldMkLst>
          <pc:docMk/>
          <pc:sldMk cId="1545488891" sldId="378"/>
        </pc:sldMkLst>
      </pc:sldChg>
      <pc:sldChg chg="modSp mod">
        <pc:chgData name="Renee Luque" userId="24b01a1d-1c91-492f-b0ec-f8dd3574c772" providerId="ADAL" clId="{9CC45860-99A0-4652-A037-EB1019BF994E}" dt="2023-05-25T15:51:59.110" v="199" actId="13926"/>
        <pc:sldMkLst>
          <pc:docMk/>
          <pc:sldMk cId="1207663401" sldId="379"/>
        </pc:sldMkLst>
      </pc:sldChg>
      <pc:sldChg chg="modSp mod">
        <pc:chgData name="Renee Luque" userId="24b01a1d-1c91-492f-b0ec-f8dd3574c772" providerId="ADAL" clId="{9CC45860-99A0-4652-A037-EB1019BF994E}" dt="2023-05-25T15:53:41.994" v="202" actId="13926"/>
        <pc:sldMkLst>
          <pc:docMk/>
          <pc:sldMk cId="841812499" sldId="380"/>
        </pc:sldMkLst>
      </pc:sldChg>
      <pc:sldChg chg="modSp mod">
        <pc:chgData name="Renee Luque" userId="24b01a1d-1c91-492f-b0ec-f8dd3574c772" providerId="ADAL" clId="{9CC45860-99A0-4652-A037-EB1019BF994E}" dt="2023-05-25T15:55:08.279" v="205" actId="13926"/>
        <pc:sldMkLst>
          <pc:docMk/>
          <pc:sldMk cId="2296052799" sldId="381"/>
        </pc:sldMkLst>
      </pc:sldChg>
      <pc:sldChg chg="modNotesTx">
        <pc:chgData name="Renee Luque" userId="24b01a1d-1c91-492f-b0ec-f8dd3574c772" providerId="ADAL" clId="{9CC45860-99A0-4652-A037-EB1019BF994E}" dt="2023-07-06T17:33:43.752" v="4623" actId="113"/>
        <pc:sldMkLst>
          <pc:docMk/>
          <pc:sldMk cId="4156712153" sldId="389"/>
        </pc:sldMkLst>
      </pc:sldChg>
      <pc:sldChg chg="del mod ord modShow">
        <pc:chgData name="Renee Luque" userId="24b01a1d-1c91-492f-b0ec-f8dd3574c772" providerId="ADAL" clId="{9CC45860-99A0-4652-A037-EB1019BF994E}" dt="2023-07-11T22:22:04.351" v="23278" actId="2696"/>
        <pc:sldMkLst>
          <pc:docMk/>
          <pc:sldMk cId="2846329916" sldId="431"/>
        </pc:sldMkLst>
      </pc:sldChg>
      <pc:sldChg chg="del mod ord modShow">
        <pc:chgData name="Renee Luque" userId="24b01a1d-1c91-492f-b0ec-f8dd3574c772" providerId="ADAL" clId="{9CC45860-99A0-4652-A037-EB1019BF994E}" dt="2023-07-07T20:59:13.868" v="7555" actId="2696"/>
        <pc:sldMkLst>
          <pc:docMk/>
          <pc:sldMk cId="1144226033" sldId="1485"/>
        </pc:sldMkLst>
      </pc:sldChg>
      <pc:sldChg chg="del mod ord modShow">
        <pc:chgData name="Renee Luque" userId="24b01a1d-1c91-492f-b0ec-f8dd3574c772" providerId="ADAL" clId="{9CC45860-99A0-4652-A037-EB1019BF994E}" dt="2023-07-12T00:03:42.919" v="29076" actId="2696"/>
        <pc:sldMkLst>
          <pc:docMk/>
          <pc:sldMk cId="2900489356" sldId="1490"/>
        </pc:sldMkLst>
      </pc:sldChg>
      <pc:sldChg chg="del mod ord modShow">
        <pc:chgData name="Renee Luque" userId="24b01a1d-1c91-492f-b0ec-f8dd3574c772" providerId="ADAL" clId="{9CC45860-99A0-4652-A037-EB1019BF994E}" dt="2023-07-07T20:56:50.525" v="7553" actId="2696"/>
        <pc:sldMkLst>
          <pc:docMk/>
          <pc:sldMk cId="1224200743" sldId="1491"/>
        </pc:sldMkLst>
      </pc:sldChg>
      <pc:sldChg chg="delSp modSp del mod ord modShow">
        <pc:chgData name="Renee Luque" userId="24b01a1d-1c91-492f-b0ec-f8dd3574c772" providerId="ADAL" clId="{9CC45860-99A0-4652-A037-EB1019BF994E}" dt="2023-07-07T20:59:32.723" v="7556" actId="2696"/>
        <pc:sldMkLst>
          <pc:docMk/>
          <pc:sldMk cId="993018492" sldId="1507"/>
        </pc:sldMkLst>
      </pc:sldChg>
      <pc:sldChg chg="addCm modNotesTx">
        <pc:chgData name="Renee Luque" userId="24b01a1d-1c91-492f-b0ec-f8dd3574c772" providerId="ADAL" clId="{9CC45860-99A0-4652-A037-EB1019BF994E}" dt="2023-07-12T00:13:00.977" v="29175"/>
        <pc:sldMkLst>
          <pc:docMk/>
          <pc:sldMk cId="2003227725" sldId="1795"/>
        </pc:sldMkLst>
      </pc:sldChg>
      <pc:sldChg chg="del">
        <pc:chgData name="Renee Luque" userId="24b01a1d-1c91-492f-b0ec-f8dd3574c772" providerId="ADAL" clId="{9CC45860-99A0-4652-A037-EB1019BF994E}" dt="2023-05-19T22:41:54.274" v="26" actId="2696"/>
        <pc:sldMkLst>
          <pc:docMk/>
          <pc:sldMk cId="2568900150" sldId="1813"/>
        </pc:sldMkLst>
      </pc:sldChg>
      <pc:sldChg chg="del">
        <pc:chgData name="Renee Luque" userId="24b01a1d-1c91-492f-b0ec-f8dd3574c772" providerId="ADAL" clId="{9CC45860-99A0-4652-A037-EB1019BF994E}" dt="2023-07-05T18:40:00.211" v="1567" actId="2696"/>
        <pc:sldMkLst>
          <pc:docMk/>
          <pc:sldMk cId="3459688216" sldId="1831"/>
        </pc:sldMkLst>
      </pc:sldChg>
      <pc:sldChg chg="modNotesTx">
        <pc:chgData name="Renee Luque" userId="24b01a1d-1c91-492f-b0ec-f8dd3574c772" providerId="ADAL" clId="{9CC45860-99A0-4652-A037-EB1019BF994E}" dt="2023-07-06T17:41:05.291" v="4976" actId="20577"/>
        <pc:sldMkLst>
          <pc:docMk/>
          <pc:sldMk cId="2700808123" sldId="3597"/>
        </pc:sldMkLst>
      </pc:sldChg>
      <pc:sldChg chg="del">
        <pc:chgData name="Renee Luque" userId="24b01a1d-1c91-492f-b0ec-f8dd3574c772" providerId="ADAL" clId="{9CC45860-99A0-4652-A037-EB1019BF994E}" dt="2023-05-19T22:38:33.721" v="19" actId="2696"/>
        <pc:sldMkLst>
          <pc:docMk/>
          <pc:sldMk cId="3127050022" sldId="3617"/>
        </pc:sldMkLst>
      </pc:sldChg>
      <pc:sldChg chg="modNotesTx">
        <pc:chgData name="Renee Luque" userId="24b01a1d-1c91-492f-b0ec-f8dd3574c772" providerId="ADAL" clId="{9CC45860-99A0-4652-A037-EB1019BF994E}" dt="2023-07-06T17:37:32.045" v="4814" actId="113"/>
        <pc:sldMkLst>
          <pc:docMk/>
          <pc:sldMk cId="3832313077" sldId="3618"/>
        </pc:sldMkLst>
      </pc:sldChg>
      <pc:sldChg chg="modNotesTx">
        <pc:chgData name="Renee Luque" userId="24b01a1d-1c91-492f-b0ec-f8dd3574c772" providerId="ADAL" clId="{9CC45860-99A0-4652-A037-EB1019BF994E}" dt="2023-07-06T17:39:38.577" v="4956" actId="20577"/>
        <pc:sldMkLst>
          <pc:docMk/>
          <pc:sldMk cId="1055786399" sldId="3619"/>
        </pc:sldMkLst>
      </pc:sldChg>
      <pc:sldChg chg="delCm modNotesTx">
        <pc:chgData name="Renee Luque" userId="24b01a1d-1c91-492f-b0ec-f8dd3574c772" providerId="ADAL" clId="{9CC45860-99A0-4652-A037-EB1019BF994E}" dt="2023-07-05T20:17:08.299" v="2660" actId="20577"/>
        <pc:sldMkLst>
          <pc:docMk/>
          <pc:sldMk cId="3572832801" sldId="3620"/>
        </pc:sldMkLst>
      </pc:sldChg>
      <pc:sldChg chg="modNotesTx">
        <pc:chgData name="Renee Luque" userId="24b01a1d-1c91-492f-b0ec-f8dd3574c772" providerId="ADAL" clId="{9CC45860-99A0-4652-A037-EB1019BF994E}" dt="2023-07-06T17:43:19.304" v="5000" actId="20577"/>
        <pc:sldMkLst>
          <pc:docMk/>
          <pc:sldMk cId="2338882255" sldId="3623"/>
        </pc:sldMkLst>
      </pc:sldChg>
      <pc:sldChg chg="addCm modNotesTx">
        <pc:chgData name="Renee Luque" userId="24b01a1d-1c91-492f-b0ec-f8dd3574c772" providerId="ADAL" clId="{9CC45860-99A0-4652-A037-EB1019BF994E}" dt="2023-07-12T00:07:30.544" v="29168"/>
        <pc:sldMkLst>
          <pc:docMk/>
          <pc:sldMk cId="1179948282" sldId="3777"/>
        </pc:sldMkLst>
      </pc:sldChg>
      <pc:sldChg chg="del">
        <pc:chgData name="Renee Luque" userId="24b01a1d-1c91-492f-b0ec-f8dd3574c772" providerId="ADAL" clId="{9CC45860-99A0-4652-A037-EB1019BF994E}" dt="2023-05-19T22:43:18.180" v="36" actId="2696"/>
        <pc:sldMkLst>
          <pc:docMk/>
          <pc:sldMk cId="175823233" sldId="3778"/>
        </pc:sldMkLst>
      </pc:sldChg>
      <pc:sldChg chg="modNotesTx">
        <pc:chgData name="Renee Luque" userId="24b01a1d-1c91-492f-b0ec-f8dd3574c772" providerId="ADAL" clId="{9CC45860-99A0-4652-A037-EB1019BF994E}" dt="2023-07-05T20:18:08.566" v="2663" actId="113"/>
        <pc:sldMkLst>
          <pc:docMk/>
          <pc:sldMk cId="2255177779" sldId="3779"/>
        </pc:sldMkLst>
      </pc:sldChg>
      <pc:sldChg chg="modSp mod modNotesTx">
        <pc:chgData name="Renee Luque" userId="24b01a1d-1c91-492f-b0ec-f8dd3574c772" providerId="ADAL" clId="{9CC45860-99A0-4652-A037-EB1019BF994E}" dt="2023-07-05T20:21:51.931" v="2711" actId="20577"/>
        <pc:sldMkLst>
          <pc:docMk/>
          <pc:sldMk cId="360496910" sldId="3780"/>
        </pc:sldMkLst>
      </pc:sldChg>
      <pc:sldChg chg="modNotesTx">
        <pc:chgData name="Renee Luque" userId="24b01a1d-1c91-492f-b0ec-f8dd3574c772" providerId="ADAL" clId="{9CC45860-99A0-4652-A037-EB1019BF994E}" dt="2023-07-05T20:18:46.150" v="2666" actId="113"/>
        <pc:sldMkLst>
          <pc:docMk/>
          <pc:sldMk cId="4222625078" sldId="3781"/>
        </pc:sldMkLst>
      </pc:sldChg>
      <pc:sldChg chg="modSp mod addCm delCm modNotesTx">
        <pc:chgData name="Renee Luque" userId="24b01a1d-1c91-492f-b0ec-f8dd3574c772" providerId="ADAL" clId="{9CC45860-99A0-4652-A037-EB1019BF994E}" dt="2023-07-12T00:09:33.495" v="29170"/>
        <pc:sldMkLst>
          <pc:docMk/>
          <pc:sldMk cId="2388243820" sldId="3782"/>
        </pc:sldMkLst>
      </pc:sldChg>
      <pc:sldChg chg="ord modNotesTx">
        <pc:chgData name="Renee Luque" userId="24b01a1d-1c91-492f-b0ec-f8dd3574c772" providerId="ADAL" clId="{9CC45860-99A0-4652-A037-EB1019BF994E}" dt="2023-07-06T17:49:56.547" v="5037"/>
        <pc:sldMkLst>
          <pc:docMk/>
          <pc:sldMk cId="3493692451" sldId="3783"/>
        </pc:sldMkLst>
      </pc:sldChg>
      <pc:sldChg chg="del">
        <pc:chgData name="Renee Luque" userId="24b01a1d-1c91-492f-b0ec-f8dd3574c772" providerId="ADAL" clId="{9CC45860-99A0-4652-A037-EB1019BF994E}" dt="2023-05-19T22:51:20.265" v="66" actId="2696"/>
        <pc:sldMkLst>
          <pc:docMk/>
          <pc:sldMk cId="1052007557" sldId="3785"/>
        </pc:sldMkLst>
      </pc:sldChg>
      <pc:sldChg chg="modNotesTx">
        <pc:chgData name="Renee Luque" userId="24b01a1d-1c91-492f-b0ec-f8dd3574c772" providerId="ADAL" clId="{9CC45860-99A0-4652-A037-EB1019BF994E}" dt="2023-07-06T17:57:07.036" v="5167" actId="20577"/>
        <pc:sldMkLst>
          <pc:docMk/>
          <pc:sldMk cId="1060822371" sldId="3786"/>
        </pc:sldMkLst>
      </pc:sldChg>
      <pc:sldChg chg="ord addCm modNotesTx">
        <pc:chgData name="Renee Luque" userId="24b01a1d-1c91-492f-b0ec-f8dd3574c772" providerId="ADAL" clId="{9CC45860-99A0-4652-A037-EB1019BF994E}" dt="2023-07-12T00:14:25.508" v="29179"/>
        <pc:sldMkLst>
          <pc:docMk/>
          <pc:sldMk cId="2388302563" sldId="3787"/>
        </pc:sldMkLst>
      </pc:sldChg>
      <pc:sldChg chg="modNotesTx">
        <pc:chgData name="Renee Luque" userId="24b01a1d-1c91-492f-b0ec-f8dd3574c772" providerId="ADAL" clId="{9CC45860-99A0-4652-A037-EB1019BF994E}" dt="2023-07-06T18:02:40.518" v="5190" actId="20577"/>
        <pc:sldMkLst>
          <pc:docMk/>
          <pc:sldMk cId="59457721" sldId="3788"/>
        </pc:sldMkLst>
      </pc:sldChg>
      <pc:sldChg chg="del">
        <pc:chgData name="Renee Luque" userId="24b01a1d-1c91-492f-b0ec-f8dd3574c772" providerId="ADAL" clId="{9CC45860-99A0-4652-A037-EB1019BF994E}" dt="2023-05-19T22:56:48.109" v="164" actId="2696"/>
        <pc:sldMkLst>
          <pc:docMk/>
          <pc:sldMk cId="3773890542" sldId="3790"/>
        </pc:sldMkLst>
      </pc:sldChg>
      <pc:sldChg chg="modNotesTx">
        <pc:chgData name="Renee Luque" userId="24b01a1d-1c91-492f-b0ec-f8dd3574c772" providerId="ADAL" clId="{9CC45860-99A0-4652-A037-EB1019BF994E}" dt="2023-07-06T18:14:39.325" v="5666" actId="113"/>
        <pc:sldMkLst>
          <pc:docMk/>
          <pc:sldMk cId="523504979" sldId="3792"/>
        </pc:sldMkLst>
      </pc:sldChg>
      <pc:sldChg chg="modNotesTx">
        <pc:chgData name="Renee Luque" userId="24b01a1d-1c91-492f-b0ec-f8dd3574c772" providerId="ADAL" clId="{9CC45860-99A0-4652-A037-EB1019BF994E}" dt="2023-07-06T18:12:37.611" v="5652" actId="20577"/>
        <pc:sldMkLst>
          <pc:docMk/>
          <pc:sldMk cId="923090468" sldId="3794"/>
        </pc:sldMkLst>
      </pc:sldChg>
      <pc:sldChg chg="del">
        <pc:chgData name="Renee Luque" userId="24b01a1d-1c91-492f-b0ec-f8dd3574c772" providerId="ADAL" clId="{9CC45860-99A0-4652-A037-EB1019BF994E}" dt="2023-05-19T22:58:04.192" v="184" actId="2696"/>
        <pc:sldMkLst>
          <pc:docMk/>
          <pc:sldMk cId="4106501602" sldId="3796"/>
        </pc:sldMkLst>
      </pc:sldChg>
      <pc:sldChg chg="modNotesTx">
        <pc:chgData name="Renee Luque" userId="24b01a1d-1c91-492f-b0ec-f8dd3574c772" providerId="ADAL" clId="{9CC45860-99A0-4652-A037-EB1019BF994E}" dt="2023-07-07T19:35:54.256" v="6795" actId="20577"/>
        <pc:sldMkLst>
          <pc:docMk/>
          <pc:sldMk cId="448533922" sldId="3797"/>
        </pc:sldMkLst>
      </pc:sldChg>
      <pc:sldChg chg="modNotesTx">
        <pc:chgData name="Renee Luque" userId="24b01a1d-1c91-492f-b0ec-f8dd3574c772" providerId="ADAL" clId="{9CC45860-99A0-4652-A037-EB1019BF994E}" dt="2023-07-10T23:56:11.150" v="15034" actId="20577"/>
        <pc:sldMkLst>
          <pc:docMk/>
          <pc:sldMk cId="255329420" sldId="3798"/>
        </pc:sldMkLst>
      </pc:sldChg>
      <pc:sldChg chg="del mod modShow">
        <pc:chgData name="Renee Luque" userId="24b01a1d-1c91-492f-b0ec-f8dd3574c772" providerId="ADAL" clId="{9CC45860-99A0-4652-A037-EB1019BF994E}" dt="2023-07-06T16:36:43.934" v="4033" actId="2696"/>
        <pc:sldMkLst>
          <pc:docMk/>
          <pc:sldMk cId="900660460" sldId="3802"/>
        </pc:sldMkLst>
      </pc:sldChg>
      <pc:sldChg chg="del mod modShow">
        <pc:chgData name="Renee Luque" userId="24b01a1d-1c91-492f-b0ec-f8dd3574c772" providerId="ADAL" clId="{9CC45860-99A0-4652-A037-EB1019BF994E}" dt="2023-07-06T16:37:01.682" v="4034" actId="2696"/>
        <pc:sldMkLst>
          <pc:docMk/>
          <pc:sldMk cId="1087272386" sldId="3807"/>
        </pc:sldMkLst>
      </pc:sldChg>
      <pc:sldChg chg="del mod modShow">
        <pc:chgData name="Renee Luque" userId="24b01a1d-1c91-492f-b0ec-f8dd3574c772" providerId="ADAL" clId="{9CC45860-99A0-4652-A037-EB1019BF994E}" dt="2023-07-06T16:37:18.876" v="4035" actId="2696"/>
        <pc:sldMkLst>
          <pc:docMk/>
          <pc:sldMk cId="2037553895" sldId="3808"/>
        </pc:sldMkLst>
      </pc:sldChg>
      <pc:sldChg chg="del mod modShow">
        <pc:chgData name="Renee Luque" userId="24b01a1d-1c91-492f-b0ec-f8dd3574c772" providerId="ADAL" clId="{9CC45860-99A0-4652-A037-EB1019BF994E}" dt="2023-07-06T16:37:36.040" v="4036" actId="2696"/>
        <pc:sldMkLst>
          <pc:docMk/>
          <pc:sldMk cId="1103845682" sldId="3809"/>
        </pc:sldMkLst>
      </pc:sldChg>
      <pc:sldChg chg="del mod modShow">
        <pc:chgData name="Renee Luque" userId="24b01a1d-1c91-492f-b0ec-f8dd3574c772" providerId="ADAL" clId="{9CC45860-99A0-4652-A037-EB1019BF994E}" dt="2023-07-06T16:37:54.137" v="4037" actId="2696"/>
        <pc:sldMkLst>
          <pc:docMk/>
          <pc:sldMk cId="1185848706" sldId="3810"/>
        </pc:sldMkLst>
      </pc:sldChg>
      <pc:sldChg chg="del mod modShow">
        <pc:chgData name="Renee Luque" userId="24b01a1d-1c91-492f-b0ec-f8dd3574c772" providerId="ADAL" clId="{9CC45860-99A0-4652-A037-EB1019BF994E}" dt="2023-07-06T16:38:14.277" v="4038" actId="2696"/>
        <pc:sldMkLst>
          <pc:docMk/>
          <pc:sldMk cId="1718631198" sldId="3811"/>
        </pc:sldMkLst>
      </pc:sldChg>
      <pc:sldChg chg="del mod modShow">
        <pc:chgData name="Renee Luque" userId="24b01a1d-1c91-492f-b0ec-f8dd3574c772" providerId="ADAL" clId="{9CC45860-99A0-4652-A037-EB1019BF994E}" dt="2023-07-06T16:38:33.432" v="4039" actId="2696"/>
        <pc:sldMkLst>
          <pc:docMk/>
          <pc:sldMk cId="3402014836" sldId="3812"/>
        </pc:sldMkLst>
      </pc:sldChg>
      <pc:sldChg chg="del">
        <pc:chgData name="Renee Luque" userId="24b01a1d-1c91-492f-b0ec-f8dd3574c772" providerId="ADAL" clId="{9CC45860-99A0-4652-A037-EB1019BF994E}" dt="2023-07-07T21:01:42.596" v="7571" actId="2696"/>
        <pc:sldMkLst>
          <pc:docMk/>
          <pc:sldMk cId="3068948040" sldId="3813"/>
        </pc:sldMkLst>
      </pc:sldChg>
      <pc:sldChg chg="modSp mod ord modNotesTx">
        <pc:chgData name="Renee Luque" userId="24b01a1d-1c91-492f-b0ec-f8dd3574c772" providerId="ADAL" clId="{9CC45860-99A0-4652-A037-EB1019BF994E}" dt="2023-07-07T21:00:10.106" v="7561"/>
        <pc:sldMkLst>
          <pc:docMk/>
          <pc:sldMk cId="1608537100" sldId="3815"/>
        </pc:sldMkLst>
      </pc:sldChg>
      <pc:sldChg chg="modSp mod">
        <pc:chgData name="Renee Luque" userId="24b01a1d-1c91-492f-b0ec-f8dd3574c772" providerId="ADAL" clId="{9CC45860-99A0-4652-A037-EB1019BF994E}" dt="2023-07-11T21:23:02.662" v="21931"/>
        <pc:sldMkLst>
          <pc:docMk/>
          <pc:sldMk cId="493249669" sldId="3817"/>
        </pc:sldMkLst>
      </pc:sldChg>
      <pc:sldChg chg="del mod ord modShow">
        <pc:chgData name="Renee Luque" userId="24b01a1d-1c91-492f-b0ec-f8dd3574c772" providerId="ADAL" clId="{9CC45860-99A0-4652-A037-EB1019BF994E}" dt="2023-07-07T20:59:10.589" v="7554" actId="2696"/>
        <pc:sldMkLst>
          <pc:docMk/>
          <pc:sldMk cId="0" sldId="3818"/>
        </pc:sldMkLst>
      </pc:sldChg>
      <pc:sldChg chg="modSp mod ord modShow addCm delCm modNotesTx">
        <pc:chgData name="Renee Luque" userId="24b01a1d-1c91-492f-b0ec-f8dd3574c772" providerId="ADAL" clId="{9CC45860-99A0-4652-A037-EB1019BF994E}" dt="2023-07-12T00:13:30.852" v="29177"/>
        <pc:sldMkLst>
          <pc:docMk/>
          <pc:sldMk cId="4003520388" sldId="3819"/>
        </pc:sldMkLst>
      </pc:sldChg>
      <pc:sldChg chg="delSp new del mod modClrScheme chgLayout">
        <pc:chgData name="Renee Luque" userId="24b01a1d-1c91-492f-b0ec-f8dd3574c772" providerId="ADAL" clId="{9CC45860-99A0-4652-A037-EB1019BF994E}" dt="2023-05-19T22:35:47.103" v="8" actId="2696"/>
        <pc:sldMkLst>
          <pc:docMk/>
          <pc:sldMk cId="4111771760" sldId="3820"/>
        </pc:sldMkLst>
      </pc:sldChg>
      <pc:sldChg chg="add ord modNotesTx">
        <pc:chgData name="Renee Luque" userId="24b01a1d-1c91-492f-b0ec-f8dd3574c772" providerId="ADAL" clId="{9CC45860-99A0-4652-A037-EB1019BF994E}" dt="2023-05-19T22:35:43.431" v="7"/>
        <pc:sldMkLst>
          <pc:docMk/>
          <pc:sldMk cId="538693686" sldId="3821"/>
        </pc:sldMkLst>
      </pc:sldChg>
      <pc:sldChg chg="new del">
        <pc:chgData name="Renee Luque" userId="24b01a1d-1c91-492f-b0ec-f8dd3574c772" providerId="ADAL" clId="{9CC45860-99A0-4652-A037-EB1019BF994E}" dt="2023-05-19T22:37:11.905" v="12" actId="2696"/>
        <pc:sldMkLst>
          <pc:docMk/>
          <pc:sldMk cId="3606397269" sldId="3822"/>
        </pc:sldMkLst>
      </pc:sldChg>
      <pc:sldChg chg="new del">
        <pc:chgData name="Renee Luque" userId="24b01a1d-1c91-492f-b0ec-f8dd3574c772" providerId="ADAL" clId="{9CC45860-99A0-4652-A037-EB1019BF994E}" dt="2023-05-19T22:38:36.902" v="20" actId="2696"/>
        <pc:sldMkLst>
          <pc:docMk/>
          <pc:sldMk cId="3901898859" sldId="3822"/>
        </pc:sldMkLst>
      </pc:sldChg>
      <pc:sldChg chg="add del">
        <pc:chgData name="Renee Luque" userId="24b01a1d-1c91-492f-b0ec-f8dd3574c772" providerId="ADAL" clId="{9CC45860-99A0-4652-A037-EB1019BF994E}" dt="2023-05-19T22:37:08.576" v="11" actId="2696"/>
        <pc:sldMkLst>
          <pc:docMk/>
          <pc:sldMk cId="2037167038" sldId="3823"/>
        </pc:sldMkLst>
      </pc:sldChg>
      <pc:sldChg chg="add del">
        <pc:chgData name="Renee Luque" userId="24b01a1d-1c91-492f-b0ec-f8dd3574c772" providerId="ADAL" clId="{9CC45860-99A0-4652-A037-EB1019BF994E}" dt="2023-05-19T22:37:49.274" v="15" actId="2696"/>
        <pc:sldMkLst>
          <pc:docMk/>
          <pc:sldMk cId="2408269195" sldId="3823"/>
        </pc:sldMkLst>
      </pc:sldChg>
      <pc:sldChg chg="add modNotesTx">
        <pc:chgData name="Renee Luque" userId="24b01a1d-1c91-492f-b0ec-f8dd3574c772" providerId="ADAL" clId="{9CC45860-99A0-4652-A037-EB1019BF994E}" dt="2023-07-06T17:36:51.557" v="4811" actId="20577"/>
        <pc:sldMkLst>
          <pc:docMk/>
          <pc:sldMk cId="3432507117" sldId="3823"/>
        </pc:sldMkLst>
      </pc:sldChg>
      <pc:sldChg chg="delSp new del mod modClrScheme chgLayout">
        <pc:chgData name="Renee Luque" userId="24b01a1d-1c91-492f-b0ec-f8dd3574c772" providerId="ADAL" clId="{9CC45860-99A0-4652-A037-EB1019BF994E}" dt="2023-05-19T22:42:02.058" v="27" actId="2696"/>
        <pc:sldMkLst>
          <pc:docMk/>
          <pc:sldMk cId="1599210502" sldId="3824"/>
        </pc:sldMkLst>
      </pc:sldChg>
      <pc:sldChg chg="add ord">
        <pc:chgData name="Renee Luque" userId="24b01a1d-1c91-492f-b0ec-f8dd3574c772" providerId="ADAL" clId="{9CC45860-99A0-4652-A037-EB1019BF994E}" dt="2023-05-19T22:41:50.871" v="25"/>
        <pc:sldMkLst>
          <pc:docMk/>
          <pc:sldMk cId="2028803485" sldId="3825"/>
        </pc:sldMkLst>
      </pc:sldChg>
      <pc:sldChg chg="delSp new del mod modClrScheme chgLayout">
        <pc:chgData name="Renee Luque" userId="24b01a1d-1c91-492f-b0ec-f8dd3574c772" providerId="ADAL" clId="{9CC45860-99A0-4652-A037-EB1019BF994E}" dt="2023-05-19T22:43:53.293" v="37" actId="2696"/>
        <pc:sldMkLst>
          <pc:docMk/>
          <pc:sldMk cId="2743764414" sldId="3826"/>
        </pc:sldMkLst>
      </pc:sldChg>
      <pc:sldChg chg="add ord modNotesTx">
        <pc:chgData name="Renee Luque" userId="24b01a1d-1c91-492f-b0ec-f8dd3574c772" providerId="ADAL" clId="{9CC45860-99A0-4652-A037-EB1019BF994E}" dt="2023-07-05T20:15:36.026" v="2594" actId="20577"/>
        <pc:sldMkLst>
          <pc:docMk/>
          <pc:sldMk cId="2248813643" sldId="3827"/>
        </pc:sldMkLst>
      </pc:sldChg>
      <pc:sldChg chg="delSp new del mod modClrScheme chgLayout">
        <pc:chgData name="Renee Luque" userId="24b01a1d-1c91-492f-b0ec-f8dd3574c772" providerId="ADAL" clId="{9CC45860-99A0-4652-A037-EB1019BF994E}" dt="2023-05-19T22:51:22.546" v="67" actId="2696"/>
        <pc:sldMkLst>
          <pc:docMk/>
          <pc:sldMk cId="4093375599" sldId="3828"/>
        </pc:sldMkLst>
      </pc:sldChg>
      <pc:sldChg chg="add ord modNotesTx">
        <pc:chgData name="Renee Luque" userId="24b01a1d-1c91-492f-b0ec-f8dd3574c772" providerId="ADAL" clId="{9CC45860-99A0-4652-A037-EB1019BF994E}" dt="2023-07-06T17:54:02.287" v="5072" actId="20577"/>
        <pc:sldMkLst>
          <pc:docMk/>
          <pc:sldMk cId="627546981" sldId="3829"/>
        </pc:sldMkLst>
      </pc:sldChg>
      <pc:sldChg chg="delSp new del mod modClrScheme chgLayout">
        <pc:chgData name="Renee Luque" userId="24b01a1d-1c91-492f-b0ec-f8dd3574c772" providerId="ADAL" clId="{9CC45860-99A0-4652-A037-EB1019BF994E}" dt="2023-05-19T22:54:50.043" v="87" actId="2696"/>
        <pc:sldMkLst>
          <pc:docMk/>
          <pc:sldMk cId="1799154693" sldId="3830"/>
        </pc:sldMkLst>
      </pc:sldChg>
      <pc:sldChg chg="modSp add mod ord modNotesTx">
        <pc:chgData name="Renee Luque" userId="24b01a1d-1c91-492f-b0ec-f8dd3574c772" providerId="ADAL" clId="{9CC45860-99A0-4652-A037-EB1019BF994E}" dt="2023-07-11T21:23:16.593" v="21932" actId="20577"/>
        <pc:sldMkLst>
          <pc:docMk/>
          <pc:sldMk cId="103460071" sldId="3831"/>
        </pc:sldMkLst>
      </pc:sldChg>
      <pc:sldChg chg="delSp new del mod modClrScheme chgLayout">
        <pc:chgData name="Renee Luque" userId="24b01a1d-1c91-492f-b0ec-f8dd3574c772" providerId="ADAL" clId="{9CC45860-99A0-4652-A037-EB1019BF994E}" dt="2023-05-19T22:56:50.790" v="165" actId="2696"/>
        <pc:sldMkLst>
          <pc:docMk/>
          <pc:sldMk cId="1754840740" sldId="3832"/>
        </pc:sldMkLst>
      </pc:sldChg>
      <pc:sldChg chg="addSp delSp add del setBg delDesignElem">
        <pc:chgData name="Renee Luque" userId="24b01a1d-1c91-492f-b0ec-f8dd3574c772" providerId="ADAL" clId="{9CC45860-99A0-4652-A037-EB1019BF994E}" dt="2023-05-19T22:56:06.829" v="101"/>
        <pc:sldMkLst>
          <pc:docMk/>
          <pc:sldMk cId="403687937" sldId="3833"/>
        </pc:sldMkLst>
      </pc:sldChg>
      <pc:sldChg chg="modSp add mod ord modNotesTx">
        <pc:chgData name="Renee Luque" userId="24b01a1d-1c91-492f-b0ec-f8dd3574c772" providerId="ADAL" clId="{9CC45860-99A0-4652-A037-EB1019BF994E}" dt="2023-05-19T22:56:45.109" v="163"/>
        <pc:sldMkLst>
          <pc:docMk/>
          <pc:sldMk cId="659896978" sldId="3833"/>
        </pc:sldMkLst>
      </pc:sldChg>
      <pc:sldChg chg="delSp add del setBg delDesignElem">
        <pc:chgData name="Renee Luque" userId="24b01a1d-1c91-492f-b0ec-f8dd3574c772" providerId="ADAL" clId="{9CC45860-99A0-4652-A037-EB1019BF994E}" dt="2023-05-19T22:55:30.442" v="95" actId="2696"/>
        <pc:sldMkLst>
          <pc:docMk/>
          <pc:sldMk cId="1083984615" sldId="3833"/>
        </pc:sldMkLst>
      </pc:sldChg>
      <pc:sldChg chg="delSp add del setBg delDesignElem">
        <pc:chgData name="Renee Luque" userId="24b01a1d-1c91-492f-b0ec-f8dd3574c772" providerId="ADAL" clId="{9CC45860-99A0-4652-A037-EB1019BF994E}" dt="2023-05-19T22:55:51.674" v="98" actId="2696"/>
        <pc:sldMkLst>
          <pc:docMk/>
          <pc:sldMk cId="2249912165" sldId="3833"/>
        </pc:sldMkLst>
      </pc:sldChg>
      <pc:sldChg chg="delSp add del setBg delDesignElem">
        <pc:chgData name="Renee Luque" userId="24b01a1d-1c91-492f-b0ec-f8dd3574c772" providerId="ADAL" clId="{9CC45860-99A0-4652-A037-EB1019BF994E}" dt="2023-05-19T22:55:14.684" v="92" actId="2696"/>
        <pc:sldMkLst>
          <pc:docMk/>
          <pc:sldMk cId="3315689643" sldId="3833"/>
        </pc:sldMkLst>
      </pc:sldChg>
      <pc:sldChg chg="delSp new del mod modClrScheme chgLayout">
        <pc:chgData name="Renee Luque" userId="24b01a1d-1c91-492f-b0ec-f8dd3574c772" providerId="ADAL" clId="{9CC45860-99A0-4652-A037-EB1019BF994E}" dt="2023-05-19T22:58:06.779" v="185" actId="2696"/>
        <pc:sldMkLst>
          <pc:docMk/>
          <pc:sldMk cId="4201582467" sldId="3834"/>
        </pc:sldMkLst>
      </pc:sldChg>
      <pc:sldChg chg="add ord modNotesTx">
        <pc:chgData name="Renee Luque" userId="24b01a1d-1c91-492f-b0ec-f8dd3574c772" providerId="ADAL" clId="{9CC45860-99A0-4652-A037-EB1019BF994E}" dt="2023-05-19T22:58:00.362" v="183"/>
        <pc:sldMkLst>
          <pc:docMk/>
          <pc:sldMk cId="3261335270" sldId="3835"/>
        </pc:sldMkLst>
      </pc:sldChg>
      <pc:sldChg chg="new del">
        <pc:chgData name="Renee Luque" userId="24b01a1d-1c91-492f-b0ec-f8dd3574c772" providerId="ADAL" clId="{9CC45860-99A0-4652-A037-EB1019BF994E}" dt="2023-07-06T16:57:59.560" v="4622" actId="2696"/>
        <pc:sldMkLst>
          <pc:docMk/>
          <pc:sldMk cId="655517838" sldId="3836"/>
        </pc:sldMkLst>
      </pc:sldChg>
      <pc:sldChg chg="addSp delSp modSp new del mod ord">
        <pc:chgData name="Renee Luque" userId="24b01a1d-1c91-492f-b0ec-f8dd3574c772" providerId="ADAL" clId="{9CC45860-99A0-4652-A037-EB1019BF994E}" dt="2023-07-05T19:36:28.363" v="2592" actId="2696"/>
        <pc:sldMkLst>
          <pc:docMk/>
          <pc:sldMk cId="953212003" sldId="3836"/>
        </pc:sldMkLst>
      </pc:sldChg>
      <pc:sldChg chg="addSp modSp new del mod ord">
        <pc:chgData name="Renee Luque" userId="24b01a1d-1c91-492f-b0ec-f8dd3574c772" providerId="ADAL" clId="{9CC45860-99A0-4652-A037-EB1019BF994E}" dt="2023-07-05T19:19:39.555" v="1747" actId="2696"/>
        <pc:sldMkLst>
          <pc:docMk/>
          <pc:sldMk cId="1883000743" sldId="3836"/>
        </pc:sldMkLst>
      </pc:sldChg>
      <pc:sldChg chg="modSp add mod ord addCm modNotesTx">
        <pc:chgData name="Renee Luque" userId="24b01a1d-1c91-492f-b0ec-f8dd3574c772" providerId="ADAL" clId="{9CC45860-99A0-4652-A037-EB1019BF994E}" dt="2023-07-12T00:16:25.636" v="29181"/>
        <pc:sldMkLst>
          <pc:docMk/>
          <pc:sldMk cId="1516779969" sldId="3837"/>
        </pc:sldMkLst>
      </pc:sldChg>
      <pc:sldChg chg="addSp delSp modSp new mod setBg setClrOvrMap addCm modNotesTx">
        <pc:chgData name="Renee Luque" userId="24b01a1d-1c91-492f-b0ec-f8dd3574c772" providerId="ADAL" clId="{9CC45860-99A0-4652-A037-EB1019BF994E}" dt="2023-07-12T00:08:11.125" v="29169"/>
        <pc:sldMkLst>
          <pc:docMk/>
          <pc:sldMk cId="510490260" sldId="3838"/>
        </pc:sldMkLst>
      </pc:sldChg>
      <pc:sldChg chg="addSp delSp modSp new mod setBg addCm modNotesTx">
        <pc:chgData name="Renee Luque" userId="24b01a1d-1c91-492f-b0ec-f8dd3574c772" providerId="ADAL" clId="{9CC45860-99A0-4652-A037-EB1019BF994E}" dt="2023-07-12T00:14:53.163" v="29180"/>
        <pc:sldMkLst>
          <pc:docMk/>
          <pc:sldMk cId="1222896960" sldId="3839"/>
        </pc:sldMkLst>
      </pc:sldChg>
      <pc:sldChg chg="addSp delSp modSp new mod setBg modClrScheme addCm chgLayout modNotesTx">
        <pc:chgData name="Renee Luque" userId="24b01a1d-1c91-492f-b0ec-f8dd3574c772" providerId="ADAL" clId="{9CC45860-99A0-4652-A037-EB1019BF994E}" dt="2023-07-12T00:10:46.667" v="29173"/>
        <pc:sldMkLst>
          <pc:docMk/>
          <pc:sldMk cId="1138554154" sldId="3840"/>
        </pc:sldMkLst>
      </pc:sldChg>
      <pc:sldChg chg="addSp delSp modSp new mod addCm modNotesTx">
        <pc:chgData name="Renee Luque" userId="24b01a1d-1c91-492f-b0ec-f8dd3574c772" providerId="ADAL" clId="{9CC45860-99A0-4652-A037-EB1019BF994E}" dt="2023-07-12T00:10:18.570" v="29172"/>
        <pc:sldMkLst>
          <pc:docMk/>
          <pc:sldMk cId="1217062813" sldId="3841"/>
        </pc:sldMkLst>
      </pc:sldChg>
      <pc:sldChg chg="new del">
        <pc:chgData name="Renee Luque" userId="24b01a1d-1c91-492f-b0ec-f8dd3574c772" providerId="ADAL" clId="{9CC45860-99A0-4652-A037-EB1019BF994E}" dt="2023-07-11T15:56:29.688" v="15039" actId="2696"/>
        <pc:sldMkLst>
          <pc:docMk/>
          <pc:sldMk cId="3684030021" sldId="3841"/>
        </pc:sldMkLst>
      </pc:sldChg>
      <pc:sldMasterChg chg="del delSldLayout">
        <pc:chgData name="Renee Luque" userId="24b01a1d-1c91-492f-b0ec-f8dd3574c772" providerId="ADAL" clId="{9CC45860-99A0-4652-A037-EB1019BF994E}" dt="2023-07-06T16:38:33.432" v="4039" actId="2696"/>
        <pc:sldMasterMkLst>
          <pc:docMk/>
          <pc:sldMasterMk cId="1806010488" sldId="2147484034"/>
        </pc:sldMasterMkLst>
        <pc:sldLayoutChg chg="del">
          <pc:chgData name="Renee Luque" userId="24b01a1d-1c91-492f-b0ec-f8dd3574c772" providerId="ADAL" clId="{9CC45860-99A0-4652-A037-EB1019BF994E}" dt="2023-07-06T16:38:33.432" v="4039" actId="2696"/>
          <pc:sldLayoutMkLst>
            <pc:docMk/>
            <pc:sldMasterMk cId="1806010488" sldId="2147484034"/>
            <pc:sldLayoutMk cId="627351892" sldId="2147484035"/>
          </pc:sldLayoutMkLst>
        </pc:sldLayoutChg>
        <pc:sldLayoutChg chg="del">
          <pc:chgData name="Renee Luque" userId="24b01a1d-1c91-492f-b0ec-f8dd3574c772" providerId="ADAL" clId="{9CC45860-99A0-4652-A037-EB1019BF994E}" dt="2023-07-06T16:38:33.432" v="4039" actId="2696"/>
          <pc:sldLayoutMkLst>
            <pc:docMk/>
            <pc:sldMasterMk cId="1806010488" sldId="2147484034"/>
            <pc:sldLayoutMk cId="1160799781" sldId="2147484036"/>
          </pc:sldLayoutMkLst>
        </pc:sldLayoutChg>
        <pc:sldLayoutChg chg="del">
          <pc:chgData name="Renee Luque" userId="24b01a1d-1c91-492f-b0ec-f8dd3574c772" providerId="ADAL" clId="{9CC45860-99A0-4652-A037-EB1019BF994E}" dt="2023-07-06T16:38:33.432" v="4039" actId="2696"/>
          <pc:sldLayoutMkLst>
            <pc:docMk/>
            <pc:sldMasterMk cId="1806010488" sldId="2147484034"/>
            <pc:sldLayoutMk cId="3923523208" sldId="2147484037"/>
          </pc:sldLayoutMkLst>
        </pc:sldLayoutChg>
        <pc:sldLayoutChg chg="del">
          <pc:chgData name="Renee Luque" userId="24b01a1d-1c91-492f-b0ec-f8dd3574c772" providerId="ADAL" clId="{9CC45860-99A0-4652-A037-EB1019BF994E}" dt="2023-07-06T16:38:33.432" v="4039" actId="2696"/>
          <pc:sldLayoutMkLst>
            <pc:docMk/>
            <pc:sldMasterMk cId="1806010488" sldId="2147484034"/>
            <pc:sldLayoutMk cId="3914565026" sldId="2147484038"/>
          </pc:sldLayoutMkLst>
        </pc:sldLayoutChg>
        <pc:sldLayoutChg chg="del">
          <pc:chgData name="Renee Luque" userId="24b01a1d-1c91-492f-b0ec-f8dd3574c772" providerId="ADAL" clId="{9CC45860-99A0-4652-A037-EB1019BF994E}" dt="2023-07-06T16:38:33.432" v="4039" actId="2696"/>
          <pc:sldLayoutMkLst>
            <pc:docMk/>
            <pc:sldMasterMk cId="1806010488" sldId="2147484034"/>
            <pc:sldLayoutMk cId="36830854" sldId="2147484039"/>
          </pc:sldLayoutMkLst>
        </pc:sldLayoutChg>
        <pc:sldLayoutChg chg="del">
          <pc:chgData name="Renee Luque" userId="24b01a1d-1c91-492f-b0ec-f8dd3574c772" providerId="ADAL" clId="{9CC45860-99A0-4652-A037-EB1019BF994E}" dt="2023-07-06T16:38:33.432" v="4039" actId="2696"/>
          <pc:sldLayoutMkLst>
            <pc:docMk/>
            <pc:sldMasterMk cId="1806010488" sldId="2147484034"/>
            <pc:sldLayoutMk cId="2793771293" sldId="2147484040"/>
          </pc:sldLayoutMkLst>
        </pc:sldLayoutChg>
        <pc:sldLayoutChg chg="del">
          <pc:chgData name="Renee Luque" userId="24b01a1d-1c91-492f-b0ec-f8dd3574c772" providerId="ADAL" clId="{9CC45860-99A0-4652-A037-EB1019BF994E}" dt="2023-07-06T16:38:33.432" v="4039" actId="2696"/>
          <pc:sldLayoutMkLst>
            <pc:docMk/>
            <pc:sldMasterMk cId="1806010488" sldId="2147484034"/>
            <pc:sldLayoutMk cId="679490757" sldId="2147484041"/>
          </pc:sldLayoutMkLst>
        </pc:sldLayoutChg>
        <pc:sldLayoutChg chg="del">
          <pc:chgData name="Renee Luque" userId="24b01a1d-1c91-492f-b0ec-f8dd3574c772" providerId="ADAL" clId="{9CC45860-99A0-4652-A037-EB1019BF994E}" dt="2023-07-06T16:38:33.432" v="4039" actId="2696"/>
          <pc:sldLayoutMkLst>
            <pc:docMk/>
            <pc:sldMasterMk cId="1806010488" sldId="2147484034"/>
            <pc:sldLayoutMk cId="3869797628" sldId="2147484042"/>
          </pc:sldLayoutMkLst>
        </pc:sldLayoutChg>
        <pc:sldLayoutChg chg="del">
          <pc:chgData name="Renee Luque" userId="24b01a1d-1c91-492f-b0ec-f8dd3574c772" providerId="ADAL" clId="{9CC45860-99A0-4652-A037-EB1019BF994E}" dt="2023-07-06T16:38:33.432" v="4039" actId="2696"/>
          <pc:sldLayoutMkLst>
            <pc:docMk/>
            <pc:sldMasterMk cId="1806010488" sldId="2147484034"/>
            <pc:sldLayoutMk cId="3049990657" sldId="2147484043"/>
          </pc:sldLayoutMkLst>
        </pc:sldLayoutChg>
        <pc:sldLayoutChg chg="del">
          <pc:chgData name="Renee Luque" userId="24b01a1d-1c91-492f-b0ec-f8dd3574c772" providerId="ADAL" clId="{9CC45860-99A0-4652-A037-EB1019BF994E}" dt="2023-07-06T16:38:33.432" v="4039" actId="2696"/>
          <pc:sldLayoutMkLst>
            <pc:docMk/>
            <pc:sldMasterMk cId="1806010488" sldId="2147484034"/>
            <pc:sldLayoutMk cId="3394585562" sldId="2147484044"/>
          </pc:sldLayoutMkLst>
        </pc:sldLayoutChg>
        <pc:sldLayoutChg chg="del">
          <pc:chgData name="Renee Luque" userId="24b01a1d-1c91-492f-b0ec-f8dd3574c772" providerId="ADAL" clId="{9CC45860-99A0-4652-A037-EB1019BF994E}" dt="2023-07-06T16:38:33.432" v="4039" actId="2696"/>
          <pc:sldLayoutMkLst>
            <pc:docMk/>
            <pc:sldMasterMk cId="1806010488" sldId="2147484034"/>
            <pc:sldLayoutMk cId="311835282" sldId="2147484045"/>
          </pc:sldLayoutMkLst>
        </pc:sldLayoutChg>
      </pc:sldMasterChg>
      <pc:sldMasterChg chg="del delSldLayout">
        <pc:chgData name="Renee Luque" userId="24b01a1d-1c91-492f-b0ec-f8dd3574c772" providerId="ADAL" clId="{9CC45860-99A0-4652-A037-EB1019BF994E}" dt="2023-05-19T22:35:41.818" v="5" actId="2696"/>
        <pc:sldMasterMkLst>
          <pc:docMk/>
          <pc:sldMasterMk cId="3737368069" sldId="2147484118"/>
        </pc:sldMasterMkLst>
        <pc:sldLayoutChg chg="del">
          <pc:chgData name="Renee Luque" userId="24b01a1d-1c91-492f-b0ec-f8dd3574c772" providerId="ADAL" clId="{9CC45860-99A0-4652-A037-EB1019BF994E}" dt="2023-05-19T22:35:41.818" v="5" actId="2696"/>
          <pc:sldLayoutMkLst>
            <pc:docMk/>
            <pc:sldMasterMk cId="3737368069" sldId="2147484118"/>
            <pc:sldLayoutMk cId="1898277185" sldId="2147484119"/>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911075161" sldId="2147484121"/>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169258725" sldId="2147484122"/>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365948343" sldId="2147484123"/>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197935492" sldId="2147484124"/>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757977558" sldId="2147484125"/>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264150510" sldId="2147484126"/>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489295055" sldId="2147484127"/>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059994711" sldId="2147484128"/>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4149173627" sldId="2147484129"/>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591923637" sldId="2147484130"/>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413687353" sldId="2147484131"/>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46942554" sldId="2147484132"/>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619386048" sldId="2147484133"/>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490341989" sldId="2147484134"/>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104054149" sldId="2147484135"/>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338563337" sldId="2147484136"/>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816611696" sldId="2147484137"/>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558233268" sldId="2147484138"/>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91572144" sldId="2147484139"/>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377246455" sldId="2147484140"/>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039368218" sldId="2147484141"/>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006555685" sldId="2147484142"/>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55231243" sldId="2147484143"/>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192474570" sldId="2147484144"/>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944456178" sldId="2147484145"/>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317777648" sldId="2147484146"/>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433196196" sldId="2147484147"/>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777784117" sldId="2147484148"/>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284356878" sldId="2147484149"/>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698054281" sldId="2147484150"/>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870445632" sldId="2147484151"/>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4255995076" sldId="2147484152"/>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639607955" sldId="2147484153"/>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315923459" sldId="2147484154"/>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396428389" sldId="2147484155"/>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491889844" sldId="2147484156"/>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092007268" sldId="2147484157"/>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593492770" sldId="2147484158"/>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815670069" sldId="2147484159"/>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663849809" sldId="2147484160"/>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773753011" sldId="2147484161"/>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733744197" sldId="2147484162"/>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267229737" sldId="2147484163"/>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291947302" sldId="2147484164"/>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487705979" sldId="2147484165"/>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929022605" sldId="2147484166"/>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74689341" sldId="2147484167"/>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4267922063" sldId="2147484168"/>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192478136" sldId="2147484169"/>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058437178" sldId="2147484170"/>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714305247" sldId="2147484171"/>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436132995" sldId="2147484172"/>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395784786" sldId="2147484173"/>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142478394" sldId="2147484174"/>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4249626918" sldId="2147484175"/>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059047263" sldId="2147484176"/>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634054533" sldId="2147484177"/>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392001798" sldId="2147484178"/>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4285266497" sldId="2147484179"/>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736326322" sldId="2147484180"/>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541993622" sldId="2147484181"/>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145362909" sldId="2147484182"/>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499567749" sldId="2147484183"/>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283134256" sldId="2147484184"/>
          </pc:sldLayoutMkLst>
        </pc:sldLayoutChg>
      </pc:sldMasterChg>
      <pc:sldMasterChg chg="del delSldLayout">
        <pc:chgData name="Renee Luque" userId="24b01a1d-1c91-492f-b0ec-f8dd3574c772" providerId="ADAL" clId="{9CC45860-99A0-4652-A037-EB1019BF994E}" dt="2023-05-19T22:37:49.274" v="15" actId="2696"/>
        <pc:sldMasterMkLst>
          <pc:docMk/>
          <pc:sldMasterMk cId="1993161483" sldId="2147484334"/>
        </pc:sldMasterMkLst>
        <pc:sldLayoutChg chg="del">
          <pc:chgData name="Renee Luque" userId="24b01a1d-1c91-492f-b0ec-f8dd3574c772" providerId="ADAL" clId="{9CC45860-99A0-4652-A037-EB1019BF994E}" dt="2023-05-19T22:37:49.274" v="15" actId="2696"/>
          <pc:sldLayoutMkLst>
            <pc:docMk/>
            <pc:sldMasterMk cId="1993161483" sldId="2147484334"/>
            <pc:sldLayoutMk cId="270187961" sldId="2147484335"/>
          </pc:sldLayoutMkLst>
        </pc:sldLayoutChg>
        <pc:sldLayoutChg chg="del">
          <pc:chgData name="Renee Luque" userId="24b01a1d-1c91-492f-b0ec-f8dd3574c772" providerId="ADAL" clId="{9CC45860-99A0-4652-A037-EB1019BF994E}" dt="2023-05-19T22:37:49.274" v="15" actId="2696"/>
          <pc:sldLayoutMkLst>
            <pc:docMk/>
            <pc:sldMasterMk cId="1993161483" sldId="2147484334"/>
            <pc:sldLayoutMk cId="716006993" sldId="2147484336"/>
          </pc:sldLayoutMkLst>
        </pc:sldLayoutChg>
        <pc:sldLayoutChg chg="del">
          <pc:chgData name="Renee Luque" userId="24b01a1d-1c91-492f-b0ec-f8dd3574c772" providerId="ADAL" clId="{9CC45860-99A0-4652-A037-EB1019BF994E}" dt="2023-05-19T22:37:49.274" v="15" actId="2696"/>
          <pc:sldLayoutMkLst>
            <pc:docMk/>
            <pc:sldMasterMk cId="1993161483" sldId="2147484334"/>
            <pc:sldLayoutMk cId="122860441" sldId="2147484337"/>
          </pc:sldLayoutMkLst>
        </pc:sldLayoutChg>
        <pc:sldLayoutChg chg="del">
          <pc:chgData name="Renee Luque" userId="24b01a1d-1c91-492f-b0ec-f8dd3574c772" providerId="ADAL" clId="{9CC45860-99A0-4652-A037-EB1019BF994E}" dt="2023-05-19T22:37:49.274" v="15" actId="2696"/>
          <pc:sldLayoutMkLst>
            <pc:docMk/>
            <pc:sldMasterMk cId="1993161483" sldId="2147484334"/>
            <pc:sldLayoutMk cId="3590212940" sldId="2147484338"/>
          </pc:sldLayoutMkLst>
        </pc:sldLayoutChg>
        <pc:sldLayoutChg chg="del">
          <pc:chgData name="Renee Luque" userId="24b01a1d-1c91-492f-b0ec-f8dd3574c772" providerId="ADAL" clId="{9CC45860-99A0-4652-A037-EB1019BF994E}" dt="2023-05-19T22:37:49.274" v="15" actId="2696"/>
          <pc:sldLayoutMkLst>
            <pc:docMk/>
            <pc:sldMasterMk cId="1993161483" sldId="2147484334"/>
            <pc:sldLayoutMk cId="3841650360" sldId="2147484339"/>
          </pc:sldLayoutMkLst>
        </pc:sldLayoutChg>
        <pc:sldLayoutChg chg="del">
          <pc:chgData name="Renee Luque" userId="24b01a1d-1c91-492f-b0ec-f8dd3574c772" providerId="ADAL" clId="{9CC45860-99A0-4652-A037-EB1019BF994E}" dt="2023-05-19T22:37:49.274" v="15" actId="2696"/>
          <pc:sldLayoutMkLst>
            <pc:docMk/>
            <pc:sldMasterMk cId="1993161483" sldId="2147484334"/>
            <pc:sldLayoutMk cId="3847370578" sldId="2147484340"/>
          </pc:sldLayoutMkLst>
        </pc:sldLayoutChg>
        <pc:sldLayoutChg chg="del">
          <pc:chgData name="Renee Luque" userId="24b01a1d-1c91-492f-b0ec-f8dd3574c772" providerId="ADAL" clId="{9CC45860-99A0-4652-A037-EB1019BF994E}" dt="2023-05-19T22:37:49.274" v="15" actId="2696"/>
          <pc:sldLayoutMkLst>
            <pc:docMk/>
            <pc:sldMasterMk cId="1993161483" sldId="2147484334"/>
            <pc:sldLayoutMk cId="4252901751" sldId="2147484341"/>
          </pc:sldLayoutMkLst>
        </pc:sldLayoutChg>
        <pc:sldLayoutChg chg="del">
          <pc:chgData name="Renee Luque" userId="24b01a1d-1c91-492f-b0ec-f8dd3574c772" providerId="ADAL" clId="{9CC45860-99A0-4652-A037-EB1019BF994E}" dt="2023-05-19T22:37:49.274" v="15" actId="2696"/>
          <pc:sldLayoutMkLst>
            <pc:docMk/>
            <pc:sldMasterMk cId="1993161483" sldId="2147484334"/>
            <pc:sldLayoutMk cId="2013777946" sldId="2147484342"/>
          </pc:sldLayoutMkLst>
        </pc:sldLayoutChg>
        <pc:sldLayoutChg chg="del">
          <pc:chgData name="Renee Luque" userId="24b01a1d-1c91-492f-b0ec-f8dd3574c772" providerId="ADAL" clId="{9CC45860-99A0-4652-A037-EB1019BF994E}" dt="2023-05-19T22:37:49.274" v="15" actId="2696"/>
          <pc:sldLayoutMkLst>
            <pc:docMk/>
            <pc:sldMasterMk cId="1993161483" sldId="2147484334"/>
            <pc:sldLayoutMk cId="2815169527" sldId="2147484343"/>
          </pc:sldLayoutMkLst>
        </pc:sldLayoutChg>
        <pc:sldLayoutChg chg="del">
          <pc:chgData name="Renee Luque" userId="24b01a1d-1c91-492f-b0ec-f8dd3574c772" providerId="ADAL" clId="{9CC45860-99A0-4652-A037-EB1019BF994E}" dt="2023-05-19T22:37:49.274" v="15" actId="2696"/>
          <pc:sldLayoutMkLst>
            <pc:docMk/>
            <pc:sldMasterMk cId="1993161483" sldId="2147484334"/>
            <pc:sldLayoutMk cId="3265459880" sldId="2147484344"/>
          </pc:sldLayoutMkLst>
        </pc:sldLayoutChg>
        <pc:sldLayoutChg chg="del">
          <pc:chgData name="Renee Luque" userId="24b01a1d-1c91-492f-b0ec-f8dd3574c772" providerId="ADAL" clId="{9CC45860-99A0-4652-A037-EB1019BF994E}" dt="2023-05-19T22:37:49.274" v="15" actId="2696"/>
          <pc:sldLayoutMkLst>
            <pc:docMk/>
            <pc:sldMasterMk cId="1993161483" sldId="2147484334"/>
            <pc:sldLayoutMk cId="4158824759" sldId="2147484345"/>
          </pc:sldLayoutMkLst>
        </pc:sldLayoutChg>
      </pc:sldMasterChg>
      <pc:sldMasterChg chg="del delSldLayout">
        <pc:chgData name="Renee Luque" userId="24b01a1d-1c91-492f-b0ec-f8dd3574c772" providerId="ADAL" clId="{9CC45860-99A0-4652-A037-EB1019BF994E}" dt="2023-05-19T22:37:08.576" v="11" actId="2696"/>
        <pc:sldMasterMkLst>
          <pc:docMk/>
          <pc:sldMasterMk cId="2379953260" sldId="2147484334"/>
        </pc:sldMasterMkLst>
        <pc:sldLayoutChg chg="del">
          <pc:chgData name="Renee Luque" userId="24b01a1d-1c91-492f-b0ec-f8dd3574c772" providerId="ADAL" clId="{9CC45860-99A0-4652-A037-EB1019BF994E}" dt="2023-05-19T22:37:08.576" v="11" actId="2696"/>
          <pc:sldLayoutMkLst>
            <pc:docMk/>
            <pc:sldMasterMk cId="2379953260" sldId="2147484334"/>
            <pc:sldLayoutMk cId="961346286" sldId="2147484335"/>
          </pc:sldLayoutMkLst>
        </pc:sldLayoutChg>
        <pc:sldLayoutChg chg="del">
          <pc:chgData name="Renee Luque" userId="24b01a1d-1c91-492f-b0ec-f8dd3574c772" providerId="ADAL" clId="{9CC45860-99A0-4652-A037-EB1019BF994E}" dt="2023-05-19T22:37:08.576" v="11" actId="2696"/>
          <pc:sldLayoutMkLst>
            <pc:docMk/>
            <pc:sldMasterMk cId="2379953260" sldId="2147484334"/>
            <pc:sldLayoutMk cId="1341886099" sldId="2147484336"/>
          </pc:sldLayoutMkLst>
        </pc:sldLayoutChg>
        <pc:sldLayoutChg chg="del">
          <pc:chgData name="Renee Luque" userId="24b01a1d-1c91-492f-b0ec-f8dd3574c772" providerId="ADAL" clId="{9CC45860-99A0-4652-A037-EB1019BF994E}" dt="2023-05-19T22:37:08.576" v="11" actId="2696"/>
          <pc:sldLayoutMkLst>
            <pc:docMk/>
            <pc:sldMasterMk cId="2379953260" sldId="2147484334"/>
            <pc:sldLayoutMk cId="2037681567" sldId="2147484337"/>
          </pc:sldLayoutMkLst>
        </pc:sldLayoutChg>
        <pc:sldLayoutChg chg="del">
          <pc:chgData name="Renee Luque" userId="24b01a1d-1c91-492f-b0ec-f8dd3574c772" providerId="ADAL" clId="{9CC45860-99A0-4652-A037-EB1019BF994E}" dt="2023-05-19T22:37:08.576" v="11" actId="2696"/>
          <pc:sldLayoutMkLst>
            <pc:docMk/>
            <pc:sldMasterMk cId="2379953260" sldId="2147484334"/>
            <pc:sldLayoutMk cId="1163556841" sldId="2147484338"/>
          </pc:sldLayoutMkLst>
        </pc:sldLayoutChg>
        <pc:sldLayoutChg chg="del">
          <pc:chgData name="Renee Luque" userId="24b01a1d-1c91-492f-b0ec-f8dd3574c772" providerId="ADAL" clId="{9CC45860-99A0-4652-A037-EB1019BF994E}" dt="2023-05-19T22:37:08.576" v="11" actId="2696"/>
          <pc:sldLayoutMkLst>
            <pc:docMk/>
            <pc:sldMasterMk cId="2379953260" sldId="2147484334"/>
            <pc:sldLayoutMk cId="2656910171" sldId="2147484339"/>
          </pc:sldLayoutMkLst>
        </pc:sldLayoutChg>
        <pc:sldLayoutChg chg="del">
          <pc:chgData name="Renee Luque" userId="24b01a1d-1c91-492f-b0ec-f8dd3574c772" providerId="ADAL" clId="{9CC45860-99A0-4652-A037-EB1019BF994E}" dt="2023-05-19T22:37:08.576" v="11" actId="2696"/>
          <pc:sldLayoutMkLst>
            <pc:docMk/>
            <pc:sldMasterMk cId="2379953260" sldId="2147484334"/>
            <pc:sldLayoutMk cId="4258533145" sldId="2147484340"/>
          </pc:sldLayoutMkLst>
        </pc:sldLayoutChg>
        <pc:sldLayoutChg chg="del">
          <pc:chgData name="Renee Luque" userId="24b01a1d-1c91-492f-b0ec-f8dd3574c772" providerId="ADAL" clId="{9CC45860-99A0-4652-A037-EB1019BF994E}" dt="2023-05-19T22:37:08.576" v="11" actId="2696"/>
          <pc:sldLayoutMkLst>
            <pc:docMk/>
            <pc:sldMasterMk cId="2379953260" sldId="2147484334"/>
            <pc:sldLayoutMk cId="2826454199" sldId="2147484341"/>
          </pc:sldLayoutMkLst>
        </pc:sldLayoutChg>
        <pc:sldLayoutChg chg="del">
          <pc:chgData name="Renee Luque" userId="24b01a1d-1c91-492f-b0ec-f8dd3574c772" providerId="ADAL" clId="{9CC45860-99A0-4652-A037-EB1019BF994E}" dt="2023-05-19T22:37:08.576" v="11" actId="2696"/>
          <pc:sldLayoutMkLst>
            <pc:docMk/>
            <pc:sldMasterMk cId="2379953260" sldId="2147484334"/>
            <pc:sldLayoutMk cId="2213427423" sldId="2147484342"/>
          </pc:sldLayoutMkLst>
        </pc:sldLayoutChg>
        <pc:sldLayoutChg chg="del">
          <pc:chgData name="Renee Luque" userId="24b01a1d-1c91-492f-b0ec-f8dd3574c772" providerId="ADAL" clId="{9CC45860-99A0-4652-A037-EB1019BF994E}" dt="2023-05-19T22:37:08.576" v="11" actId="2696"/>
          <pc:sldLayoutMkLst>
            <pc:docMk/>
            <pc:sldMasterMk cId="2379953260" sldId="2147484334"/>
            <pc:sldLayoutMk cId="2849559728" sldId="2147484343"/>
          </pc:sldLayoutMkLst>
        </pc:sldLayoutChg>
        <pc:sldLayoutChg chg="del">
          <pc:chgData name="Renee Luque" userId="24b01a1d-1c91-492f-b0ec-f8dd3574c772" providerId="ADAL" clId="{9CC45860-99A0-4652-A037-EB1019BF994E}" dt="2023-05-19T22:37:08.576" v="11" actId="2696"/>
          <pc:sldLayoutMkLst>
            <pc:docMk/>
            <pc:sldMasterMk cId="2379953260" sldId="2147484334"/>
            <pc:sldLayoutMk cId="554420694" sldId="2147484344"/>
          </pc:sldLayoutMkLst>
        </pc:sldLayoutChg>
        <pc:sldLayoutChg chg="del">
          <pc:chgData name="Renee Luque" userId="24b01a1d-1c91-492f-b0ec-f8dd3574c772" providerId="ADAL" clId="{9CC45860-99A0-4652-A037-EB1019BF994E}" dt="2023-05-19T22:37:08.576" v="11" actId="2696"/>
          <pc:sldLayoutMkLst>
            <pc:docMk/>
            <pc:sldMasterMk cId="2379953260" sldId="2147484334"/>
            <pc:sldLayoutMk cId="2033690925" sldId="2147484345"/>
          </pc:sldLayoutMkLst>
        </pc:sldLayoutChg>
      </pc:sldMasterChg>
    </pc:docChg>
  </pc:docChgLst>
  <pc:docChgLst>
    <pc:chgData name="Renee Luque" userId="S::rluque@cffutures.net::24b01a1d-1c91-492f-b0ec-f8dd3574c772" providerId="AD" clId="Web-{2AB7AE56-73E7-4795-A3E8-1D7FFA544D96}"/>
    <pc:docChg chg="modSld">
      <pc:chgData name="Renee Luque" userId="S::rluque@cffutures.net::24b01a1d-1c91-492f-b0ec-f8dd3574c772" providerId="AD" clId="Web-{2AB7AE56-73E7-4795-A3E8-1D7FFA544D96}" dt="2025-06-04T17:18:33.758" v="329"/>
      <pc:docMkLst>
        <pc:docMk/>
      </pc:docMkLst>
      <pc:sldChg chg="modNotes">
        <pc:chgData name="Renee Luque" userId="S::rluque@cffutures.net::24b01a1d-1c91-492f-b0ec-f8dd3574c772" providerId="AD" clId="Web-{2AB7AE56-73E7-4795-A3E8-1D7FFA544D96}" dt="2025-06-04T17:18:33.758" v="329"/>
        <pc:sldMkLst>
          <pc:docMk/>
          <pc:sldMk cId="1720132292" sldId="4431"/>
        </pc:sldMkLst>
      </pc:sldChg>
    </pc:docChg>
  </pc:docChgLst>
  <pc:docChgLst>
    <pc:chgData name="Darron Petit" userId="fa1b50a9-2e46-4990-9854-aef413bde390" providerId="ADAL" clId="{4DCB6010-D735-43FF-AF62-CE8CFCF72A37}"/>
    <pc:docChg chg="modSld">
      <pc:chgData name="Darron Petit" userId="fa1b50a9-2e46-4990-9854-aef413bde390" providerId="ADAL" clId="{4DCB6010-D735-43FF-AF62-CE8CFCF72A37}" dt="2024-05-21T22:33:09.660" v="16" actId="962"/>
      <pc:docMkLst>
        <pc:docMk/>
      </pc:docMkLst>
      <pc:sldChg chg="modSp mod">
        <pc:chgData name="Darron Petit" userId="fa1b50a9-2e46-4990-9854-aef413bde390" providerId="ADAL" clId="{4DCB6010-D735-43FF-AF62-CE8CFCF72A37}" dt="2024-05-21T22:32:59.162" v="8" actId="962"/>
        <pc:sldMkLst>
          <pc:docMk/>
          <pc:sldMk cId="591161406" sldId="4452"/>
        </pc:sldMkLst>
      </pc:sldChg>
      <pc:sldChg chg="modSp mod">
        <pc:chgData name="Darron Petit" userId="fa1b50a9-2e46-4990-9854-aef413bde390" providerId="ADAL" clId="{4DCB6010-D735-43FF-AF62-CE8CFCF72A37}" dt="2024-05-21T22:33:09.660" v="16" actId="962"/>
        <pc:sldMkLst>
          <pc:docMk/>
          <pc:sldMk cId="534596835" sldId="4453"/>
        </pc:sldMkLst>
      </pc:sldChg>
    </pc:docChg>
  </pc:docChgLst>
  <pc:docChgLst>
    <pc:chgData name="Renee Luque" userId="24b01a1d-1c91-492f-b0ec-f8dd3574c772" providerId="ADAL" clId="{19283A8D-8E0B-4429-8216-28A18B051367}"/>
    <pc:docChg chg="undo custSel addSld delSld modSld sldOrd delMainMaster">
      <pc:chgData name="Renee Luque" userId="24b01a1d-1c91-492f-b0ec-f8dd3574c772" providerId="ADAL" clId="{19283A8D-8E0B-4429-8216-28A18B051367}" dt="2024-04-16T23:25:06.330" v="9184"/>
      <pc:docMkLst>
        <pc:docMk/>
      </pc:docMkLst>
      <pc:sldChg chg="del">
        <pc:chgData name="Renee Luque" userId="24b01a1d-1c91-492f-b0ec-f8dd3574c772" providerId="ADAL" clId="{19283A8D-8E0B-4429-8216-28A18B051367}" dt="2024-04-04T21:42:04.772" v="3377" actId="2696"/>
        <pc:sldMkLst>
          <pc:docMk/>
          <pc:sldMk cId="510490260" sldId="3838"/>
        </pc:sldMkLst>
      </pc:sldChg>
      <pc:sldChg chg="addCm delCm modCm modNotesTx">
        <pc:chgData name="Renee Luque" userId="24b01a1d-1c91-492f-b0ec-f8dd3574c772" providerId="ADAL" clId="{19283A8D-8E0B-4429-8216-28A18B051367}" dt="2024-04-16T23:20:40.272" v="9104"/>
        <pc:sldMkLst>
          <pc:docMk/>
          <pc:sldMk cId="441135165" sldId="3845"/>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0:40.272" v="9104"/>
              <pc2:cmMkLst xmlns:pc2="http://schemas.microsoft.com/office/powerpoint/2019/9/main/command">
                <pc:docMk/>
                <pc:sldMk cId="441135165" sldId="3845"/>
                <pc2:cmMk id="{F2FC422A-191D-4C94-938A-67C287EC1369}"/>
              </pc2:cmMkLst>
            </pc226:cmChg>
            <pc226:cmChg xmlns:pc226="http://schemas.microsoft.com/office/powerpoint/2022/06/main/command" chg="del mod">
              <pc226:chgData name="Renee Luque" userId="24b01a1d-1c91-492f-b0ec-f8dd3574c772" providerId="ADAL" clId="{19283A8D-8E0B-4429-8216-28A18B051367}" dt="2024-04-08T22:12:22.326" v="4191"/>
              <pc2:cmMkLst xmlns:pc2="http://schemas.microsoft.com/office/powerpoint/2019/9/main/command">
                <pc:docMk/>
                <pc:sldMk cId="441135165" sldId="3845"/>
                <pc2:cmMk id="{76379647-C5FC-454E-8D65-495119BFA775}"/>
              </pc2:cmMkLst>
            </pc226:cmChg>
            <pc226:cmChg xmlns:pc226="http://schemas.microsoft.com/office/powerpoint/2022/06/main/command" chg="del">
              <pc226:chgData name="Renee Luque" userId="24b01a1d-1c91-492f-b0ec-f8dd3574c772" providerId="ADAL" clId="{19283A8D-8E0B-4429-8216-28A18B051367}" dt="2024-04-12T15:50:02.310" v="5239"/>
              <pc2:cmMkLst xmlns:pc2="http://schemas.microsoft.com/office/powerpoint/2019/9/main/command">
                <pc:docMk/>
                <pc:sldMk cId="441135165" sldId="3845"/>
                <pc2:cmMk id="{7E20EDB0-8806-4ED2-A085-47EFB1927C08}"/>
              </pc2:cmMkLst>
            </pc226:cmChg>
          </p:ext>
        </pc:extLst>
      </pc:sldChg>
      <pc:sldChg chg="addCm delCm modNotesTx">
        <pc:chgData name="Renee Luque" userId="24b01a1d-1c91-492f-b0ec-f8dd3574c772" providerId="ADAL" clId="{19283A8D-8E0B-4429-8216-28A18B051367}" dt="2024-04-16T23:20:49.780" v="9106"/>
        <pc:sldMkLst>
          <pc:docMk/>
          <pc:sldMk cId="500820418" sldId="3846"/>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0:49.780" v="9106"/>
              <pc2:cmMkLst xmlns:pc2="http://schemas.microsoft.com/office/powerpoint/2019/9/main/command">
                <pc:docMk/>
                <pc:sldMk cId="500820418" sldId="3846"/>
                <pc2:cmMk id="{E647EC6A-B890-41D1-A973-BCD1C498A7B4}"/>
              </pc2:cmMkLst>
            </pc226:cmChg>
            <pc226:cmChg xmlns:pc226="http://schemas.microsoft.com/office/powerpoint/2022/06/main/command" chg="del">
              <pc226:chgData name="Renee Luque" userId="24b01a1d-1c91-492f-b0ec-f8dd3574c772" providerId="ADAL" clId="{19283A8D-8E0B-4429-8216-28A18B051367}" dt="2024-04-16T23:20:49.015" v="9105"/>
              <pc2:cmMkLst xmlns:pc2="http://schemas.microsoft.com/office/powerpoint/2019/9/main/command">
                <pc:docMk/>
                <pc:sldMk cId="500820418" sldId="3846"/>
                <pc2:cmMk id="{8BD817EE-95D8-4001-9EC9-D234FD59D1D0}"/>
              </pc2:cmMkLst>
            </pc226:cmChg>
          </p:ext>
        </pc:extLst>
      </pc:sldChg>
      <pc:sldChg chg="modSp mod addCm delCm modNotesTx">
        <pc:chgData name="Renee Luque" userId="24b01a1d-1c91-492f-b0ec-f8dd3574c772" providerId="ADAL" clId="{19283A8D-8E0B-4429-8216-28A18B051367}" dt="2024-04-16T23:20:57.680" v="9109"/>
        <pc:sldMkLst>
          <pc:docMk/>
          <pc:sldMk cId="3282773534" sldId="384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0:57.680" v="9109"/>
              <pc2:cmMkLst xmlns:pc2="http://schemas.microsoft.com/office/powerpoint/2019/9/main/command">
                <pc:docMk/>
                <pc:sldMk cId="3282773534" sldId="3847"/>
                <pc2:cmMk id="{CB94DA0D-79B0-45A8-8A60-DEB9D8176356}"/>
              </pc2:cmMkLst>
            </pc226:cmChg>
            <pc226:cmChg xmlns:pc226="http://schemas.microsoft.com/office/powerpoint/2022/06/main/command" chg="add del">
              <pc226:chgData name="Renee Luque" userId="24b01a1d-1c91-492f-b0ec-f8dd3574c772" providerId="ADAL" clId="{19283A8D-8E0B-4429-8216-28A18B051367}" dt="2024-04-16T23:20:56.820" v="9108"/>
              <pc2:cmMkLst xmlns:pc2="http://schemas.microsoft.com/office/powerpoint/2019/9/main/command">
                <pc:docMk/>
                <pc:sldMk cId="3282773534" sldId="3847"/>
                <pc2:cmMk id="{E046C520-FBA9-49A3-8421-D3B49E5C418F}"/>
              </pc2:cmMkLst>
            </pc226:cmChg>
            <pc226:cmChg xmlns:pc226="http://schemas.microsoft.com/office/powerpoint/2022/06/main/command" chg="del">
              <pc226:chgData name="Renee Luque" userId="24b01a1d-1c91-492f-b0ec-f8dd3574c772" providerId="ADAL" clId="{19283A8D-8E0B-4429-8216-28A18B051367}" dt="2024-04-16T23:20:55.394" v="9107"/>
              <pc2:cmMkLst xmlns:pc2="http://schemas.microsoft.com/office/powerpoint/2019/9/main/command">
                <pc:docMk/>
                <pc:sldMk cId="3282773534" sldId="3847"/>
                <pc2:cmMk id="{BE38586C-530E-4185-9C5B-536C9AF3E6E4}"/>
              </pc2:cmMkLst>
            </pc226:cmChg>
          </p:ext>
        </pc:extLst>
      </pc:sldChg>
      <pc:sldChg chg="del">
        <pc:chgData name="Renee Luque" userId="24b01a1d-1c91-492f-b0ec-f8dd3574c772" providerId="ADAL" clId="{19283A8D-8E0B-4429-8216-28A18B051367}" dt="2024-04-04T21:33:21.015" v="3353" actId="2696"/>
        <pc:sldMkLst>
          <pc:docMk/>
          <pc:sldMk cId="1486359712" sldId="3849"/>
        </pc:sldMkLst>
      </pc:sldChg>
      <pc:sldChg chg="del">
        <pc:chgData name="Renee Luque" userId="24b01a1d-1c91-492f-b0ec-f8dd3574c772" providerId="ADAL" clId="{19283A8D-8E0B-4429-8216-28A18B051367}" dt="2024-04-04T21:35:06.110" v="3359" actId="2696"/>
        <pc:sldMkLst>
          <pc:docMk/>
          <pc:sldMk cId="3927186486" sldId="3850"/>
        </pc:sldMkLst>
      </pc:sldChg>
      <pc:sldChg chg="del">
        <pc:chgData name="Renee Luque" userId="24b01a1d-1c91-492f-b0ec-f8dd3574c772" providerId="ADAL" clId="{19283A8D-8E0B-4429-8216-28A18B051367}" dt="2024-04-04T21:36:50.149" v="3360" actId="2696"/>
        <pc:sldMkLst>
          <pc:docMk/>
          <pc:sldMk cId="2842018071" sldId="3851"/>
        </pc:sldMkLst>
      </pc:sldChg>
      <pc:sldChg chg="del">
        <pc:chgData name="Renee Luque" userId="24b01a1d-1c91-492f-b0ec-f8dd3574c772" providerId="ADAL" clId="{19283A8D-8E0B-4429-8216-28A18B051367}" dt="2024-04-04T21:38:17.989" v="3365" actId="2696"/>
        <pc:sldMkLst>
          <pc:docMk/>
          <pc:sldMk cId="2641902712" sldId="3852"/>
        </pc:sldMkLst>
      </pc:sldChg>
      <pc:sldChg chg="del">
        <pc:chgData name="Renee Luque" userId="24b01a1d-1c91-492f-b0ec-f8dd3574c772" providerId="ADAL" clId="{19283A8D-8E0B-4429-8216-28A18B051367}" dt="2024-04-04T21:38:32.883" v="3368" actId="2696"/>
        <pc:sldMkLst>
          <pc:docMk/>
          <pc:sldMk cId="2463889722" sldId="3853"/>
        </pc:sldMkLst>
      </pc:sldChg>
      <pc:sldChg chg="del">
        <pc:chgData name="Renee Luque" userId="24b01a1d-1c91-492f-b0ec-f8dd3574c772" providerId="ADAL" clId="{19283A8D-8E0B-4429-8216-28A18B051367}" dt="2024-04-04T21:39:50.304" v="3371" actId="2696"/>
        <pc:sldMkLst>
          <pc:docMk/>
          <pc:sldMk cId="2677849447" sldId="3854"/>
        </pc:sldMkLst>
      </pc:sldChg>
      <pc:sldChg chg="del">
        <pc:chgData name="Renee Luque" userId="24b01a1d-1c91-492f-b0ec-f8dd3574c772" providerId="ADAL" clId="{19283A8D-8E0B-4429-8216-28A18B051367}" dt="2024-04-04T21:40:15.542" v="3374" actId="2696"/>
        <pc:sldMkLst>
          <pc:docMk/>
          <pc:sldMk cId="1640915820" sldId="3855"/>
        </pc:sldMkLst>
      </pc:sldChg>
      <pc:sldChg chg="del">
        <pc:chgData name="Renee Luque" userId="24b01a1d-1c91-492f-b0ec-f8dd3574c772" providerId="ADAL" clId="{19283A8D-8E0B-4429-8216-28A18B051367}" dt="2024-04-04T22:01:04.053" v="3511" actId="2696"/>
        <pc:sldMkLst>
          <pc:docMk/>
          <pc:sldMk cId="1692391369" sldId="3856"/>
        </pc:sldMkLst>
      </pc:sldChg>
      <pc:sldChg chg="del">
        <pc:chgData name="Renee Luque" userId="24b01a1d-1c91-492f-b0ec-f8dd3574c772" providerId="ADAL" clId="{19283A8D-8E0B-4429-8216-28A18B051367}" dt="2024-04-04T22:06:37.196" v="3516" actId="2696"/>
        <pc:sldMkLst>
          <pc:docMk/>
          <pc:sldMk cId="345423842" sldId="3857"/>
        </pc:sldMkLst>
      </pc:sldChg>
      <pc:sldChg chg="del">
        <pc:chgData name="Renee Luque" userId="24b01a1d-1c91-492f-b0ec-f8dd3574c772" providerId="ADAL" clId="{19283A8D-8E0B-4429-8216-28A18B051367}" dt="2024-04-04T22:09:41.750" v="3526" actId="2696"/>
        <pc:sldMkLst>
          <pc:docMk/>
          <pc:sldMk cId="647335588" sldId="3858"/>
        </pc:sldMkLst>
      </pc:sldChg>
      <pc:sldChg chg="del">
        <pc:chgData name="Renee Luque" userId="24b01a1d-1c91-492f-b0ec-f8dd3574c772" providerId="ADAL" clId="{19283A8D-8E0B-4429-8216-28A18B051367}" dt="2024-04-04T22:10:52.390" v="3533" actId="2696"/>
        <pc:sldMkLst>
          <pc:docMk/>
          <pc:sldMk cId="1443169786" sldId="3859"/>
        </pc:sldMkLst>
      </pc:sldChg>
      <pc:sldChg chg="del">
        <pc:chgData name="Renee Luque" userId="24b01a1d-1c91-492f-b0ec-f8dd3574c772" providerId="ADAL" clId="{19283A8D-8E0B-4429-8216-28A18B051367}" dt="2024-04-04T22:24:41.383" v="3817" actId="2696"/>
        <pc:sldMkLst>
          <pc:docMk/>
          <pc:sldMk cId="2986856484" sldId="3860"/>
        </pc:sldMkLst>
      </pc:sldChg>
      <pc:sldChg chg="del">
        <pc:chgData name="Renee Luque" userId="24b01a1d-1c91-492f-b0ec-f8dd3574c772" providerId="ADAL" clId="{19283A8D-8E0B-4429-8216-28A18B051367}" dt="2024-04-04T22:25:14.235" v="3819" actId="2696"/>
        <pc:sldMkLst>
          <pc:docMk/>
          <pc:sldMk cId="3550306338" sldId="3861"/>
        </pc:sldMkLst>
      </pc:sldChg>
      <pc:sldChg chg="modNotesTx">
        <pc:chgData name="Renee Luque" userId="24b01a1d-1c91-492f-b0ec-f8dd3574c772" providerId="ADAL" clId="{19283A8D-8E0B-4429-8216-28A18B051367}" dt="2024-04-05T19:09:55.788" v="4155" actId="20577"/>
        <pc:sldMkLst>
          <pc:docMk/>
          <pc:sldMk cId="1560383525" sldId="3885"/>
        </pc:sldMkLst>
      </pc:sldChg>
      <pc:sldChg chg="del">
        <pc:chgData name="Renee Luque" userId="24b01a1d-1c91-492f-b0ec-f8dd3574c772" providerId="ADAL" clId="{19283A8D-8E0B-4429-8216-28A18B051367}" dt="2024-04-04T22:26:00.392" v="3825" actId="2696"/>
        <pc:sldMkLst>
          <pc:docMk/>
          <pc:sldMk cId="2338025764" sldId="3993"/>
        </pc:sldMkLst>
      </pc:sldChg>
      <pc:sldChg chg="mod modShow addCm">
        <pc:chgData name="Renee Luque" userId="24b01a1d-1c91-492f-b0ec-f8dd3574c772" providerId="ADAL" clId="{19283A8D-8E0B-4429-8216-28A18B051367}" dt="2024-04-15T15:29:21.627" v="7807" actId="729"/>
        <pc:sldMkLst>
          <pc:docMk/>
          <pc:sldMk cId="2177436281" sldId="4013"/>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19283A8D-8E0B-4429-8216-28A18B051367}" dt="2024-04-15T15:29:17.883" v="7806"/>
              <pc2:cmMkLst xmlns:pc2="http://schemas.microsoft.com/office/powerpoint/2019/9/main/command">
                <pc:docMk/>
                <pc:sldMk cId="2177436281" sldId="4013"/>
                <pc2:cmMk id="{48660932-09BF-4482-A8EA-B98F2F29FD7E}"/>
              </pc2:cmMkLst>
            </pc226:cmChg>
          </p:ext>
        </pc:extLst>
      </pc:sldChg>
      <pc:sldChg chg="del">
        <pc:chgData name="Renee Luque" userId="24b01a1d-1c91-492f-b0ec-f8dd3574c772" providerId="ADAL" clId="{19283A8D-8E0B-4429-8216-28A18B051367}" dt="2024-04-04T21:33:40.649" v="3355" actId="2696"/>
        <pc:sldMkLst>
          <pc:docMk/>
          <pc:sldMk cId="4153842894" sldId="4324"/>
        </pc:sldMkLst>
      </pc:sldChg>
      <pc:sldChg chg="del">
        <pc:chgData name="Renee Luque" userId="24b01a1d-1c91-492f-b0ec-f8dd3574c772" providerId="ADAL" clId="{19283A8D-8E0B-4429-8216-28A18B051367}" dt="2024-04-04T21:37:56.579" v="3364" actId="2696"/>
        <pc:sldMkLst>
          <pc:docMk/>
          <pc:sldMk cId="1308680936" sldId="4325"/>
        </pc:sldMkLst>
      </pc:sldChg>
      <pc:sldChg chg="del">
        <pc:chgData name="Renee Luque" userId="24b01a1d-1c91-492f-b0ec-f8dd3574c772" providerId="ADAL" clId="{19283A8D-8E0B-4429-8216-28A18B051367}" dt="2024-04-04T21:34:13.889" v="3357" actId="2696"/>
        <pc:sldMkLst>
          <pc:docMk/>
          <pc:sldMk cId="2460586479" sldId="4326"/>
        </pc:sldMkLst>
      </pc:sldChg>
      <pc:sldChg chg="del">
        <pc:chgData name="Renee Luque" userId="24b01a1d-1c91-492f-b0ec-f8dd3574c772" providerId="ADAL" clId="{19283A8D-8E0B-4429-8216-28A18B051367}" dt="2024-04-04T21:57:26.490" v="3504" actId="2696"/>
        <pc:sldMkLst>
          <pc:docMk/>
          <pc:sldMk cId="716187409" sldId="4327"/>
        </pc:sldMkLst>
      </pc:sldChg>
      <pc:sldChg chg="del">
        <pc:chgData name="Renee Luque" userId="24b01a1d-1c91-492f-b0ec-f8dd3574c772" providerId="ADAL" clId="{19283A8D-8E0B-4429-8216-28A18B051367}" dt="2024-04-04T22:23:39.208" v="3814" actId="2696"/>
        <pc:sldMkLst>
          <pc:docMk/>
          <pc:sldMk cId="3481405128" sldId="4328"/>
        </pc:sldMkLst>
      </pc:sldChg>
      <pc:sldChg chg="del">
        <pc:chgData name="Renee Luque" userId="24b01a1d-1c91-492f-b0ec-f8dd3574c772" providerId="ADAL" clId="{19283A8D-8E0B-4429-8216-28A18B051367}" dt="2024-04-04T22:04:38.450" v="3514" actId="2696"/>
        <pc:sldMkLst>
          <pc:docMk/>
          <pc:sldMk cId="2234701126" sldId="4329"/>
        </pc:sldMkLst>
      </pc:sldChg>
      <pc:sldChg chg="del">
        <pc:chgData name="Renee Luque" userId="24b01a1d-1c91-492f-b0ec-f8dd3574c772" providerId="ADAL" clId="{19283A8D-8E0B-4429-8216-28A18B051367}" dt="2024-04-04T21:42:25.904" v="3379" actId="2696"/>
        <pc:sldMkLst>
          <pc:docMk/>
          <pc:sldMk cId="3439633864" sldId="4330"/>
        </pc:sldMkLst>
      </pc:sldChg>
      <pc:sldChg chg="del">
        <pc:chgData name="Renee Luque" userId="24b01a1d-1c91-492f-b0ec-f8dd3574c772" providerId="ADAL" clId="{19283A8D-8E0B-4429-8216-28A18B051367}" dt="2024-04-04T21:55:37.981" v="3500" actId="2696"/>
        <pc:sldMkLst>
          <pc:docMk/>
          <pc:sldMk cId="85259907" sldId="4331"/>
        </pc:sldMkLst>
      </pc:sldChg>
      <pc:sldChg chg="del">
        <pc:chgData name="Renee Luque" userId="24b01a1d-1c91-492f-b0ec-f8dd3574c772" providerId="ADAL" clId="{19283A8D-8E0B-4429-8216-28A18B051367}" dt="2024-04-04T22:09:00.935" v="3522" actId="2696"/>
        <pc:sldMkLst>
          <pc:docMk/>
          <pc:sldMk cId="1107017130" sldId="4332"/>
        </pc:sldMkLst>
      </pc:sldChg>
      <pc:sldChg chg="del">
        <pc:chgData name="Renee Luque" userId="24b01a1d-1c91-492f-b0ec-f8dd3574c772" providerId="ADAL" clId="{19283A8D-8E0B-4429-8216-28A18B051367}" dt="2024-04-05T15:39:32.276" v="3920" actId="2696"/>
        <pc:sldMkLst>
          <pc:docMk/>
          <pc:sldMk cId="4060561887" sldId="4333"/>
        </pc:sldMkLst>
      </pc:sldChg>
      <pc:sldChg chg="del">
        <pc:chgData name="Renee Luque" userId="24b01a1d-1c91-492f-b0ec-f8dd3574c772" providerId="ADAL" clId="{19283A8D-8E0B-4429-8216-28A18B051367}" dt="2024-04-04T22:11:41.832" v="3536" actId="2696"/>
        <pc:sldMkLst>
          <pc:docMk/>
          <pc:sldMk cId="1983988329" sldId="4334"/>
        </pc:sldMkLst>
      </pc:sldChg>
      <pc:sldChg chg="modCm">
        <pc:chgData name="Renee Luque" userId="24b01a1d-1c91-492f-b0ec-f8dd3574c772" providerId="ADAL" clId="{19283A8D-8E0B-4429-8216-28A18B051367}" dt="2024-04-04T21:41:14.772" v="3375"/>
        <pc:sldMkLst>
          <pc:docMk/>
          <pc:sldMk cId="3855110947" sldId="4335"/>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19283A8D-8E0B-4429-8216-28A18B051367}" dt="2024-04-04T21:41:14.772" v="3375"/>
              <pc2:cmMkLst xmlns:pc2="http://schemas.microsoft.com/office/powerpoint/2019/9/main/command">
                <pc:docMk/>
                <pc:sldMk cId="3855110947" sldId="4335"/>
                <pc2:cmMk id="{9F6C5A46-7F81-439B-B8F7-1BEDF78F3F0E}"/>
              </pc2:cmMkLst>
              <pc226:cmRplyChg chg="add">
                <pc226:chgData name="Renee Luque" userId="24b01a1d-1c91-492f-b0ec-f8dd3574c772" providerId="ADAL" clId="{19283A8D-8E0B-4429-8216-28A18B051367}" dt="2024-04-04T21:41:14.772" v="3375"/>
                <pc2:cmRplyMkLst xmlns:pc2="http://schemas.microsoft.com/office/powerpoint/2019/9/main/command">
                  <pc:docMk/>
                  <pc:sldMk cId="3855110947" sldId="4335"/>
                  <pc2:cmMk id="{9F6C5A46-7F81-439B-B8F7-1BEDF78F3F0E}"/>
                  <pc2:cmRplyMk id="{80A68440-48FA-4479-A7A7-98E21EA367CF}"/>
                </pc2:cmRplyMkLst>
              </pc226:cmRplyChg>
            </pc226:cmChg>
          </p:ext>
        </pc:extLst>
      </pc:sldChg>
      <pc:sldChg chg="del">
        <pc:chgData name="Renee Luque" userId="24b01a1d-1c91-492f-b0ec-f8dd3574c772" providerId="ADAL" clId="{19283A8D-8E0B-4429-8216-28A18B051367}" dt="2024-04-04T21:54:57.768" v="3499" actId="2696"/>
        <pc:sldMkLst>
          <pc:docMk/>
          <pc:sldMk cId="1217319416" sldId="4336"/>
        </pc:sldMkLst>
      </pc:sldChg>
      <pc:sldChg chg="del">
        <pc:chgData name="Renee Luque" userId="24b01a1d-1c91-492f-b0ec-f8dd3574c772" providerId="ADAL" clId="{19283A8D-8E0B-4429-8216-28A18B051367}" dt="2024-04-04T22:08:52.353" v="3521" actId="2696"/>
        <pc:sldMkLst>
          <pc:docMk/>
          <pc:sldMk cId="2429980341" sldId="4337"/>
        </pc:sldMkLst>
      </pc:sldChg>
      <pc:sldChg chg="del">
        <pc:chgData name="Renee Luque" userId="24b01a1d-1c91-492f-b0ec-f8dd3574c772" providerId="ADAL" clId="{19283A8D-8E0B-4429-8216-28A18B051367}" dt="2024-04-04T22:10:07.863" v="3527" actId="2696"/>
        <pc:sldMkLst>
          <pc:docMk/>
          <pc:sldMk cId="586801517" sldId="4339"/>
        </pc:sldMkLst>
      </pc:sldChg>
      <pc:sldChg chg="del">
        <pc:chgData name="Renee Luque" userId="24b01a1d-1c91-492f-b0ec-f8dd3574c772" providerId="ADAL" clId="{19283A8D-8E0B-4429-8216-28A18B051367}" dt="2024-04-04T22:10:20.562" v="3530" actId="2696"/>
        <pc:sldMkLst>
          <pc:docMk/>
          <pc:sldMk cId="3736622459" sldId="4340"/>
        </pc:sldMkLst>
      </pc:sldChg>
      <pc:sldChg chg="del">
        <pc:chgData name="Renee Luque" userId="24b01a1d-1c91-492f-b0ec-f8dd3574c772" providerId="ADAL" clId="{19283A8D-8E0B-4429-8216-28A18B051367}" dt="2024-04-04T22:10:30.510" v="3532" actId="2696"/>
        <pc:sldMkLst>
          <pc:docMk/>
          <pc:sldMk cId="3777945824" sldId="4341"/>
        </pc:sldMkLst>
      </pc:sldChg>
      <pc:sldChg chg="del">
        <pc:chgData name="Renee Luque" userId="24b01a1d-1c91-492f-b0ec-f8dd3574c772" providerId="ADAL" clId="{19283A8D-8E0B-4429-8216-28A18B051367}" dt="2024-04-04T22:23:23.992" v="3812" actId="2696"/>
        <pc:sldMkLst>
          <pc:docMk/>
          <pc:sldMk cId="2161745698" sldId="4343"/>
        </pc:sldMkLst>
      </pc:sldChg>
      <pc:sldChg chg="del">
        <pc:chgData name="Renee Luque" userId="24b01a1d-1c91-492f-b0ec-f8dd3574c772" providerId="ADAL" clId="{19283A8D-8E0B-4429-8216-28A18B051367}" dt="2024-04-04T22:25:28.701" v="3821" actId="2696"/>
        <pc:sldMkLst>
          <pc:docMk/>
          <pc:sldMk cId="2839952437" sldId="4344"/>
        </pc:sldMkLst>
      </pc:sldChg>
      <pc:sldChg chg="del">
        <pc:chgData name="Renee Luque" userId="24b01a1d-1c91-492f-b0ec-f8dd3574c772" providerId="ADAL" clId="{19283A8D-8E0B-4429-8216-28A18B051367}" dt="2024-04-04T21:43:16.039" v="3381" actId="2696"/>
        <pc:sldMkLst>
          <pc:docMk/>
          <pc:sldMk cId="4034012560" sldId="4345"/>
        </pc:sldMkLst>
      </pc:sldChg>
      <pc:sldChg chg="del">
        <pc:chgData name="Renee Luque" userId="24b01a1d-1c91-492f-b0ec-f8dd3574c772" providerId="ADAL" clId="{19283A8D-8E0B-4429-8216-28A18B051367}" dt="2024-04-04T21:44:17.189" v="3389" actId="2696"/>
        <pc:sldMkLst>
          <pc:docMk/>
          <pc:sldMk cId="2607577930" sldId="4346"/>
        </pc:sldMkLst>
      </pc:sldChg>
      <pc:sldChg chg="del modCm">
        <pc:chgData name="Renee Luque" userId="24b01a1d-1c91-492f-b0ec-f8dd3574c772" providerId="ADAL" clId="{19283A8D-8E0B-4429-8216-28A18B051367}" dt="2024-04-05T15:37:15.684" v="3919" actId="2696"/>
        <pc:sldMkLst>
          <pc:docMk/>
          <pc:sldMk cId="3029746139" sldId="4347"/>
        </pc:sldMkLst>
        <pc:extLst>
          <p:ext xmlns:p="http://schemas.openxmlformats.org/presentationml/2006/main" uri="{D6D511B9-2390-475A-947B-AFAB55BFBCF1}">
            <pc226:cmChg xmlns:pc226="http://schemas.microsoft.com/office/powerpoint/2022/06/main/command" chg="mod modRxn">
              <pc226:chgData name="Renee Luque" userId="24b01a1d-1c91-492f-b0ec-f8dd3574c772" providerId="ADAL" clId="{19283A8D-8E0B-4429-8216-28A18B051367}" dt="2024-04-05T15:37:03.947" v="3917"/>
              <pc2:cmMkLst xmlns:pc2="http://schemas.microsoft.com/office/powerpoint/2019/9/main/command">
                <pc:docMk/>
                <pc:sldMk cId="3029746139" sldId="4347"/>
                <pc2:cmMk id="{A5A6D123-5CF1-4F5A-B64B-9401CCEBD8F6}"/>
              </pc2:cmMkLst>
              <pc226:cmRplyChg chg="add">
                <pc226:chgData name="Renee Luque" userId="24b01a1d-1c91-492f-b0ec-f8dd3574c772" providerId="ADAL" clId="{19283A8D-8E0B-4429-8216-28A18B051367}" dt="2024-04-04T21:46:17.147" v="3390"/>
                <pc2:cmRplyMkLst xmlns:pc2="http://schemas.microsoft.com/office/powerpoint/2019/9/main/command">
                  <pc:docMk/>
                  <pc:sldMk cId="3029746139" sldId="4347"/>
                  <pc2:cmMk id="{A5A6D123-5CF1-4F5A-B64B-9401CCEBD8F6}"/>
                  <pc2:cmRplyMk id="{9FD4E605-9D5A-4196-901F-74A2D8713264}"/>
                </pc2:cmRplyMkLst>
              </pc226:cmRplyChg>
            </pc226:cmChg>
          </p:ext>
        </pc:extLst>
      </pc:sldChg>
      <pc:sldChg chg="modSp mod modShow delCm modCm">
        <pc:chgData name="Renee Luque" userId="24b01a1d-1c91-492f-b0ec-f8dd3574c772" providerId="ADAL" clId="{19283A8D-8E0B-4429-8216-28A18B051367}" dt="2024-04-16T23:22:59.556" v="9154"/>
        <pc:sldMkLst>
          <pc:docMk/>
          <pc:sldMk cId="2695436743" sldId="434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2:59.556" v="9154"/>
              <pc2:cmMkLst xmlns:pc2="http://schemas.microsoft.com/office/powerpoint/2019/9/main/command">
                <pc:docMk/>
                <pc:sldMk cId="2695436743" sldId="4349"/>
                <pc2:cmMk id="{AEE09002-A566-469E-8593-770B33BCEBAC}"/>
              </pc2:cmMkLst>
            </pc226:cmChg>
            <pc226:cmChg xmlns:pc226="http://schemas.microsoft.com/office/powerpoint/2022/06/main/command" chg="del">
              <pc226:chgData name="Renee Luque" userId="24b01a1d-1c91-492f-b0ec-f8dd3574c772" providerId="ADAL" clId="{19283A8D-8E0B-4429-8216-28A18B051367}" dt="2024-04-16T23:22:58.937" v="9153"/>
              <pc2:cmMkLst xmlns:pc2="http://schemas.microsoft.com/office/powerpoint/2019/9/main/command">
                <pc:docMk/>
                <pc:sldMk cId="2695436743" sldId="4349"/>
                <pc2:cmMk id="{F015F02F-E89D-45C2-9AFA-BB6067EC62CC}"/>
              </pc2:cmMkLst>
              <pc226:cmRplyChg chg="add">
                <pc226:chgData name="Renee Luque" userId="24b01a1d-1c91-492f-b0ec-f8dd3574c772" providerId="ADAL" clId="{19283A8D-8E0B-4429-8216-28A18B051367}" dt="2024-04-12T20:29:15.381" v="6982"/>
                <pc2:cmRplyMkLst xmlns:pc2="http://schemas.microsoft.com/office/powerpoint/2019/9/main/command">
                  <pc:docMk/>
                  <pc:sldMk cId="2695436743" sldId="4349"/>
                  <pc2:cmMk id="{F015F02F-E89D-45C2-9AFA-BB6067EC62CC}"/>
                  <pc2:cmRplyMk id="{0B89E2A2-F312-42A4-A2F5-BC08809DCF10}"/>
                </pc2:cmRplyMkLst>
              </pc226:cmRplyChg>
            </pc226:cmChg>
            <pc226:cmChg xmlns:pc226="http://schemas.microsoft.com/office/powerpoint/2022/06/main/command" chg="del">
              <pc226:chgData name="Renee Luque" userId="24b01a1d-1c91-492f-b0ec-f8dd3574c772" providerId="ADAL" clId="{19283A8D-8E0B-4429-8216-28A18B051367}" dt="2024-04-16T23:22:57.451" v="9152"/>
              <pc2:cmMkLst xmlns:pc2="http://schemas.microsoft.com/office/powerpoint/2019/9/main/command">
                <pc:docMk/>
                <pc:sldMk cId="2695436743" sldId="4349"/>
                <pc2:cmMk id="{6F65A5E2-DBF4-470D-9D22-78569E1DC57A}"/>
              </pc2:cmMkLst>
            </pc226:cmChg>
          </p:ext>
        </pc:extLst>
      </pc:sldChg>
      <pc:sldChg chg="mod modShow addCm delCm modNotesTx">
        <pc:chgData name="Renee Luque" userId="24b01a1d-1c91-492f-b0ec-f8dd3574c772" providerId="ADAL" clId="{19283A8D-8E0B-4429-8216-28A18B051367}" dt="2024-04-16T23:23:03.110" v="9156"/>
        <pc:sldMkLst>
          <pc:docMk/>
          <pc:sldMk cId="1670393165" sldId="435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3:03.110" v="9156"/>
              <pc2:cmMkLst xmlns:pc2="http://schemas.microsoft.com/office/powerpoint/2019/9/main/command">
                <pc:docMk/>
                <pc:sldMk cId="1670393165" sldId="4350"/>
                <pc2:cmMk id="{4A7720A7-4085-4999-84D8-7175477DF775}"/>
              </pc2:cmMkLst>
            </pc226:cmChg>
            <pc226:cmChg xmlns:pc226="http://schemas.microsoft.com/office/powerpoint/2022/06/main/command" chg="add del">
              <pc226:chgData name="Renee Luque" userId="24b01a1d-1c91-492f-b0ec-f8dd3574c772" providerId="ADAL" clId="{19283A8D-8E0B-4429-8216-28A18B051367}" dt="2024-04-16T23:23:02.300" v="9155"/>
              <pc2:cmMkLst xmlns:pc2="http://schemas.microsoft.com/office/powerpoint/2019/9/main/command">
                <pc:docMk/>
                <pc:sldMk cId="1670393165" sldId="4350"/>
                <pc2:cmMk id="{96CC56FD-2556-4766-AF31-169D27EB156F}"/>
              </pc2:cmMkLst>
            </pc226:cmChg>
          </p:ext>
        </pc:extLst>
      </pc:sldChg>
      <pc:sldChg chg="mod modShow addCm delCm modCm modNotesTx">
        <pc:chgData name="Renee Luque" userId="24b01a1d-1c91-492f-b0ec-f8dd3574c772" providerId="ADAL" clId="{19283A8D-8E0B-4429-8216-28A18B051367}" dt="2024-04-16T23:23:08.344" v="9159"/>
        <pc:sldMkLst>
          <pc:docMk/>
          <pc:sldMk cId="2747642547" sldId="435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3:07.826" v="9158"/>
              <pc2:cmMkLst xmlns:pc2="http://schemas.microsoft.com/office/powerpoint/2019/9/main/command">
                <pc:docMk/>
                <pc:sldMk cId="2747642547" sldId="4351"/>
                <pc2:cmMk id="{19FB4FCD-4415-4FA2-BFF8-FD9FEA16302A}"/>
              </pc2:cmMkLst>
            </pc226:cmChg>
            <pc226:cmChg xmlns:pc226="http://schemas.microsoft.com/office/powerpoint/2022/06/main/command" chg="del mod">
              <pc226:chgData name="Renee Luque" userId="24b01a1d-1c91-492f-b0ec-f8dd3574c772" providerId="ADAL" clId="{19283A8D-8E0B-4429-8216-28A18B051367}" dt="2024-04-16T23:23:06.553" v="9157"/>
              <pc2:cmMkLst xmlns:pc2="http://schemas.microsoft.com/office/powerpoint/2019/9/main/command">
                <pc:docMk/>
                <pc:sldMk cId="2747642547" sldId="4351"/>
                <pc2:cmMk id="{394070D0-81DA-401C-B669-8D5F400DDBE2}"/>
              </pc2:cmMkLst>
            </pc226:cmChg>
            <pc226:cmChg xmlns:pc226="http://schemas.microsoft.com/office/powerpoint/2022/06/main/command" chg="del">
              <pc226:chgData name="Renee Luque" userId="24b01a1d-1c91-492f-b0ec-f8dd3574c772" providerId="ADAL" clId="{19283A8D-8E0B-4429-8216-28A18B051367}" dt="2024-04-16T23:23:08.344" v="9159"/>
              <pc2:cmMkLst xmlns:pc2="http://schemas.microsoft.com/office/powerpoint/2019/9/main/command">
                <pc:docMk/>
                <pc:sldMk cId="2747642547" sldId="4351"/>
                <pc2:cmMk id="{6E8CF3D8-791D-4F79-8F20-D7C61D85EB14}"/>
              </pc2:cmMkLst>
            </pc226:cmChg>
          </p:ext>
        </pc:extLst>
      </pc:sldChg>
      <pc:sldChg chg="del">
        <pc:chgData name="Renee Luque" userId="24b01a1d-1c91-492f-b0ec-f8dd3574c772" providerId="ADAL" clId="{19283A8D-8E0B-4429-8216-28A18B051367}" dt="2024-04-04T21:53:06.024" v="3490" actId="2696"/>
        <pc:sldMkLst>
          <pc:docMk/>
          <pc:sldMk cId="3895503867" sldId="4352"/>
        </pc:sldMkLst>
      </pc:sldChg>
      <pc:sldChg chg="del">
        <pc:chgData name="Renee Luque" userId="24b01a1d-1c91-492f-b0ec-f8dd3574c772" providerId="ADAL" clId="{19283A8D-8E0B-4429-8216-28A18B051367}" dt="2024-04-04T22:11:57.831" v="3538" actId="2696"/>
        <pc:sldMkLst>
          <pc:docMk/>
          <pc:sldMk cId="496926642" sldId="4353"/>
        </pc:sldMkLst>
      </pc:sldChg>
      <pc:sldChg chg="add del">
        <pc:chgData name="Renee Luque" userId="24b01a1d-1c91-492f-b0ec-f8dd3574c772" providerId="ADAL" clId="{19283A8D-8E0B-4429-8216-28A18B051367}" dt="2024-04-04T22:19:58.091" v="3738" actId="2696"/>
        <pc:sldMkLst>
          <pc:docMk/>
          <pc:sldMk cId="1560021036" sldId="4354"/>
        </pc:sldMkLst>
      </pc:sldChg>
      <pc:sldChg chg="del">
        <pc:chgData name="Renee Luque" userId="24b01a1d-1c91-492f-b0ec-f8dd3574c772" providerId="ADAL" clId="{19283A8D-8E0B-4429-8216-28A18B051367}" dt="2024-04-04T22:20:01.481" v="3739" actId="2696"/>
        <pc:sldMkLst>
          <pc:docMk/>
          <pc:sldMk cId="3264562978" sldId="4355"/>
        </pc:sldMkLst>
      </pc:sldChg>
      <pc:sldChg chg="del">
        <pc:chgData name="Renee Luque" userId="24b01a1d-1c91-492f-b0ec-f8dd3574c772" providerId="ADAL" clId="{19283A8D-8E0B-4429-8216-28A18B051367}" dt="2024-04-04T22:20:27.914" v="3740" actId="2696"/>
        <pc:sldMkLst>
          <pc:docMk/>
          <pc:sldMk cId="52572275" sldId="4356"/>
        </pc:sldMkLst>
      </pc:sldChg>
      <pc:sldChg chg="del">
        <pc:chgData name="Renee Luque" userId="24b01a1d-1c91-492f-b0ec-f8dd3574c772" providerId="ADAL" clId="{19283A8D-8E0B-4429-8216-28A18B051367}" dt="2024-04-04T22:25:50.840" v="3823" actId="2696"/>
        <pc:sldMkLst>
          <pc:docMk/>
          <pc:sldMk cId="3562715005" sldId="4357"/>
        </pc:sldMkLst>
      </pc:sldChg>
      <pc:sldChg chg="delCm modCm modNotesTx">
        <pc:chgData name="Renee Luque" userId="24b01a1d-1c91-492f-b0ec-f8dd3574c772" providerId="ADAL" clId="{19283A8D-8E0B-4429-8216-28A18B051367}" dt="2024-04-16T23:23:24.092" v="9163"/>
        <pc:sldMkLst>
          <pc:docMk/>
          <pc:sldMk cId="2163306982" sldId="435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3:24.092" v="9163"/>
              <pc2:cmMkLst xmlns:pc2="http://schemas.microsoft.com/office/powerpoint/2019/9/main/command">
                <pc:docMk/>
                <pc:sldMk cId="2163306982" sldId="4358"/>
                <pc2:cmMk id="{BFC76914-7F34-4FC2-812B-2637F2D6742C}"/>
              </pc2:cmMkLst>
              <pc226:cmRplyChg chg="add">
                <pc226:chgData name="Renee Luque" userId="24b01a1d-1c91-492f-b0ec-f8dd3574c772" providerId="ADAL" clId="{19283A8D-8E0B-4429-8216-28A18B051367}" dt="2024-04-11T18:53:51.777" v="4781"/>
                <pc2:cmRplyMkLst xmlns:pc2="http://schemas.microsoft.com/office/powerpoint/2019/9/main/command">
                  <pc:docMk/>
                  <pc:sldMk cId="2163306982" sldId="4358"/>
                  <pc2:cmMk id="{BFC76914-7F34-4FC2-812B-2637F2D6742C}"/>
                  <pc2:cmRplyMk id="{2612D755-444F-499A-890F-ECCE9674E59B}"/>
                </pc2:cmRplyMkLst>
              </pc226:cmRplyChg>
            </pc226:cmChg>
            <pc226:cmChg xmlns:pc226="http://schemas.microsoft.com/office/powerpoint/2022/06/main/command" chg="del">
              <pc226:chgData name="Renee Luque" userId="24b01a1d-1c91-492f-b0ec-f8dd3574c772" providerId="ADAL" clId="{19283A8D-8E0B-4429-8216-28A18B051367}" dt="2024-04-04T21:46:34.587" v="3391"/>
              <pc2:cmMkLst xmlns:pc2="http://schemas.microsoft.com/office/powerpoint/2019/9/main/command">
                <pc:docMk/>
                <pc:sldMk cId="2163306982" sldId="4358"/>
                <pc2:cmMk id="{E00ED32F-E676-47B8-AC6E-0FC3E3FEE98E}"/>
              </pc2:cmMkLst>
            </pc226:cmChg>
          </p:ext>
        </pc:extLst>
      </pc:sldChg>
      <pc:sldChg chg="addCm delCm modCm modNotesTx">
        <pc:chgData name="Renee Luque" userId="24b01a1d-1c91-492f-b0ec-f8dd3574c772" providerId="ADAL" clId="{19283A8D-8E0B-4429-8216-28A18B051367}" dt="2024-04-16T23:23:39.299" v="9168"/>
        <pc:sldMkLst>
          <pc:docMk/>
          <pc:sldMk cId="2907632711" sldId="435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1T19:12:34.711" v="5009"/>
              <pc2:cmMkLst xmlns:pc2="http://schemas.microsoft.com/office/powerpoint/2019/9/main/command">
                <pc:docMk/>
                <pc:sldMk cId="2907632711" sldId="4359"/>
                <pc2:cmMk id="{2AD2B81F-524B-452B-AD26-CB489253DC73}"/>
              </pc2:cmMkLst>
              <pc226:cmRplyChg chg="add">
                <pc226:chgData name="Renee Luque" userId="24b01a1d-1c91-492f-b0ec-f8dd3574c772" providerId="ADAL" clId="{19283A8D-8E0B-4429-8216-28A18B051367}" dt="2024-04-04T22:00:07.828" v="3506"/>
                <pc2:cmRplyMkLst xmlns:pc2="http://schemas.microsoft.com/office/powerpoint/2019/9/main/command">
                  <pc:docMk/>
                  <pc:sldMk cId="2907632711" sldId="4359"/>
                  <pc2:cmMk id="{2AD2B81F-524B-452B-AD26-CB489253DC73}"/>
                  <pc2:cmRplyMk id="{9EBB0E31-00AA-4F6B-B672-11BAED13591F}"/>
                </pc2:cmRplyMkLst>
              </pc226:cmRplyChg>
              <pc226:cmRplyChg chg="add">
                <pc226:chgData name="Renee Luque" userId="24b01a1d-1c91-492f-b0ec-f8dd3574c772" providerId="ADAL" clId="{19283A8D-8E0B-4429-8216-28A18B051367}" dt="2024-04-05T16:24:14.980" v="4133"/>
                <pc2:cmRplyMkLst xmlns:pc2="http://schemas.microsoft.com/office/powerpoint/2019/9/main/command">
                  <pc:docMk/>
                  <pc:sldMk cId="2907632711" sldId="4359"/>
                  <pc2:cmMk id="{2AD2B81F-524B-452B-AD26-CB489253DC73}"/>
                  <pc2:cmRplyMk id="{169DF185-F1B1-4477-A3CB-E481A213D39E}"/>
                </pc2:cmRplyMkLst>
              </pc226:cmRplyChg>
              <pc226:cmRplyChg chg="add">
                <pc226:chgData name="Renee Luque" userId="24b01a1d-1c91-492f-b0ec-f8dd3574c772" providerId="ADAL" clId="{19283A8D-8E0B-4429-8216-28A18B051367}" dt="2024-04-05T19:18:31.851" v="4164"/>
                <pc2:cmRplyMkLst xmlns:pc2="http://schemas.microsoft.com/office/powerpoint/2019/9/main/command">
                  <pc:docMk/>
                  <pc:sldMk cId="2907632711" sldId="4359"/>
                  <pc2:cmMk id="{2AD2B81F-524B-452B-AD26-CB489253DC73}"/>
                  <pc2:cmRplyMk id="{8C1BDE99-F017-41B8-942F-67F72ECE2A29}"/>
                </pc2:cmRplyMkLst>
              </pc226:cmRplyChg>
            </pc226:cmChg>
            <pc226:cmChg xmlns:pc226="http://schemas.microsoft.com/office/powerpoint/2022/06/main/command" chg="add del">
              <pc226:chgData name="Renee Luque" userId="24b01a1d-1c91-492f-b0ec-f8dd3574c772" providerId="ADAL" clId="{19283A8D-8E0B-4429-8216-28A18B051367}" dt="2024-04-16T23:23:39.299" v="9168"/>
              <pc2:cmMkLst xmlns:pc2="http://schemas.microsoft.com/office/powerpoint/2019/9/main/command">
                <pc:docMk/>
                <pc:sldMk cId="2907632711" sldId="4359"/>
                <pc2:cmMk id="{5ED888A8-72CA-4AD6-9EA5-E39887EF6E16}"/>
              </pc2:cmMkLst>
              <pc226:cmRplyChg chg="add">
                <pc226:chgData name="Renee Luque" userId="24b01a1d-1c91-492f-b0ec-f8dd3574c772" providerId="ADAL" clId="{19283A8D-8E0B-4429-8216-28A18B051367}" dt="2024-04-12T22:32:01.766" v="7369"/>
                <pc2:cmRplyMkLst xmlns:pc2="http://schemas.microsoft.com/office/powerpoint/2019/9/main/command">
                  <pc:docMk/>
                  <pc:sldMk cId="2907632711" sldId="4359"/>
                  <pc2:cmMk id="{5ED888A8-72CA-4AD6-9EA5-E39887EF6E16}"/>
                  <pc2:cmRplyMk id="{640A336B-08F1-4AD0-9D6A-75F3381F9FCC}"/>
                </pc2:cmRplyMkLst>
              </pc226:cmRplyChg>
            </pc226:cmChg>
          </p:ext>
        </pc:extLst>
      </pc:sldChg>
      <pc:sldChg chg="del">
        <pc:chgData name="Renee Luque" userId="24b01a1d-1c91-492f-b0ec-f8dd3574c772" providerId="ADAL" clId="{19283A8D-8E0B-4429-8216-28A18B051367}" dt="2024-04-04T22:00:42.583" v="3509" actId="2696"/>
        <pc:sldMkLst>
          <pc:docMk/>
          <pc:sldMk cId="3662544856" sldId="4360"/>
        </pc:sldMkLst>
      </pc:sldChg>
      <pc:sldChg chg="del">
        <pc:chgData name="Renee Luque" userId="24b01a1d-1c91-492f-b0ec-f8dd3574c772" providerId="ADAL" clId="{19283A8D-8E0B-4429-8216-28A18B051367}" dt="2024-04-04T22:08:18.745" v="3518" actId="2696"/>
        <pc:sldMkLst>
          <pc:docMk/>
          <pc:sldMk cId="2075286235" sldId="4361"/>
        </pc:sldMkLst>
      </pc:sldChg>
      <pc:sldChg chg="delCm">
        <pc:chgData name="Renee Luque" userId="24b01a1d-1c91-492f-b0ec-f8dd3574c772" providerId="ADAL" clId="{19283A8D-8E0B-4429-8216-28A18B051367}" dt="2024-04-16T23:25:06.330" v="9184"/>
        <pc:sldMkLst>
          <pc:docMk/>
          <pc:sldMk cId="1207663401" sldId="436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5:06.330" v="9184"/>
              <pc2:cmMkLst xmlns:pc2="http://schemas.microsoft.com/office/powerpoint/2019/9/main/command">
                <pc:docMk/>
                <pc:sldMk cId="1207663401" sldId="4366"/>
                <pc2:cmMk id="{E82001C6-762D-4A44-B200-8DAA5620AD78}"/>
              </pc2:cmMkLst>
            </pc226:cmChg>
          </p:ext>
        </pc:extLst>
      </pc:sldChg>
      <pc:sldChg chg="mod modShow addCm delCm">
        <pc:chgData name="Renee Luque" userId="24b01a1d-1c91-492f-b0ec-f8dd3574c772" providerId="ADAL" clId="{19283A8D-8E0B-4429-8216-28A18B051367}" dt="2024-04-16T23:21:02.631" v="9111"/>
        <pc:sldMkLst>
          <pc:docMk/>
          <pc:sldMk cId="644480593" sldId="436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1:02.631" v="9111"/>
              <pc2:cmMkLst xmlns:pc2="http://schemas.microsoft.com/office/powerpoint/2019/9/main/command">
                <pc:docMk/>
                <pc:sldMk cId="644480593" sldId="4367"/>
                <pc2:cmMk id="{A8D35E1E-22B3-4149-AFB9-508C9020C6B9}"/>
              </pc2:cmMkLst>
            </pc226:cmChg>
            <pc226:cmChg xmlns:pc226="http://schemas.microsoft.com/office/powerpoint/2022/06/main/command" chg="del">
              <pc226:chgData name="Renee Luque" userId="24b01a1d-1c91-492f-b0ec-f8dd3574c772" providerId="ADAL" clId="{19283A8D-8E0B-4429-8216-28A18B051367}" dt="2024-04-16T23:21:01.564" v="9110"/>
              <pc2:cmMkLst xmlns:pc2="http://schemas.microsoft.com/office/powerpoint/2019/9/main/command">
                <pc:docMk/>
                <pc:sldMk cId="644480593" sldId="4367"/>
                <pc2:cmMk id="{A5328B5F-0D05-4023-9590-91E3E2B70366}"/>
              </pc2:cmMkLst>
            </pc226:cmChg>
          </p:ext>
        </pc:extLst>
      </pc:sldChg>
      <pc:sldChg chg="mod modShow addCm delCm modCm modNotesTx">
        <pc:chgData name="Renee Luque" userId="24b01a1d-1c91-492f-b0ec-f8dd3574c772" providerId="ADAL" clId="{19283A8D-8E0B-4429-8216-28A18B051367}" dt="2024-04-16T23:21:13.926" v="9117"/>
        <pc:sldMkLst>
          <pc:docMk/>
          <pc:sldMk cId="3483607948" sldId="437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1:11.801" v="9115"/>
              <pc2:cmMkLst xmlns:pc2="http://schemas.microsoft.com/office/powerpoint/2019/9/main/command">
                <pc:docMk/>
                <pc:sldMk cId="3483607948" sldId="4373"/>
                <pc2:cmMk id="{35BA427B-4B2F-430E-8B62-5E3FFAE61F8E}"/>
              </pc2:cmMkLst>
            </pc226:cmChg>
            <pc226:cmChg xmlns:pc226="http://schemas.microsoft.com/office/powerpoint/2022/06/main/command" chg="add del mod">
              <pc226:chgData name="Renee Luque" userId="24b01a1d-1c91-492f-b0ec-f8dd3574c772" providerId="ADAL" clId="{19283A8D-8E0B-4429-8216-28A18B051367}" dt="2024-04-16T23:21:12.472" v="9116"/>
              <pc2:cmMkLst xmlns:pc2="http://schemas.microsoft.com/office/powerpoint/2019/9/main/command">
                <pc:docMk/>
                <pc:sldMk cId="3483607948" sldId="4373"/>
                <pc2:cmMk id="{5D0E57B6-6E73-4212-A76D-60C927EF3C73}"/>
              </pc2:cmMkLst>
              <pc226:cmRplyChg chg="mod modRxn">
                <pc226:chgData name="Renee Luque" userId="24b01a1d-1c91-492f-b0ec-f8dd3574c772" providerId="ADAL" clId="{19283A8D-8E0B-4429-8216-28A18B051367}" dt="2024-04-12T21:45:56.263" v="7173"/>
                <pc2:cmRplyMkLst xmlns:pc2="http://schemas.microsoft.com/office/powerpoint/2019/9/main/command">
                  <pc:docMk/>
                  <pc:sldMk cId="3483607948" sldId="4373"/>
                  <pc2:cmMk id="{5D0E57B6-6E73-4212-A76D-60C927EF3C73}"/>
                  <pc2:cmRplyMk id="{A9288FCA-9227-4E72-BBE3-825CCB1B7297}"/>
                </pc2:cmRplyMkLst>
              </pc226:cmRplyChg>
            </pc226:cmChg>
            <pc226:cmChg xmlns:pc226="http://schemas.microsoft.com/office/powerpoint/2022/06/main/command" chg="add del">
              <pc226:chgData name="Renee Luque" userId="24b01a1d-1c91-492f-b0ec-f8dd3574c772" providerId="ADAL" clId="{19283A8D-8E0B-4429-8216-28A18B051367}" dt="2024-04-16T23:21:13.926" v="9117"/>
              <pc2:cmMkLst xmlns:pc2="http://schemas.microsoft.com/office/powerpoint/2019/9/main/command">
                <pc:docMk/>
                <pc:sldMk cId="3483607948" sldId="4373"/>
                <pc2:cmMk id="{BE8D55F2-8435-4DA5-B4E5-450D68C6A1D0}"/>
              </pc2:cmMkLst>
            </pc226:cmChg>
          </p:ext>
        </pc:extLst>
      </pc:sldChg>
      <pc:sldChg chg="mod modShow">
        <pc:chgData name="Renee Luque" userId="24b01a1d-1c91-492f-b0ec-f8dd3574c772" providerId="ADAL" clId="{19283A8D-8E0B-4429-8216-28A18B051367}" dt="2024-04-04T21:37:46.676" v="3362" actId="729"/>
        <pc:sldMkLst>
          <pc:docMk/>
          <pc:sldMk cId="2662400833" sldId="4375"/>
        </pc:sldMkLst>
      </pc:sldChg>
      <pc:sldChg chg="modSp mod modShow addCm delCm modNotesTx">
        <pc:chgData name="Renee Luque" userId="24b01a1d-1c91-492f-b0ec-f8dd3574c772" providerId="ADAL" clId="{19283A8D-8E0B-4429-8216-28A18B051367}" dt="2024-04-16T23:21:24.408" v="9123"/>
        <pc:sldMkLst>
          <pc:docMk/>
          <pc:sldMk cId="1043593322" sldId="437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1:22.188" v="9121"/>
              <pc2:cmMkLst xmlns:pc2="http://schemas.microsoft.com/office/powerpoint/2019/9/main/command">
                <pc:docMk/>
                <pc:sldMk cId="1043593322" sldId="4377"/>
                <pc2:cmMk id="{B5665926-CD0C-4CBB-8A3D-E038A4B970BC}"/>
              </pc2:cmMkLst>
            </pc226:cmChg>
            <pc226:cmChg xmlns:pc226="http://schemas.microsoft.com/office/powerpoint/2022/06/main/command" chg="del">
              <pc226:chgData name="Renee Luque" userId="24b01a1d-1c91-492f-b0ec-f8dd3574c772" providerId="ADAL" clId="{19283A8D-8E0B-4429-8216-28A18B051367}" dt="2024-04-16T23:21:21.375" v="9120"/>
              <pc2:cmMkLst xmlns:pc2="http://schemas.microsoft.com/office/powerpoint/2019/9/main/command">
                <pc:docMk/>
                <pc:sldMk cId="1043593322" sldId="4377"/>
                <pc2:cmMk id="{0D60709F-63DD-4592-8A89-E7DAF609E914}"/>
              </pc2:cmMkLst>
            </pc226:cmChg>
            <pc226:cmChg xmlns:pc226="http://schemas.microsoft.com/office/powerpoint/2022/06/main/command" chg="add del">
              <pc226:chgData name="Renee Luque" userId="24b01a1d-1c91-492f-b0ec-f8dd3574c772" providerId="ADAL" clId="{19283A8D-8E0B-4429-8216-28A18B051367}" dt="2024-04-16T23:21:23.705" v="9122"/>
              <pc2:cmMkLst xmlns:pc2="http://schemas.microsoft.com/office/powerpoint/2019/9/main/command">
                <pc:docMk/>
                <pc:sldMk cId="1043593322" sldId="4377"/>
                <pc2:cmMk id="{1A27E9D8-5E64-454C-9D30-5E44FC5EB7A2}"/>
              </pc2:cmMkLst>
            </pc226:cmChg>
            <pc226:cmChg xmlns:pc226="http://schemas.microsoft.com/office/powerpoint/2022/06/main/command" chg="add del">
              <pc226:chgData name="Renee Luque" userId="24b01a1d-1c91-492f-b0ec-f8dd3574c772" providerId="ADAL" clId="{19283A8D-8E0B-4429-8216-28A18B051367}" dt="2024-04-16T23:21:24.408" v="9123"/>
              <pc2:cmMkLst xmlns:pc2="http://schemas.microsoft.com/office/powerpoint/2019/9/main/command">
                <pc:docMk/>
                <pc:sldMk cId="1043593322" sldId="4377"/>
                <pc2:cmMk id="{B4DEC0FA-04D3-410E-B3DA-DCCAF55BD1EB}"/>
              </pc2:cmMkLst>
            </pc226:cmChg>
          </p:ext>
        </pc:extLst>
      </pc:sldChg>
      <pc:sldChg chg="del">
        <pc:chgData name="Renee Luque" userId="24b01a1d-1c91-492f-b0ec-f8dd3574c772" providerId="ADAL" clId="{19283A8D-8E0B-4429-8216-28A18B051367}" dt="2024-04-04T21:38:49.830" v="3369" actId="2696"/>
        <pc:sldMkLst>
          <pc:docMk/>
          <pc:sldMk cId="2593858345" sldId="4378"/>
        </pc:sldMkLst>
      </pc:sldChg>
      <pc:sldChg chg="modSp mod modShow addCm delCm modCm modNotesTx">
        <pc:chgData name="Renee Luque" userId="24b01a1d-1c91-492f-b0ec-f8dd3574c772" providerId="ADAL" clId="{19283A8D-8E0B-4429-8216-28A18B051367}" dt="2024-04-12T22:20:51.515" v="7330"/>
        <pc:sldMkLst>
          <pc:docMk/>
          <pc:sldMk cId="2201202973" sldId="4379"/>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2T22:20:51.515" v="7330"/>
              <pc2:cmMkLst xmlns:pc2="http://schemas.microsoft.com/office/powerpoint/2019/9/main/command">
                <pc:docMk/>
                <pc:sldMk cId="2201202973" sldId="4379"/>
                <pc2:cmMk id="{67EAFFBC-0FBC-4C10-A3D3-718B83AE7EA9}"/>
              </pc2:cmMkLst>
            </pc226:cmChg>
            <pc226:cmChg xmlns:pc226="http://schemas.microsoft.com/office/powerpoint/2022/06/main/command" chg="add del">
              <pc226:chgData name="Renee Luque" userId="24b01a1d-1c91-492f-b0ec-f8dd3574c772" providerId="ADAL" clId="{19283A8D-8E0B-4429-8216-28A18B051367}" dt="2024-04-12T22:20:50.813" v="7329"/>
              <pc2:cmMkLst xmlns:pc2="http://schemas.microsoft.com/office/powerpoint/2019/9/main/command">
                <pc:docMk/>
                <pc:sldMk cId="2201202973" sldId="4379"/>
                <pc2:cmMk id="{526E47DB-7194-4F71-B507-3B8C8F492242}"/>
              </pc2:cmMkLst>
            </pc226:cmChg>
            <pc226:cmChg xmlns:pc226="http://schemas.microsoft.com/office/powerpoint/2022/06/main/command" chg="add del">
              <pc226:chgData name="Renee Luque" userId="24b01a1d-1c91-492f-b0ec-f8dd3574c772" providerId="ADAL" clId="{19283A8D-8E0B-4429-8216-28A18B051367}" dt="2024-04-08T22:13:10.726" v="4192"/>
              <pc2:cmMkLst xmlns:pc2="http://schemas.microsoft.com/office/powerpoint/2019/9/main/command">
                <pc:docMk/>
                <pc:sldMk cId="2201202973" sldId="4379"/>
                <pc2:cmMk id="{0804A6F3-EB7A-4250-B0E4-9D3BDAE6CDD9}"/>
              </pc2:cmMkLst>
              <pc226:cmRplyChg chg="add">
                <pc226:chgData name="Renee Luque" userId="24b01a1d-1c91-492f-b0ec-f8dd3574c772" providerId="ADAL" clId="{19283A8D-8E0B-4429-8216-28A18B051367}" dt="2024-04-05T19:30:00.198" v="4187"/>
                <pc2:cmRplyMkLst xmlns:pc2="http://schemas.microsoft.com/office/powerpoint/2019/9/main/command">
                  <pc:docMk/>
                  <pc:sldMk cId="2201202973" sldId="4379"/>
                  <pc2:cmMk id="{0804A6F3-EB7A-4250-B0E4-9D3BDAE6CDD9}"/>
                  <pc2:cmRplyMk id="{6906C295-9BEC-4A7D-9079-814348E24C9A}"/>
                </pc2:cmRplyMkLst>
              </pc226:cmRplyChg>
            </pc226:cmChg>
          </p:ext>
        </pc:extLst>
      </pc:sldChg>
      <pc:sldChg chg="mod modShow addCm delCm modCm modNotesTx">
        <pc:chgData name="Renee Luque" userId="24b01a1d-1c91-492f-b0ec-f8dd3574c772" providerId="ADAL" clId="{19283A8D-8E0B-4429-8216-28A18B051367}" dt="2024-04-16T23:21:32.011" v="9126"/>
        <pc:sldMkLst>
          <pc:docMk/>
          <pc:sldMk cId="3420890888" sldId="438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1:32.011" v="9126"/>
              <pc2:cmMkLst xmlns:pc2="http://schemas.microsoft.com/office/powerpoint/2019/9/main/command">
                <pc:docMk/>
                <pc:sldMk cId="3420890888" sldId="4381"/>
                <pc2:cmMk id="{40E1AB25-66D2-4D92-8B48-ECBB6E9AB11B}"/>
              </pc2:cmMkLst>
            </pc226:cmChg>
            <pc226:cmChg xmlns:pc226="http://schemas.microsoft.com/office/powerpoint/2022/06/main/command" chg="add del">
              <pc226:chgData name="Renee Luque" userId="24b01a1d-1c91-492f-b0ec-f8dd3574c772" providerId="ADAL" clId="{19283A8D-8E0B-4429-8216-28A18B051367}" dt="2024-04-16T23:21:31.277" v="9125"/>
              <pc2:cmMkLst xmlns:pc2="http://schemas.microsoft.com/office/powerpoint/2019/9/main/command">
                <pc:docMk/>
                <pc:sldMk cId="3420890888" sldId="4381"/>
                <pc2:cmMk id="{C38C6096-2B6B-4A4E-A1F0-1B4C5BEA7B34}"/>
              </pc2:cmMkLst>
            </pc226:cmChg>
            <pc226:cmChg xmlns:pc226="http://schemas.microsoft.com/office/powerpoint/2022/06/main/command" chg="del mod">
              <pc226:chgData name="Renee Luque" userId="24b01a1d-1c91-492f-b0ec-f8dd3574c772" providerId="ADAL" clId="{19283A8D-8E0B-4429-8216-28A18B051367}" dt="2024-04-16T23:21:29.724" v="9124"/>
              <pc2:cmMkLst xmlns:pc2="http://schemas.microsoft.com/office/powerpoint/2019/9/main/command">
                <pc:docMk/>
                <pc:sldMk cId="3420890888" sldId="4381"/>
                <pc2:cmMk id="{C298A8A4-1B3F-440A-AF3B-E7E8E2D16DD2}"/>
              </pc2:cmMkLst>
            </pc226:cmChg>
          </p:ext>
        </pc:extLst>
      </pc:sldChg>
      <pc:sldChg chg="mod modShow addCm delCm modNotesTx">
        <pc:chgData name="Renee Luque" userId="24b01a1d-1c91-492f-b0ec-f8dd3574c772" providerId="ADAL" clId="{19283A8D-8E0B-4429-8216-28A18B051367}" dt="2024-04-16T23:21:48.626" v="9129"/>
        <pc:sldMkLst>
          <pc:docMk/>
          <pc:sldMk cId="1685328245" sldId="4382"/>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1:48.626" v="9129"/>
              <pc2:cmMkLst xmlns:pc2="http://schemas.microsoft.com/office/powerpoint/2019/9/main/command">
                <pc:docMk/>
                <pc:sldMk cId="1685328245" sldId="4382"/>
                <pc2:cmMk id="{10806670-48F9-4047-AE89-2848E03CA912}"/>
              </pc2:cmMkLst>
            </pc226:cmChg>
            <pc226:cmChg xmlns:pc226="http://schemas.microsoft.com/office/powerpoint/2022/06/main/command" chg="add del">
              <pc226:chgData name="Renee Luque" userId="24b01a1d-1c91-492f-b0ec-f8dd3574c772" providerId="ADAL" clId="{19283A8D-8E0B-4429-8216-28A18B051367}" dt="2024-04-16T23:21:45.939" v="9128"/>
              <pc2:cmMkLst xmlns:pc2="http://schemas.microsoft.com/office/powerpoint/2019/9/main/command">
                <pc:docMk/>
                <pc:sldMk cId="1685328245" sldId="4382"/>
                <pc2:cmMk id="{0E844CAB-AB73-4F0E-A2A9-377D413F088E}"/>
              </pc2:cmMkLst>
            </pc226:cmChg>
            <pc226:cmChg xmlns:pc226="http://schemas.microsoft.com/office/powerpoint/2022/06/main/command" chg="del">
              <pc226:chgData name="Renee Luque" userId="24b01a1d-1c91-492f-b0ec-f8dd3574c772" providerId="ADAL" clId="{19283A8D-8E0B-4429-8216-28A18B051367}" dt="2024-04-16T23:21:44.060" v="9127"/>
              <pc2:cmMkLst xmlns:pc2="http://schemas.microsoft.com/office/powerpoint/2019/9/main/command">
                <pc:docMk/>
                <pc:sldMk cId="1685328245" sldId="4382"/>
                <pc2:cmMk id="{5BD9BDB7-973F-48F5-9252-379B93564B16}"/>
              </pc2:cmMkLst>
            </pc226:cmChg>
          </p:ext>
        </pc:extLst>
      </pc:sldChg>
      <pc:sldChg chg="delCm modNotesTx">
        <pc:chgData name="Renee Luque" userId="24b01a1d-1c91-492f-b0ec-f8dd3574c772" providerId="ADAL" clId="{19283A8D-8E0B-4429-8216-28A18B051367}" dt="2024-04-16T23:22:21.335" v="9143"/>
        <pc:sldMkLst>
          <pc:docMk/>
          <pc:sldMk cId="2411133299" sldId="438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2:21.335" v="9143"/>
              <pc2:cmMkLst xmlns:pc2="http://schemas.microsoft.com/office/powerpoint/2019/9/main/command">
                <pc:docMk/>
                <pc:sldMk cId="2411133299" sldId="4384"/>
                <pc2:cmMk id="{78403A88-C76A-47ED-A2D2-24FFEC27D052}"/>
              </pc2:cmMkLst>
            </pc226:cmChg>
          </p:ext>
        </pc:extLst>
      </pc:sldChg>
      <pc:sldChg chg="modSp del mod modShow addCm modCm modNotesTx">
        <pc:chgData name="Renee Luque" userId="24b01a1d-1c91-492f-b0ec-f8dd3574c772" providerId="ADAL" clId="{19283A8D-8E0B-4429-8216-28A18B051367}" dt="2024-04-11T18:49:58.951" v="4773" actId="2696"/>
        <pc:sldMkLst>
          <pc:docMk/>
          <pc:sldMk cId="3145388062" sldId="4385"/>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19283A8D-8E0B-4429-8216-28A18B051367}" dt="2024-04-05T21:50:37.760" v="4190"/>
              <pc2:cmMkLst xmlns:pc2="http://schemas.microsoft.com/office/powerpoint/2019/9/main/command">
                <pc:docMk/>
                <pc:sldMk cId="3145388062" sldId="4385"/>
                <pc2:cmMk id="{F31B88C3-332D-4E75-B6D5-7DE43B97BFCB}"/>
              </pc2:cmMkLst>
              <pc226:cmRplyChg chg="add">
                <pc226:chgData name="Renee Luque" userId="24b01a1d-1c91-492f-b0ec-f8dd3574c772" providerId="ADAL" clId="{19283A8D-8E0B-4429-8216-28A18B051367}" dt="2024-04-05T21:50:37.760" v="4190"/>
                <pc2:cmRplyMkLst xmlns:pc2="http://schemas.microsoft.com/office/powerpoint/2019/9/main/command">
                  <pc:docMk/>
                  <pc:sldMk cId="3145388062" sldId="4385"/>
                  <pc2:cmMk id="{F31B88C3-332D-4E75-B6D5-7DE43B97BFCB}"/>
                  <pc2:cmRplyMk id="{378E11F3-85B8-468F-A731-EE50839B22E0}"/>
                </pc2:cmRplyMkLst>
              </pc226:cmRplyChg>
            </pc226:cmChg>
          </p:ext>
        </pc:extLst>
      </pc:sldChg>
      <pc:sldChg chg="mod modShow delCm modCm modNotesTx">
        <pc:chgData name="Renee Luque" userId="24b01a1d-1c91-492f-b0ec-f8dd3574c772" providerId="ADAL" clId="{19283A8D-8E0B-4429-8216-28A18B051367}" dt="2024-04-16T23:22:53.087" v="9151"/>
        <pc:sldMkLst>
          <pc:docMk/>
          <pc:sldMk cId="3444599200" sldId="4386"/>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19283A8D-8E0B-4429-8216-28A18B051367}" dt="2024-04-16T23:22:51.235" v="9150"/>
              <pc2:cmMkLst xmlns:pc2="http://schemas.microsoft.com/office/powerpoint/2019/9/main/command">
                <pc:docMk/>
                <pc:sldMk cId="3444599200" sldId="4386"/>
                <pc2:cmMk id="{7FAFF53A-EEF9-4E08-AFB0-EC7ADCA54385}"/>
              </pc2:cmMkLst>
              <pc226:cmRplyChg chg="add">
                <pc226:chgData name="Renee Luque" userId="24b01a1d-1c91-492f-b0ec-f8dd3574c772" providerId="ADAL" clId="{19283A8D-8E0B-4429-8216-28A18B051367}" dt="2024-04-12T20:10:01.852" v="6972"/>
                <pc2:cmRplyMkLst xmlns:pc2="http://schemas.microsoft.com/office/powerpoint/2019/9/main/command">
                  <pc:docMk/>
                  <pc:sldMk cId="3444599200" sldId="4386"/>
                  <pc2:cmMk id="{7FAFF53A-EEF9-4E08-AFB0-EC7ADCA54385}"/>
                  <pc2:cmRplyMk id="{75452271-D6C6-4388-B6D6-233F6148B452}"/>
                </pc2:cmRplyMkLst>
              </pc226:cmRplyChg>
            </pc226:cmChg>
            <pc226:cmChg xmlns:pc226="http://schemas.microsoft.com/office/powerpoint/2022/06/main/command" chg="del">
              <pc226:chgData name="Renee Luque" userId="24b01a1d-1c91-492f-b0ec-f8dd3574c772" providerId="ADAL" clId="{19283A8D-8E0B-4429-8216-28A18B051367}" dt="2024-04-16T23:22:53.087" v="9151"/>
              <pc2:cmMkLst xmlns:pc2="http://schemas.microsoft.com/office/powerpoint/2019/9/main/command">
                <pc:docMk/>
                <pc:sldMk cId="3444599200" sldId="4386"/>
                <pc2:cmMk id="{AF877296-47B5-4EBC-B18E-5EBB32D9FCAB}"/>
              </pc2:cmMkLst>
            </pc226:cmChg>
            <pc226:cmChg xmlns:pc226="http://schemas.microsoft.com/office/powerpoint/2022/06/main/command" chg="del mod">
              <pc226:chgData name="Renee Luque" userId="24b01a1d-1c91-492f-b0ec-f8dd3574c772" providerId="ADAL" clId="{19283A8D-8E0B-4429-8216-28A18B051367}" dt="2024-04-16T23:22:47.130" v="9148"/>
              <pc2:cmMkLst xmlns:pc2="http://schemas.microsoft.com/office/powerpoint/2019/9/main/command">
                <pc:docMk/>
                <pc:sldMk cId="3444599200" sldId="4386"/>
                <pc2:cmMk id="{D1257FA3-49C6-4777-ADA8-7C41F6A91F16}"/>
              </pc2:cmMkLst>
            </pc226:cmChg>
          </p:ext>
        </pc:extLst>
      </pc:sldChg>
      <pc:sldChg chg="mod modShow">
        <pc:chgData name="Renee Luque" userId="24b01a1d-1c91-492f-b0ec-f8dd3574c772" providerId="ADAL" clId="{19283A8D-8E0B-4429-8216-28A18B051367}" dt="2024-04-04T21:44:13.772" v="3388" actId="729"/>
        <pc:sldMkLst>
          <pc:docMk/>
          <pc:sldMk cId="4056771081" sldId="4387"/>
        </pc:sldMkLst>
      </pc:sldChg>
      <pc:sldChg chg="del">
        <pc:chgData name="Renee Luque" userId="24b01a1d-1c91-492f-b0ec-f8dd3574c772" providerId="ADAL" clId="{19283A8D-8E0B-4429-8216-28A18B051367}" dt="2024-04-04T21:43:47.515" v="3385" actId="2696"/>
        <pc:sldMkLst>
          <pc:docMk/>
          <pc:sldMk cId="1567236402" sldId="4388"/>
        </pc:sldMkLst>
      </pc:sldChg>
      <pc:sldChg chg="del">
        <pc:chgData name="Renee Luque" userId="24b01a1d-1c91-492f-b0ec-f8dd3574c772" providerId="ADAL" clId="{19283A8D-8E0B-4429-8216-28A18B051367}" dt="2024-04-04T21:44:02.081" v="3387" actId="2696"/>
        <pc:sldMkLst>
          <pc:docMk/>
          <pc:sldMk cId="3324366889" sldId="4389"/>
        </pc:sldMkLst>
      </pc:sldChg>
      <pc:sldChg chg="del">
        <pc:chgData name="Renee Luque" userId="24b01a1d-1c91-492f-b0ec-f8dd3574c772" providerId="ADAL" clId="{19283A8D-8E0B-4429-8216-28A18B051367}" dt="2024-04-04T21:43:37.298" v="3383" actId="2696"/>
        <pc:sldMkLst>
          <pc:docMk/>
          <pc:sldMk cId="3789002114" sldId="4390"/>
        </pc:sldMkLst>
      </pc:sldChg>
      <pc:sldChg chg="modSp mod modShow">
        <pc:chgData name="Renee Luque" userId="24b01a1d-1c91-492f-b0ec-f8dd3574c772" providerId="ADAL" clId="{19283A8D-8E0B-4429-8216-28A18B051367}" dt="2024-04-04T21:54:15.020" v="3497" actId="207"/>
        <pc:sldMkLst>
          <pc:docMk/>
          <pc:sldMk cId="1908952984" sldId="4391"/>
        </pc:sldMkLst>
      </pc:sldChg>
      <pc:sldChg chg="mod modShow">
        <pc:chgData name="Renee Luque" userId="24b01a1d-1c91-492f-b0ec-f8dd3574c772" providerId="ADAL" clId="{19283A8D-8E0B-4429-8216-28A18B051367}" dt="2024-04-04T21:54:53.883" v="3498" actId="729"/>
        <pc:sldMkLst>
          <pc:docMk/>
          <pc:sldMk cId="2278483835" sldId="4392"/>
        </pc:sldMkLst>
      </pc:sldChg>
      <pc:sldChg chg="del">
        <pc:chgData name="Renee Luque" userId="24b01a1d-1c91-492f-b0ec-f8dd3574c772" providerId="ADAL" clId="{19283A8D-8E0B-4429-8216-28A18B051367}" dt="2024-04-04T22:00:32.565" v="3507" actId="2696"/>
        <pc:sldMkLst>
          <pc:docMk/>
          <pc:sldMk cId="2883574938" sldId="4394"/>
        </pc:sldMkLst>
      </pc:sldChg>
      <pc:sldChg chg="mod modShow addCm">
        <pc:chgData name="Renee Luque" userId="24b01a1d-1c91-492f-b0ec-f8dd3574c772" providerId="ADAL" clId="{19283A8D-8E0B-4429-8216-28A18B051367}" dt="2024-04-12T21:29:05.169" v="7133" actId="729"/>
        <pc:sldMkLst>
          <pc:docMk/>
          <pc:sldMk cId="480941266" sldId="4395"/>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19283A8D-8E0B-4429-8216-28A18B051367}" dt="2024-04-12T21:29:00.195" v="7132"/>
              <pc2:cmMkLst xmlns:pc2="http://schemas.microsoft.com/office/powerpoint/2019/9/main/command">
                <pc:docMk/>
                <pc:sldMk cId="480941266" sldId="4395"/>
                <pc2:cmMk id="{786AA7BA-CC69-463A-A669-0049D133C0C0}"/>
              </pc2:cmMkLst>
            </pc226:cmChg>
          </p:ext>
        </pc:extLst>
      </pc:sldChg>
      <pc:sldChg chg="mod modShow addCm delCm modNotesTx">
        <pc:chgData name="Renee Luque" userId="24b01a1d-1c91-492f-b0ec-f8dd3574c772" providerId="ADAL" clId="{19283A8D-8E0B-4429-8216-28A18B051367}" dt="2024-04-16T23:23:43.607" v="9170"/>
        <pc:sldMkLst>
          <pc:docMk/>
          <pc:sldMk cId="2211442119" sldId="439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3:43.004" v="9169"/>
              <pc2:cmMkLst xmlns:pc2="http://schemas.microsoft.com/office/powerpoint/2019/9/main/command">
                <pc:docMk/>
                <pc:sldMk cId="2211442119" sldId="4397"/>
                <pc2:cmMk id="{8F298458-FD94-4B5B-9AD0-28C9D07F77A6}"/>
              </pc2:cmMkLst>
            </pc226:cmChg>
            <pc226:cmChg xmlns:pc226="http://schemas.microsoft.com/office/powerpoint/2022/06/main/command" chg="add del">
              <pc226:chgData name="Renee Luque" userId="24b01a1d-1c91-492f-b0ec-f8dd3574c772" providerId="ADAL" clId="{19283A8D-8E0B-4429-8216-28A18B051367}" dt="2024-04-16T23:23:43.607" v="9170"/>
              <pc2:cmMkLst xmlns:pc2="http://schemas.microsoft.com/office/powerpoint/2019/9/main/command">
                <pc:docMk/>
                <pc:sldMk cId="2211442119" sldId="4397"/>
                <pc2:cmMk id="{1FDE66D8-FBFB-4958-A3D7-A461B26E0689}"/>
              </pc2:cmMkLst>
            </pc226:cmChg>
          </p:ext>
        </pc:extLst>
      </pc:sldChg>
      <pc:sldChg chg="modSp mod modShow addCm delCm modCm modNotesTx">
        <pc:chgData name="Renee Luque" userId="24b01a1d-1c91-492f-b0ec-f8dd3574c772" providerId="ADAL" clId="{19283A8D-8E0B-4429-8216-28A18B051367}" dt="2024-04-16T23:23:46.521" v="9171"/>
        <pc:sldMkLst>
          <pc:docMk/>
          <pc:sldMk cId="867728212" sldId="4398"/>
        </pc:sldMkLst>
        <pc:extLst>
          <p:ext xmlns:p="http://schemas.openxmlformats.org/presentationml/2006/main" uri="{D6D511B9-2390-475A-947B-AFAB55BFBCF1}">
            <pc226:cmChg xmlns:pc226="http://schemas.microsoft.com/office/powerpoint/2022/06/main/command" chg="add del mod">
              <pc226:chgData name="Renee Luque" userId="24b01a1d-1c91-492f-b0ec-f8dd3574c772" providerId="ADAL" clId="{19283A8D-8E0B-4429-8216-28A18B051367}" dt="2024-04-11T19:13:24.919" v="5010"/>
              <pc2:cmMkLst xmlns:pc2="http://schemas.microsoft.com/office/powerpoint/2019/9/main/command">
                <pc:docMk/>
                <pc:sldMk cId="867728212" sldId="4398"/>
                <pc2:cmMk id="{6439BE9D-4F7C-40A0-B286-DCD8DAABCF56}"/>
              </pc2:cmMkLst>
              <pc226:cmRplyChg chg="add">
                <pc226:chgData name="Renee Luque" userId="24b01a1d-1c91-492f-b0ec-f8dd3574c772" providerId="ADAL" clId="{19283A8D-8E0B-4429-8216-28A18B051367}" dt="2024-04-05T19:18:57.598" v="4165"/>
                <pc2:cmRplyMkLst xmlns:pc2="http://schemas.microsoft.com/office/powerpoint/2019/9/main/command">
                  <pc:docMk/>
                  <pc:sldMk cId="867728212" sldId="4398"/>
                  <pc2:cmMk id="{6439BE9D-4F7C-40A0-B286-DCD8DAABCF56}"/>
                  <pc2:cmRplyMk id="{6D723BD2-9FFF-40E2-880A-F9CE543386DD}"/>
                </pc2:cmRplyMkLst>
              </pc226:cmRplyChg>
            </pc226:cmChg>
            <pc226:cmChg xmlns:pc226="http://schemas.microsoft.com/office/powerpoint/2022/06/main/command" chg="add del">
              <pc226:chgData name="Renee Luque" userId="24b01a1d-1c91-492f-b0ec-f8dd3574c772" providerId="ADAL" clId="{19283A8D-8E0B-4429-8216-28A18B051367}" dt="2024-04-16T23:23:46.521" v="9171"/>
              <pc2:cmMkLst xmlns:pc2="http://schemas.microsoft.com/office/powerpoint/2019/9/main/command">
                <pc:docMk/>
                <pc:sldMk cId="867728212" sldId="4398"/>
                <pc2:cmMk id="{5BEF7AB9-E8C0-41F2-9D9B-473208C18BFB}"/>
              </pc2:cmMkLst>
              <pc226:cmRplyChg chg="add">
                <pc226:chgData name="Renee Luque" userId="24b01a1d-1c91-492f-b0ec-f8dd3574c772" providerId="ADAL" clId="{19283A8D-8E0B-4429-8216-28A18B051367}" dt="2024-04-12T21:31:44.417" v="7134"/>
                <pc2:cmRplyMkLst xmlns:pc2="http://schemas.microsoft.com/office/powerpoint/2019/9/main/command">
                  <pc:docMk/>
                  <pc:sldMk cId="867728212" sldId="4398"/>
                  <pc2:cmMk id="{5BEF7AB9-E8C0-41F2-9D9B-473208C18BFB}"/>
                  <pc2:cmRplyMk id="{7B6D6EB0-6763-4CBB-ABAC-3D0852F000B7}"/>
                </pc2:cmRplyMkLst>
              </pc226:cmRplyChg>
            </pc226:cmChg>
          </p:ext>
        </pc:extLst>
      </pc:sldChg>
      <pc:sldChg chg="del mod modShow addCm">
        <pc:chgData name="Renee Luque" userId="24b01a1d-1c91-492f-b0ec-f8dd3574c772" providerId="ADAL" clId="{19283A8D-8E0B-4429-8216-28A18B051367}" dt="2024-04-05T19:19:28.648" v="4167" actId="2696"/>
        <pc:sldMkLst>
          <pc:docMk/>
          <pc:sldMk cId="3282574439" sldId="4399"/>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19283A8D-8E0B-4429-8216-28A18B051367}" dt="2024-04-05T16:09:34.027" v="3945"/>
              <pc2:cmMkLst xmlns:pc2="http://schemas.microsoft.com/office/powerpoint/2019/9/main/command">
                <pc:docMk/>
                <pc:sldMk cId="3282574439" sldId="4399"/>
                <pc2:cmMk id="{C6367A74-570F-4404-B170-CC8C5A192844}"/>
              </pc2:cmMkLst>
            </pc226:cmChg>
          </p:ext>
        </pc:extLst>
      </pc:sldChg>
      <pc:sldChg chg="mod modShow addCm delCm">
        <pc:chgData name="Renee Luque" userId="24b01a1d-1c91-492f-b0ec-f8dd3574c772" providerId="ADAL" clId="{19283A8D-8E0B-4429-8216-28A18B051367}" dt="2024-04-16T23:23:51.206" v="9172"/>
        <pc:sldMkLst>
          <pc:docMk/>
          <pc:sldMk cId="4255254968" sldId="4400"/>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3:51.206" v="9172"/>
              <pc2:cmMkLst xmlns:pc2="http://schemas.microsoft.com/office/powerpoint/2019/9/main/command">
                <pc:docMk/>
                <pc:sldMk cId="4255254968" sldId="4400"/>
                <pc2:cmMk id="{D38EFE4A-7EE3-4080-9BC5-4DA7845B425B}"/>
              </pc2:cmMkLst>
            </pc226:cmChg>
          </p:ext>
        </pc:extLst>
      </pc:sldChg>
      <pc:sldChg chg="del mod modShow">
        <pc:chgData name="Renee Luque" userId="24b01a1d-1c91-492f-b0ec-f8dd3574c772" providerId="ADAL" clId="{19283A8D-8E0B-4429-8216-28A18B051367}" dt="2024-04-05T16:02:04.808" v="3943" actId="2696"/>
        <pc:sldMkLst>
          <pc:docMk/>
          <pc:sldMk cId="3491308587" sldId="4401"/>
        </pc:sldMkLst>
      </pc:sldChg>
      <pc:sldChg chg="modSp mod ord modShow addCm delCm modCm">
        <pc:chgData name="Renee Luque" userId="24b01a1d-1c91-492f-b0ec-f8dd3574c772" providerId="ADAL" clId="{19283A8D-8E0B-4429-8216-28A18B051367}" dt="2024-04-16T23:21:55.325" v="9132"/>
        <pc:sldMkLst>
          <pc:docMk/>
          <pc:sldMk cId="2904463830" sldId="440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1:54.790" v="9131"/>
              <pc2:cmMkLst xmlns:pc2="http://schemas.microsoft.com/office/powerpoint/2019/9/main/command">
                <pc:docMk/>
                <pc:sldMk cId="2904463830" sldId="4402"/>
                <pc2:cmMk id="{15CB1901-CD3B-4F9C-BCF1-892936700FF1}"/>
              </pc2:cmMkLst>
            </pc226:cmChg>
            <pc226:cmChg xmlns:pc226="http://schemas.microsoft.com/office/powerpoint/2022/06/main/command" chg="add del">
              <pc226:chgData name="Renee Luque" userId="24b01a1d-1c91-492f-b0ec-f8dd3574c772" providerId="ADAL" clId="{19283A8D-8E0B-4429-8216-28A18B051367}" dt="2024-04-16T23:21:55.325" v="9132"/>
              <pc2:cmMkLst xmlns:pc2="http://schemas.microsoft.com/office/powerpoint/2019/9/main/command">
                <pc:docMk/>
                <pc:sldMk cId="2904463830" sldId="4402"/>
                <pc2:cmMk id="{B5BC2A37-B29B-4D4E-8941-ADEFFE0E8A3A}"/>
              </pc2:cmMkLst>
            </pc226:cmChg>
            <pc226:cmChg xmlns:pc226="http://schemas.microsoft.com/office/powerpoint/2022/06/main/command" chg="del">
              <pc226:chgData name="Renee Luque" userId="24b01a1d-1c91-492f-b0ec-f8dd3574c772" providerId="ADAL" clId="{19283A8D-8E0B-4429-8216-28A18B051367}" dt="2024-04-16T23:21:53.418" v="9130"/>
              <pc2:cmMkLst xmlns:pc2="http://schemas.microsoft.com/office/powerpoint/2019/9/main/command">
                <pc:docMk/>
                <pc:sldMk cId="2904463830" sldId="4402"/>
                <pc2:cmMk id="{C2F39E3A-21EA-42CE-9A27-9068BA1F1DB4}"/>
              </pc2:cmMkLst>
              <pc226:cmRplyChg chg="add">
                <pc226:chgData name="Renee Luque" userId="24b01a1d-1c91-492f-b0ec-f8dd3574c772" providerId="ADAL" clId="{19283A8D-8E0B-4429-8216-28A18B051367}" dt="2024-04-11T16:06:10.260" v="4232"/>
                <pc2:cmRplyMkLst xmlns:pc2="http://schemas.microsoft.com/office/powerpoint/2019/9/main/command">
                  <pc:docMk/>
                  <pc:sldMk cId="2904463830" sldId="4402"/>
                  <pc2:cmMk id="{C2F39E3A-21EA-42CE-9A27-9068BA1F1DB4}"/>
                  <pc2:cmRplyMk id="{29C8D0C4-D1D6-4834-9438-1A326F06375B}"/>
                </pc2:cmRplyMkLst>
              </pc226:cmRplyChg>
            </pc226:cmChg>
            <pc226:cmChg xmlns:pc226="http://schemas.microsoft.com/office/powerpoint/2022/06/main/command" chg="add del">
              <pc226:chgData name="Renee Luque" userId="24b01a1d-1c91-492f-b0ec-f8dd3574c772" providerId="ADAL" clId="{19283A8D-8E0B-4429-8216-28A18B051367}" dt="2024-04-08T22:13:17.299" v="4193"/>
              <pc2:cmMkLst xmlns:pc2="http://schemas.microsoft.com/office/powerpoint/2019/9/main/command">
                <pc:docMk/>
                <pc:sldMk cId="2904463830" sldId="4402"/>
                <pc2:cmMk id="{CE936A65-B870-465B-8B6F-2069B85783BC}"/>
              </pc2:cmMkLst>
            </pc226:cmChg>
          </p:ext>
        </pc:extLst>
      </pc:sldChg>
      <pc:sldChg chg="modSp mod ord modShow addCm delCm modNotesTx">
        <pc:chgData name="Renee Luque" userId="24b01a1d-1c91-492f-b0ec-f8dd3574c772" providerId="ADAL" clId="{19283A8D-8E0B-4429-8216-28A18B051367}" dt="2024-04-16T23:22:12.044" v="9139"/>
        <pc:sldMkLst>
          <pc:docMk/>
          <pc:sldMk cId="3709747559" sldId="4403"/>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2:12.044" v="9139"/>
              <pc2:cmMkLst xmlns:pc2="http://schemas.microsoft.com/office/powerpoint/2019/9/main/command">
                <pc:docMk/>
                <pc:sldMk cId="3709747559" sldId="4403"/>
                <pc2:cmMk id="{9B62C450-E157-42DC-8FBF-3069689DE4A5}"/>
              </pc2:cmMkLst>
            </pc226:cmChg>
            <pc226:cmChg xmlns:pc226="http://schemas.microsoft.com/office/powerpoint/2022/06/main/command" chg="add del">
              <pc226:chgData name="Renee Luque" userId="24b01a1d-1c91-492f-b0ec-f8dd3574c772" providerId="ADAL" clId="{19283A8D-8E0B-4429-8216-28A18B051367}" dt="2024-04-16T23:22:10.909" v="9138"/>
              <pc2:cmMkLst xmlns:pc2="http://schemas.microsoft.com/office/powerpoint/2019/9/main/command">
                <pc:docMk/>
                <pc:sldMk cId="3709747559" sldId="4403"/>
                <pc2:cmMk id="{5B0F3388-34EE-4A94-BD1B-86DB1C0D1DAD}"/>
              </pc2:cmMkLst>
            </pc226:cmChg>
            <pc226:cmChg xmlns:pc226="http://schemas.microsoft.com/office/powerpoint/2022/06/main/command" chg="del">
              <pc226:chgData name="Renee Luque" userId="24b01a1d-1c91-492f-b0ec-f8dd3574c772" providerId="ADAL" clId="{19283A8D-8E0B-4429-8216-28A18B051367}" dt="2024-04-16T23:22:09.504" v="9137"/>
              <pc2:cmMkLst xmlns:pc2="http://schemas.microsoft.com/office/powerpoint/2019/9/main/command">
                <pc:docMk/>
                <pc:sldMk cId="3709747559" sldId="4403"/>
                <pc2:cmMk id="{EAB193A4-C8A6-45C7-B407-C1584AE0CB22}"/>
              </pc2:cmMkLst>
            </pc226:cmChg>
          </p:ext>
        </pc:extLst>
      </pc:sldChg>
      <pc:sldChg chg="modSp mod ord modShow delCm modCm">
        <pc:chgData name="Renee Luque" userId="24b01a1d-1c91-492f-b0ec-f8dd3574c772" providerId="ADAL" clId="{19283A8D-8E0B-4429-8216-28A18B051367}" dt="2024-04-16T23:22:06.311" v="9136"/>
        <pc:sldMkLst>
          <pc:docMk/>
          <pc:sldMk cId="3962630746" sldId="440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2:06.311" v="9136"/>
              <pc2:cmMkLst xmlns:pc2="http://schemas.microsoft.com/office/powerpoint/2019/9/main/command">
                <pc:docMk/>
                <pc:sldMk cId="3962630746" sldId="4404"/>
                <pc2:cmMk id="{26E8F35A-3BBB-42AA-A095-F14BCC2456A8}"/>
              </pc2:cmMkLst>
              <pc226:cmRplyChg chg="add">
                <pc226:chgData name="Renee Luque" userId="24b01a1d-1c91-492f-b0ec-f8dd3574c772" providerId="ADAL" clId="{19283A8D-8E0B-4429-8216-28A18B051367}" dt="2024-04-12T20:03:48.358" v="6790"/>
                <pc2:cmRplyMkLst xmlns:pc2="http://schemas.microsoft.com/office/powerpoint/2019/9/main/command">
                  <pc:docMk/>
                  <pc:sldMk cId="3962630746" sldId="4404"/>
                  <pc2:cmMk id="{26E8F35A-3BBB-42AA-A095-F14BCC2456A8}"/>
                  <pc2:cmRplyMk id="{AE934F02-181D-4F67-A9EC-9068EDA15BB2}"/>
                </pc2:cmRplyMkLst>
              </pc226:cmRplyChg>
            </pc226:cmChg>
          </p:ext>
        </pc:extLst>
      </pc:sldChg>
      <pc:sldChg chg="mod modShow">
        <pc:chgData name="Renee Luque" userId="24b01a1d-1c91-492f-b0ec-f8dd3574c772" providerId="ADAL" clId="{19283A8D-8E0B-4429-8216-28A18B051367}" dt="2024-04-04T22:11:08.500" v="3534" actId="729"/>
        <pc:sldMkLst>
          <pc:docMk/>
          <pc:sldMk cId="80750511" sldId="4406"/>
        </pc:sldMkLst>
      </pc:sldChg>
      <pc:sldChg chg="mod modShow addCm">
        <pc:chgData name="Renee Luque" userId="24b01a1d-1c91-492f-b0ec-f8dd3574c772" providerId="ADAL" clId="{19283A8D-8E0B-4429-8216-28A18B051367}" dt="2024-04-05T15:52:56.811" v="3924"/>
        <pc:sldMkLst>
          <pc:docMk/>
          <pc:sldMk cId="442375265" sldId="4407"/>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19283A8D-8E0B-4429-8216-28A18B051367}" dt="2024-04-05T15:52:56.811" v="3924"/>
              <pc2:cmMkLst xmlns:pc2="http://schemas.microsoft.com/office/powerpoint/2019/9/main/command">
                <pc:docMk/>
                <pc:sldMk cId="442375265" sldId="4407"/>
                <pc2:cmMk id="{EB093321-D5B1-4A03-AC63-06AAA9846C03}"/>
              </pc2:cmMkLst>
            </pc226:cmChg>
          </p:ext>
        </pc:extLst>
      </pc:sldChg>
      <pc:sldChg chg="modSp mod modShow modNotesTx">
        <pc:chgData name="Renee Luque" userId="24b01a1d-1c91-492f-b0ec-f8dd3574c772" providerId="ADAL" clId="{19283A8D-8E0B-4429-8216-28A18B051367}" dt="2024-04-04T22:19:37.130" v="3737" actId="20577"/>
        <pc:sldMkLst>
          <pc:docMk/>
          <pc:sldMk cId="4255102379" sldId="4408"/>
        </pc:sldMkLst>
      </pc:sldChg>
      <pc:sldChg chg="mod modShow">
        <pc:chgData name="Renee Luque" userId="24b01a1d-1c91-492f-b0ec-f8dd3574c772" providerId="ADAL" clId="{19283A8D-8E0B-4429-8216-28A18B051367}" dt="2024-04-04T22:23:41.135" v="3815" actId="729"/>
        <pc:sldMkLst>
          <pc:docMk/>
          <pc:sldMk cId="1641570486" sldId="4409"/>
        </pc:sldMkLst>
      </pc:sldChg>
      <pc:sldChg chg="modSp del mod modShow addCm">
        <pc:chgData name="Renee Luque" userId="24b01a1d-1c91-492f-b0ec-f8dd3574c772" providerId="ADAL" clId="{19283A8D-8E0B-4429-8216-28A18B051367}" dt="2024-04-05T15:43:19.921" v="3922" actId="2696"/>
        <pc:sldMkLst>
          <pc:docMk/>
          <pc:sldMk cId="1577479828" sldId="4410"/>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19283A8D-8E0B-4429-8216-28A18B051367}" dt="2024-04-04T22:35:28.248" v="3915"/>
              <pc2:cmMkLst xmlns:pc2="http://schemas.microsoft.com/office/powerpoint/2019/9/main/command">
                <pc:docMk/>
                <pc:sldMk cId="1577479828" sldId="4410"/>
                <pc2:cmMk id="{CEF7B2E8-B934-409F-8F96-A0F2DFF8DD31}"/>
              </pc2:cmMkLst>
            </pc226:cmChg>
          </p:ext>
        </pc:extLst>
      </pc:sldChg>
      <pc:sldChg chg="del mod modShow addCm modCm">
        <pc:chgData name="Renee Luque" userId="24b01a1d-1c91-492f-b0ec-f8dd3574c772" providerId="ADAL" clId="{19283A8D-8E0B-4429-8216-28A18B051367}" dt="2024-04-16T23:24:03.812" v="9173" actId="2696"/>
        <pc:sldMkLst>
          <pc:docMk/>
          <pc:sldMk cId="1391503412" sldId="4411"/>
        </pc:sldMkLst>
        <pc:extLst>
          <p:ext xmlns:p="http://schemas.openxmlformats.org/presentationml/2006/main" uri="{D6D511B9-2390-475A-947B-AFAB55BFBCF1}">
            <pc226:cmChg xmlns:pc226="http://schemas.microsoft.com/office/powerpoint/2022/06/main/command" chg="add mod">
              <pc226:chgData name="Renee Luque" userId="24b01a1d-1c91-492f-b0ec-f8dd3574c772" providerId="ADAL" clId="{19283A8D-8E0B-4429-8216-28A18B051367}" dt="2024-04-15T15:39:25.347" v="7811"/>
              <pc2:cmMkLst xmlns:pc2="http://schemas.microsoft.com/office/powerpoint/2019/9/main/command">
                <pc:docMk/>
                <pc:sldMk cId="1391503412" sldId="4411"/>
                <pc2:cmMk id="{660EAEE7-C7CA-442C-8B47-8E98A5A45153}"/>
              </pc2:cmMkLst>
            </pc226:cmChg>
          </p:ext>
        </pc:extLst>
      </pc:sldChg>
      <pc:sldChg chg="modSp mod modShow addCm delCm modNotesTx">
        <pc:chgData name="Renee Luque" userId="24b01a1d-1c91-492f-b0ec-f8dd3574c772" providerId="ADAL" clId="{19283A8D-8E0B-4429-8216-28A18B051367}" dt="2024-04-16T23:24:23.238" v="9175"/>
        <pc:sldMkLst>
          <pc:docMk/>
          <pc:sldMk cId="3213519179" sldId="4412"/>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4:23.238" v="9175"/>
              <pc2:cmMkLst xmlns:pc2="http://schemas.microsoft.com/office/powerpoint/2019/9/main/command">
                <pc:docMk/>
                <pc:sldMk cId="3213519179" sldId="4412"/>
                <pc2:cmMk id="{31A774B1-A4F2-4E33-8404-1CDA9E7EE20C}"/>
              </pc2:cmMkLst>
            </pc226:cmChg>
          </p:ext>
        </pc:extLst>
      </pc:sldChg>
      <pc:sldChg chg="mod modShow addCm delCm">
        <pc:chgData name="Renee Luque" userId="24b01a1d-1c91-492f-b0ec-f8dd3574c772" providerId="ADAL" clId="{19283A8D-8E0B-4429-8216-28A18B051367}" dt="2024-04-16T23:21:17.516" v="9119"/>
        <pc:sldMkLst>
          <pc:docMk/>
          <pc:sldMk cId="2622309161" sldId="441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1:16.798" v="9118"/>
              <pc2:cmMkLst xmlns:pc2="http://schemas.microsoft.com/office/powerpoint/2019/9/main/command">
                <pc:docMk/>
                <pc:sldMk cId="2622309161" sldId="4413"/>
                <pc2:cmMk id="{8FB02E2A-644C-48D1-AC8C-8F54FA08792D}"/>
              </pc2:cmMkLst>
            </pc226:cmChg>
            <pc226:cmChg xmlns:pc226="http://schemas.microsoft.com/office/powerpoint/2022/06/main/command" chg="add del">
              <pc226:chgData name="Renee Luque" userId="24b01a1d-1c91-492f-b0ec-f8dd3574c772" providerId="ADAL" clId="{19283A8D-8E0B-4429-8216-28A18B051367}" dt="2024-04-16T23:21:17.516" v="9119"/>
              <pc2:cmMkLst xmlns:pc2="http://schemas.microsoft.com/office/powerpoint/2019/9/main/command">
                <pc:docMk/>
                <pc:sldMk cId="2622309161" sldId="4413"/>
                <pc2:cmMk id="{3F9979FC-C4EA-4885-9281-D413BC9B5956}"/>
              </pc2:cmMkLst>
            </pc226:cmChg>
          </p:ext>
        </pc:extLst>
      </pc:sldChg>
      <pc:sldChg chg="del">
        <pc:chgData name="Renee Luque" userId="24b01a1d-1c91-492f-b0ec-f8dd3574c772" providerId="ADAL" clId="{19283A8D-8E0B-4429-8216-28A18B051367}" dt="2024-04-04T21:38:58.613" v="3370" actId="2696"/>
        <pc:sldMkLst>
          <pc:docMk/>
          <pc:sldMk cId="1656586511" sldId="4416"/>
        </pc:sldMkLst>
      </pc:sldChg>
      <pc:sldChg chg="mod modShow delCm modNotesTx">
        <pc:chgData name="Renee Luque" userId="24b01a1d-1c91-492f-b0ec-f8dd3574c772" providerId="ADAL" clId="{19283A8D-8E0B-4429-8216-28A18B051367}" dt="2024-04-16T23:22:42.952" v="9147"/>
        <pc:sldMkLst>
          <pc:docMk/>
          <pc:sldMk cId="1516543028" sldId="441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2:42.952" v="9147"/>
              <pc2:cmMkLst xmlns:pc2="http://schemas.microsoft.com/office/powerpoint/2019/9/main/command">
                <pc:docMk/>
                <pc:sldMk cId="1516543028" sldId="4417"/>
                <pc2:cmMk id="{59D7CF9F-3BF6-42FA-859F-B471636848F3}"/>
              </pc2:cmMkLst>
            </pc226:cmChg>
          </p:ext>
        </pc:extLst>
      </pc:sldChg>
      <pc:sldChg chg="mod modShow addCm delCm modNotesTx">
        <pc:chgData name="Renee Luque" userId="24b01a1d-1c91-492f-b0ec-f8dd3574c772" providerId="ADAL" clId="{19283A8D-8E0B-4429-8216-28A18B051367}" dt="2024-04-16T23:23:17.417" v="9162"/>
        <pc:sldMkLst>
          <pc:docMk/>
          <pc:sldMk cId="1735581172" sldId="441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3:14.974" v="9161"/>
              <pc2:cmMkLst xmlns:pc2="http://schemas.microsoft.com/office/powerpoint/2019/9/main/command">
                <pc:docMk/>
                <pc:sldMk cId="1735581172" sldId="4418"/>
                <pc2:cmMk id="{AF92D42B-E7E0-442A-9EED-28FFE6AFEBD7}"/>
              </pc2:cmMkLst>
            </pc226:cmChg>
            <pc226:cmChg xmlns:pc226="http://schemas.microsoft.com/office/powerpoint/2022/06/main/command" chg="add del">
              <pc226:chgData name="Renee Luque" userId="24b01a1d-1c91-492f-b0ec-f8dd3574c772" providerId="ADAL" clId="{19283A8D-8E0B-4429-8216-28A18B051367}" dt="2024-04-16T23:23:17.417" v="9162"/>
              <pc2:cmMkLst xmlns:pc2="http://schemas.microsoft.com/office/powerpoint/2019/9/main/command">
                <pc:docMk/>
                <pc:sldMk cId="1735581172" sldId="4418"/>
                <pc2:cmMk id="{451CD742-FD69-41DF-B24C-217F313F251F}"/>
              </pc2:cmMkLst>
            </pc226:cmChg>
          </p:ext>
        </pc:extLst>
      </pc:sldChg>
      <pc:sldChg chg="modSp mod modShow addCm delCm modNotesTx">
        <pc:chgData name="Renee Luque" userId="24b01a1d-1c91-492f-b0ec-f8dd3574c772" providerId="ADAL" clId="{19283A8D-8E0B-4429-8216-28A18B051367}" dt="2024-04-16T23:23:31.944" v="9166"/>
        <pc:sldMkLst>
          <pc:docMk/>
          <pc:sldMk cId="755230116" sldId="4419"/>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3:31.944" v="9166"/>
              <pc2:cmMkLst xmlns:pc2="http://schemas.microsoft.com/office/powerpoint/2019/9/main/command">
                <pc:docMk/>
                <pc:sldMk cId="755230116" sldId="4419"/>
                <pc2:cmMk id="{CD2C7C2E-759E-49AB-8AC3-077F4EB5C7EC}"/>
              </pc2:cmMkLst>
            </pc226:cmChg>
          </p:ext>
        </pc:extLst>
      </pc:sldChg>
      <pc:sldChg chg="del addCm modCm">
        <pc:chgData name="Renee Luque" userId="24b01a1d-1c91-492f-b0ec-f8dd3574c772" providerId="ADAL" clId="{19283A8D-8E0B-4429-8216-28A18B051367}" dt="2024-04-05T19:17:54.463" v="4163" actId="2696"/>
        <pc:sldMkLst>
          <pc:docMk/>
          <pc:sldMk cId="324846365" sldId="4420"/>
        </pc:sldMkLst>
        <pc:extLst>
          <p:ext xmlns:p="http://schemas.openxmlformats.org/presentationml/2006/main" uri="{D6D511B9-2390-475A-947B-AFAB55BFBCF1}">
            <pc226:cmChg xmlns:pc226="http://schemas.microsoft.com/office/powerpoint/2022/06/main/command" chg="add mod">
              <pc226:chgData name="Renee Luque" userId="24b01a1d-1c91-492f-b0ec-f8dd3574c772" providerId="ADAL" clId="{19283A8D-8E0B-4429-8216-28A18B051367}" dt="2024-04-05T15:52:05.048" v="3923"/>
              <pc2:cmMkLst xmlns:pc2="http://schemas.microsoft.com/office/powerpoint/2019/9/main/command">
                <pc:docMk/>
                <pc:sldMk cId="324846365" sldId="4420"/>
                <pc2:cmMk id="{C916875E-EDEF-46E4-B462-5D3A9172A042}"/>
              </pc2:cmMkLst>
            </pc226:cmChg>
          </p:ext>
        </pc:extLst>
      </pc:sldChg>
      <pc:sldChg chg="mod modShow addCm delCm">
        <pc:chgData name="Renee Luque" userId="24b01a1d-1c91-492f-b0ec-f8dd3574c772" providerId="ADAL" clId="{19283A8D-8E0B-4429-8216-28A18B051367}" dt="2024-04-16T23:24:31.725" v="9176"/>
        <pc:sldMkLst>
          <pc:docMk/>
          <pc:sldMk cId="1518016304" sldId="442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4:31.725" v="9176"/>
              <pc2:cmMkLst xmlns:pc2="http://schemas.microsoft.com/office/powerpoint/2019/9/main/command">
                <pc:docMk/>
                <pc:sldMk cId="1518016304" sldId="4421"/>
                <pc2:cmMk id="{B9954319-99FE-442D-81DA-E137BF98EF87}"/>
              </pc2:cmMkLst>
            </pc226:cmChg>
          </p:ext>
        </pc:extLst>
      </pc:sldChg>
      <pc:sldChg chg="ord addCm delCm modCm modNotesTx">
        <pc:chgData name="Renee Luque" userId="24b01a1d-1c91-492f-b0ec-f8dd3574c772" providerId="ADAL" clId="{19283A8D-8E0B-4429-8216-28A18B051367}" dt="2024-04-16T23:22:17.692" v="9142"/>
        <pc:sldMkLst>
          <pc:docMk/>
          <pc:sldMk cId="3313779902" sldId="4422"/>
        </pc:sldMkLst>
        <pc:extLst>
          <p:ext xmlns:p="http://schemas.openxmlformats.org/presentationml/2006/main" uri="{D6D511B9-2390-475A-947B-AFAB55BFBCF1}">
            <pc226:cmChg xmlns:pc226="http://schemas.microsoft.com/office/powerpoint/2022/06/main/command" chg="del mod modRxn">
              <pc226:chgData name="Renee Luque" userId="24b01a1d-1c91-492f-b0ec-f8dd3574c772" providerId="ADAL" clId="{19283A8D-8E0B-4429-8216-28A18B051367}" dt="2024-04-16T23:22:15.660" v="9140"/>
              <pc2:cmMkLst xmlns:pc2="http://schemas.microsoft.com/office/powerpoint/2019/9/main/command">
                <pc:docMk/>
                <pc:sldMk cId="3313779902" sldId="4422"/>
                <pc2:cmMk id="{5ECAEAA1-7A56-49A9-B695-8EA36EA11EBE}"/>
              </pc2:cmMkLst>
            </pc226:cmChg>
            <pc226:cmChg xmlns:pc226="http://schemas.microsoft.com/office/powerpoint/2022/06/main/command" chg="del mod modRxn">
              <pc226:chgData name="Renee Luque" userId="24b01a1d-1c91-492f-b0ec-f8dd3574c772" providerId="ADAL" clId="{19283A8D-8E0B-4429-8216-28A18B051367}" dt="2024-04-16T23:22:16.941" v="9141"/>
              <pc2:cmMkLst xmlns:pc2="http://schemas.microsoft.com/office/powerpoint/2019/9/main/command">
                <pc:docMk/>
                <pc:sldMk cId="3313779902" sldId="4422"/>
                <pc2:cmMk id="{EF0336BF-E66A-4C62-A59B-F8189F50F44A}"/>
              </pc2:cmMkLst>
            </pc226:cmChg>
            <pc226:cmChg xmlns:pc226="http://schemas.microsoft.com/office/powerpoint/2022/06/main/command" chg="add del">
              <pc226:chgData name="Renee Luque" userId="24b01a1d-1c91-492f-b0ec-f8dd3574c772" providerId="ADAL" clId="{19283A8D-8E0B-4429-8216-28A18B051367}" dt="2024-04-16T23:22:17.692" v="9142"/>
              <pc2:cmMkLst xmlns:pc2="http://schemas.microsoft.com/office/powerpoint/2019/9/main/command">
                <pc:docMk/>
                <pc:sldMk cId="3313779902" sldId="4422"/>
                <pc2:cmMk id="{CD9F45FF-7CA1-4C42-8EEB-6F41205B52B7}"/>
              </pc2:cmMkLst>
            </pc226:cmChg>
          </p:ext>
        </pc:extLst>
      </pc:sldChg>
      <pc:sldChg chg="mod modShow addCm delCm modNotesTx">
        <pc:chgData name="Renee Luque" userId="24b01a1d-1c91-492f-b0ec-f8dd3574c772" providerId="ADAL" clId="{19283A8D-8E0B-4429-8216-28A18B051367}" dt="2024-04-16T23:24:53.518" v="9183"/>
        <pc:sldMkLst>
          <pc:docMk/>
          <pc:sldMk cId="2235424329" sldId="4423"/>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4:52.798" v="9182"/>
              <pc2:cmMkLst xmlns:pc2="http://schemas.microsoft.com/office/powerpoint/2019/9/main/command">
                <pc:docMk/>
                <pc:sldMk cId="2235424329" sldId="4423"/>
                <pc2:cmMk id="{9A7C2B80-D446-4BE3-9B58-AA1433D814E3}"/>
              </pc2:cmMkLst>
            </pc226:cmChg>
            <pc226:cmChg xmlns:pc226="http://schemas.microsoft.com/office/powerpoint/2022/06/main/command" chg="add del">
              <pc226:chgData name="Renee Luque" userId="24b01a1d-1c91-492f-b0ec-f8dd3574c772" providerId="ADAL" clId="{19283A8D-8E0B-4429-8216-28A18B051367}" dt="2024-04-16T23:24:53.518" v="9183"/>
              <pc2:cmMkLst xmlns:pc2="http://schemas.microsoft.com/office/powerpoint/2019/9/main/command">
                <pc:docMk/>
                <pc:sldMk cId="2235424329" sldId="4423"/>
                <pc2:cmMk id="{BCE3F584-75D9-4AE1-95BA-F0E05704066B}"/>
              </pc2:cmMkLst>
            </pc226:cmChg>
          </p:ext>
        </pc:extLst>
      </pc:sldChg>
      <pc:sldChg chg="del">
        <pc:chgData name="Renee Luque" userId="24b01a1d-1c91-492f-b0ec-f8dd3574c772" providerId="ADAL" clId="{19283A8D-8E0B-4429-8216-28A18B051367}" dt="2024-04-04T21:55:49.651" v="3502" actId="2696"/>
        <pc:sldMkLst>
          <pc:docMk/>
          <pc:sldMk cId="1062368634" sldId="4424"/>
        </pc:sldMkLst>
      </pc:sldChg>
      <pc:sldChg chg="mod modShow addCm delCm modNotesTx">
        <pc:chgData name="Renee Luque" userId="24b01a1d-1c91-492f-b0ec-f8dd3574c772" providerId="ADAL" clId="{19283A8D-8E0B-4429-8216-28A18B051367}" dt="2024-04-16T23:24:43.346" v="9179"/>
        <pc:sldMkLst>
          <pc:docMk/>
          <pc:sldMk cId="1838850326" sldId="442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4:43.346" v="9179"/>
              <pc2:cmMkLst xmlns:pc2="http://schemas.microsoft.com/office/powerpoint/2019/9/main/command">
                <pc:docMk/>
                <pc:sldMk cId="1838850326" sldId="4427"/>
                <pc2:cmMk id="{45B8CE02-D5F6-49B9-AE06-3ECB9579848E}"/>
              </pc2:cmMkLst>
            </pc226:cmChg>
          </p:ext>
        </pc:extLst>
      </pc:sldChg>
      <pc:sldChg chg="mod modShow addCm delCm modCm modNotesTx">
        <pc:chgData name="Renee Luque" userId="24b01a1d-1c91-492f-b0ec-f8dd3574c772" providerId="ADAL" clId="{19283A8D-8E0B-4429-8216-28A18B051367}" dt="2024-04-16T23:24:36.328" v="9178"/>
        <pc:sldMkLst>
          <pc:docMk/>
          <pc:sldMk cId="193260852" sldId="4428"/>
        </pc:sldMkLst>
        <pc:extLst>
          <p:ext xmlns:p="http://schemas.openxmlformats.org/presentationml/2006/main" uri="{D6D511B9-2390-475A-947B-AFAB55BFBCF1}">
            <pc226:cmChg xmlns:pc226="http://schemas.microsoft.com/office/powerpoint/2022/06/main/command" chg="add del mod">
              <pc226:chgData name="Renee Luque" userId="24b01a1d-1c91-492f-b0ec-f8dd3574c772" providerId="ADAL" clId="{19283A8D-8E0B-4429-8216-28A18B051367}" dt="2024-04-16T23:24:35.763" v="9177"/>
              <pc2:cmMkLst xmlns:pc2="http://schemas.microsoft.com/office/powerpoint/2019/9/main/command">
                <pc:docMk/>
                <pc:sldMk cId="193260852" sldId="4428"/>
                <pc2:cmMk id="{0C4FBF1D-737C-4674-8A6D-F0E74106CBA2}"/>
              </pc2:cmMkLst>
            </pc226:cmChg>
            <pc226:cmChg xmlns:pc226="http://schemas.microsoft.com/office/powerpoint/2022/06/main/command" chg="add del">
              <pc226:chgData name="Renee Luque" userId="24b01a1d-1c91-492f-b0ec-f8dd3574c772" providerId="ADAL" clId="{19283A8D-8E0B-4429-8216-28A18B051367}" dt="2024-04-16T23:24:36.328" v="9178"/>
              <pc2:cmMkLst xmlns:pc2="http://schemas.microsoft.com/office/powerpoint/2019/9/main/command">
                <pc:docMk/>
                <pc:sldMk cId="193260852" sldId="4428"/>
                <pc2:cmMk id="{2FBB4AB2-2F66-4AE5-A8FE-1FD202CE2CCF}"/>
              </pc2:cmMkLst>
            </pc226:cmChg>
          </p:ext>
        </pc:extLst>
      </pc:sldChg>
      <pc:sldChg chg="mod modShow addCm modNotesTx">
        <pc:chgData name="Renee Luque" userId="24b01a1d-1c91-492f-b0ec-f8dd3574c772" providerId="ADAL" clId="{19283A8D-8E0B-4429-8216-28A18B051367}" dt="2024-04-12T16:05:43.302" v="5382"/>
        <pc:sldMkLst>
          <pc:docMk/>
          <pc:sldMk cId="4170742903" sldId="4429"/>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19283A8D-8E0B-4429-8216-28A18B051367}" dt="2024-04-12T16:05:43.302" v="5382"/>
              <pc2:cmMkLst xmlns:pc2="http://schemas.microsoft.com/office/powerpoint/2019/9/main/command">
                <pc:docMk/>
                <pc:sldMk cId="4170742903" sldId="4429"/>
                <pc2:cmMk id="{0FBD3B1B-97BA-459F-BEA6-C4A5904307F5}"/>
              </pc2:cmMkLst>
            </pc226:cmChg>
          </p:ext>
        </pc:extLst>
      </pc:sldChg>
      <pc:sldChg chg="modSp del mod modShow addCm">
        <pc:chgData name="Renee Luque" userId="24b01a1d-1c91-492f-b0ec-f8dd3574c772" providerId="ADAL" clId="{19283A8D-8E0B-4429-8216-28A18B051367}" dt="2024-04-05T19:30:29.724" v="4188" actId="2696"/>
        <pc:sldMkLst>
          <pc:docMk/>
          <pc:sldMk cId="2898789793" sldId="4430"/>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19283A8D-8E0B-4429-8216-28A18B051367}" dt="2024-04-04T22:31:47.865" v="3912"/>
              <pc2:cmMkLst xmlns:pc2="http://schemas.microsoft.com/office/powerpoint/2019/9/main/command">
                <pc:docMk/>
                <pc:sldMk cId="2898789793" sldId="4430"/>
                <pc2:cmMk id="{9A393B74-CB17-474D-968F-9070A046DECE}"/>
              </pc2:cmMkLst>
            </pc226:cmChg>
          </p:ext>
        </pc:extLst>
      </pc:sldChg>
      <pc:sldChg chg="mod modShow addCm delCm modCm modNotesTx">
        <pc:chgData name="Renee Luque" userId="24b01a1d-1c91-492f-b0ec-f8dd3574c772" providerId="ADAL" clId="{19283A8D-8E0B-4429-8216-28A18B051367}" dt="2024-04-16T23:21:07.793" v="9114"/>
        <pc:sldMkLst>
          <pc:docMk/>
          <pc:sldMk cId="1720132292" sldId="4431"/>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19283A8D-8E0B-4429-8216-28A18B051367}" dt="2024-04-16T23:21:07.107" v="9113"/>
              <pc2:cmMkLst xmlns:pc2="http://schemas.microsoft.com/office/powerpoint/2019/9/main/command">
                <pc:docMk/>
                <pc:sldMk cId="1720132292" sldId="4431"/>
                <pc2:cmMk id="{659CD435-C909-422B-A4AA-9182C66975B1}"/>
              </pc2:cmMkLst>
            </pc226:cmChg>
            <pc226:cmChg xmlns:pc226="http://schemas.microsoft.com/office/powerpoint/2022/06/main/command" chg="del">
              <pc226:chgData name="Renee Luque" userId="24b01a1d-1c91-492f-b0ec-f8dd3574c772" providerId="ADAL" clId="{19283A8D-8E0B-4429-8216-28A18B051367}" dt="2024-04-16T23:21:05.570" v="9112"/>
              <pc2:cmMkLst xmlns:pc2="http://schemas.microsoft.com/office/powerpoint/2019/9/main/command">
                <pc:docMk/>
                <pc:sldMk cId="1720132292" sldId="4431"/>
                <pc2:cmMk id="{474953D9-FF76-45D5-AD44-328F617230D6}"/>
              </pc2:cmMkLst>
            </pc226:cmChg>
            <pc226:cmChg xmlns:pc226="http://schemas.microsoft.com/office/powerpoint/2022/06/main/command" chg="add del mod">
              <pc226:chgData name="Renee Luque" userId="24b01a1d-1c91-492f-b0ec-f8dd3574c772" providerId="ADAL" clId="{19283A8D-8E0B-4429-8216-28A18B051367}" dt="2024-04-16T23:21:07.793" v="9114"/>
              <pc2:cmMkLst xmlns:pc2="http://schemas.microsoft.com/office/powerpoint/2019/9/main/command">
                <pc:docMk/>
                <pc:sldMk cId="1720132292" sldId="4431"/>
                <pc2:cmMk id="{EAC11DFF-0597-4851-9BD9-4ACAC83BA9CB}"/>
              </pc2:cmMkLst>
            </pc226:cmChg>
          </p:ext>
        </pc:extLst>
      </pc:sldChg>
      <pc:sldChg chg="del">
        <pc:chgData name="Renee Luque" userId="24b01a1d-1c91-492f-b0ec-f8dd3574c772" providerId="ADAL" clId="{19283A8D-8E0B-4429-8216-28A18B051367}" dt="2024-04-04T21:37:53.307" v="3363" actId="2696"/>
        <pc:sldMkLst>
          <pc:docMk/>
          <pc:sldMk cId="3620321862" sldId="4432"/>
        </pc:sldMkLst>
      </pc:sldChg>
      <pc:sldChg chg="modSp mod ord modShow addCm delCm modNotesTx">
        <pc:chgData name="Renee Luque" userId="24b01a1d-1c91-492f-b0ec-f8dd3574c772" providerId="ADAL" clId="{19283A8D-8E0B-4429-8216-28A18B051367}" dt="2024-04-16T23:22:00.235" v="9135"/>
        <pc:sldMkLst>
          <pc:docMk/>
          <pc:sldMk cId="1683100283" sldId="4433"/>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1:59.547" v="9134"/>
              <pc2:cmMkLst xmlns:pc2="http://schemas.microsoft.com/office/powerpoint/2019/9/main/command">
                <pc:docMk/>
                <pc:sldMk cId="1683100283" sldId="4433"/>
                <pc2:cmMk id="{8E08E753-EC39-42BE-8FE7-B29BD79144EA}"/>
              </pc2:cmMkLst>
            </pc226:cmChg>
            <pc226:cmChg xmlns:pc226="http://schemas.microsoft.com/office/powerpoint/2022/06/main/command" chg="del">
              <pc226:chgData name="Renee Luque" userId="24b01a1d-1c91-492f-b0ec-f8dd3574c772" providerId="ADAL" clId="{19283A8D-8E0B-4429-8216-28A18B051367}" dt="2024-04-16T23:21:58.311" v="9133"/>
              <pc2:cmMkLst xmlns:pc2="http://schemas.microsoft.com/office/powerpoint/2019/9/main/command">
                <pc:docMk/>
                <pc:sldMk cId="1683100283" sldId="4433"/>
                <pc2:cmMk id="{0624658A-E55B-4380-ADCB-29C16E9F72FD}"/>
              </pc2:cmMkLst>
            </pc226:cmChg>
            <pc226:cmChg xmlns:pc226="http://schemas.microsoft.com/office/powerpoint/2022/06/main/command" chg="add del">
              <pc226:chgData name="Renee Luque" userId="24b01a1d-1c91-492f-b0ec-f8dd3574c772" providerId="ADAL" clId="{19283A8D-8E0B-4429-8216-28A18B051367}" dt="2024-04-16T23:22:00.235" v="9135"/>
              <pc2:cmMkLst xmlns:pc2="http://schemas.microsoft.com/office/powerpoint/2019/9/main/command">
                <pc:docMk/>
                <pc:sldMk cId="1683100283" sldId="4433"/>
                <pc2:cmMk id="{E4FD63E7-836A-42DE-8B3F-963D2EBFA2A7}"/>
              </pc2:cmMkLst>
            </pc226:cmChg>
          </p:ext>
        </pc:extLst>
      </pc:sldChg>
      <pc:sldChg chg="del">
        <pc:chgData name="Renee Luque" userId="24b01a1d-1c91-492f-b0ec-f8dd3574c772" providerId="ADAL" clId="{19283A8D-8E0B-4429-8216-28A18B051367}" dt="2024-04-04T22:11:10.712" v="3535" actId="2696"/>
        <pc:sldMkLst>
          <pc:docMk/>
          <pc:sldMk cId="4211847677" sldId="4434"/>
        </pc:sldMkLst>
      </pc:sldChg>
      <pc:sldChg chg="mod modShow">
        <pc:chgData name="Renee Luque" userId="24b01a1d-1c91-492f-b0ec-f8dd3574c772" providerId="ADAL" clId="{19283A8D-8E0B-4429-8216-28A18B051367}" dt="2024-04-04T22:12:00.357" v="3539" actId="729"/>
        <pc:sldMkLst>
          <pc:docMk/>
          <pc:sldMk cId="2547364652" sldId="4435"/>
        </pc:sldMkLst>
      </pc:sldChg>
      <pc:sldChg chg="mod modShow addCm delCm modNotesTx">
        <pc:chgData name="Renee Luque" userId="24b01a1d-1c91-492f-b0ec-f8dd3574c772" providerId="ADAL" clId="{19283A8D-8E0B-4429-8216-28A18B051367}" dt="2024-04-16T23:24:48.377" v="9181"/>
        <pc:sldMkLst>
          <pc:docMk/>
          <pc:sldMk cId="1999209536" sldId="443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4:48.377" v="9181"/>
              <pc2:cmMkLst xmlns:pc2="http://schemas.microsoft.com/office/powerpoint/2019/9/main/command">
                <pc:docMk/>
                <pc:sldMk cId="1999209536" sldId="4436"/>
                <pc2:cmMk id="{054BA70A-CA60-4263-A241-7690ED659041}"/>
              </pc2:cmMkLst>
            </pc226:cmChg>
            <pc226:cmChg xmlns:pc226="http://schemas.microsoft.com/office/powerpoint/2022/06/main/command" chg="add del">
              <pc226:chgData name="Renee Luque" userId="24b01a1d-1c91-492f-b0ec-f8dd3574c772" providerId="ADAL" clId="{19283A8D-8E0B-4429-8216-28A18B051367}" dt="2024-04-16T23:24:47.559" v="9180"/>
              <pc2:cmMkLst xmlns:pc2="http://schemas.microsoft.com/office/powerpoint/2019/9/main/command">
                <pc:docMk/>
                <pc:sldMk cId="1999209536" sldId="4436"/>
                <pc2:cmMk id="{ECFA6024-E331-492B-82C1-A005CE9014EB}"/>
              </pc2:cmMkLst>
            </pc226:cmChg>
          </p:ext>
        </pc:extLst>
      </pc:sldChg>
      <pc:sldChg chg="mod modShow addCm delCm modCm modNotesTx">
        <pc:chgData name="Renee Luque" userId="24b01a1d-1c91-492f-b0ec-f8dd3574c772" providerId="ADAL" clId="{19283A8D-8E0B-4429-8216-28A18B051367}" dt="2024-04-16T23:23:35.438" v="9167"/>
        <pc:sldMkLst>
          <pc:docMk/>
          <pc:sldMk cId="2515229093" sldId="443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3:35.438" v="9167"/>
              <pc2:cmMkLst xmlns:pc2="http://schemas.microsoft.com/office/powerpoint/2019/9/main/command">
                <pc:docMk/>
                <pc:sldMk cId="2515229093" sldId="4437"/>
                <pc2:cmMk id="{270E0FB0-8BFC-44BC-BDD1-68142E63EF26}"/>
              </pc2:cmMkLst>
              <pc226:cmRplyChg chg="add">
                <pc226:chgData name="Renee Luque" userId="24b01a1d-1c91-492f-b0ec-f8dd3574c772" providerId="ADAL" clId="{19283A8D-8E0B-4429-8216-28A18B051367}" dt="2024-04-12T21:00:19.053" v="7095"/>
                <pc2:cmRplyMkLst xmlns:pc2="http://schemas.microsoft.com/office/powerpoint/2019/9/main/command">
                  <pc:docMk/>
                  <pc:sldMk cId="2515229093" sldId="4437"/>
                  <pc2:cmMk id="{270E0FB0-8BFC-44BC-BDD1-68142E63EF26}"/>
                  <pc2:cmRplyMk id="{FD7F9E63-ACDA-46F2-B54B-F463F580245B}"/>
                </pc2:cmRplyMkLst>
              </pc226:cmRplyChg>
            </pc226:cmChg>
          </p:ext>
        </pc:extLst>
      </pc:sldChg>
      <pc:sldChg chg="del mod modShow addCm modNotesTx">
        <pc:chgData name="Renee Luque" userId="24b01a1d-1c91-492f-b0ec-f8dd3574c772" providerId="ADAL" clId="{19283A8D-8E0B-4429-8216-28A18B051367}" dt="2024-04-12T21:44:53.305" v="7170" actId="2696"/>
        <pc:sldMkLst>
          <pc:docMk/>
          <pc:sldMk cId="1889872732" sldId="4439"/>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19283A8D-8E0B-4429-8216-28A18B051367}" dt="2024-04-05T19:31:40.804" v="4189"/>
              <pc2:cmMkLst xmlns:pc2="http://schemas.microsoft.com/office/powerpoint/2019/9/main/command">
                <pc:docMk/>
                <pc:sldMk cId="1889872732" sldId="4439"/>
                <pc2:cmMk id="{AD026B53-920B-41E3-AEDB-A7846982C1EC}"/>
              </pc2:cmMkLst>
            </pc226:cmChg>
            <pc226:cmChg xmlns:pc226="http://schemas.microsoft.com/office/powerpoint/2022/06/main/command" chg="add">
              <pc226:chgData name="Renee Luque" userId="24b01a1d-1c91-492f-b0ec-f8dd3574c772" providerId="ADAL" clId="{19283A8D-8E0B-4429-8216-28A18B051367}" dt="2024-04-12T16:02:41.023" v="5341"/>
              <pc2:cmMkLst xmlns:pc2="http://schemas.microsoft.com/office/powerpoint/2019/9/main/command">
                <pc:docMk/>
                <pc:sldMk cId="1889872732" sldId="4439"/>
                <pc2:cmMk id="{CC9F9570-B938-431A-AA49-5641B49B1AD7}"/>
              </pc2:cmMkLst>
            </pc226:cmChg>
          </p:ext>
        </pc:extLst>
      </pc:sldChg>
      <pc:sldChg chg="delCm">
        <pc:chgData name="Renee Luque" userId="24b01a1d-1c91-492f-b0ec-f8dd3574c772" providerId="ADAL" clId="{19283A8D-8E0B-4429-8216-28A18B051367}" dt="2024-04-16T23:23:11.894" v="9160"/>
        <pc:sldMkLst>
          <pc:docMk/>
          <pc:sldMk cId="3992626366" sldId="444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3:11.894" v="9160"/>
              <pc2:cmMkLst xmlns:pc2="http://schemas.microsoft.com/office/powerpoint/2019/9/main/command">
                <pc:docMk/>
                <pc:sldMk cId="3992626366" sldId="4440"/>
                <pc2:cmMk id="{4883F3B1-55A5-44CC-8706-132B53E0CA21}"/>
              </pc2:cmMkLst>
            </pc226:cmChg>
          </p:ext>
        </pc:extLst>
      </pc:sldChg>
      <pc:sldChg chg="del">
        <pc:chgData name="Renee Luque" userId="24b01a1d-1c91-492f-b0ec-f8dd3574c772" providerId="ADAL" clId="{19283A8D-8E0B-4429-8216-28A18B051367}" dt="2024-04-09T23:32:06.131" v="4194" actId="2696"/>
        <pc:sldMkLst>
          <pc:docMk/>
          <pc:sldMk cId="749351561" sldId="4442"/>
        </pc:sldMkLst>
      </pc:sldChg>
      <pc:sldChg chg="del">
        <pc:chgData name="Renee Luque" userId="24b01a1d-1c91-492f-b0ec-f8dd3574c772" providerId="ADAL" clId="{19283A8D-8E0B-4429-8216-28A18B051367}" dt="2024-04-05T19:29:01.314" v="4169" actId="2696"/>
        <pc:sldMkLst>
          <pc:docMk/>
          <pc:sldMk cId="2523033665" sldId="4442"/>
        </pc:sldMkLst>
      </pc:sldChg>
      <pc:sldChg chg="del">
        <pc:chgData name="Renee Luque" userId="24b01a1d-1c91-492f-b0ec-f8dd3574c772" providerId="ADAL" clId="{19283A8D-8E0B-4429-8216-28A18B051367}" dt="2024-04-09T23:32:10.437" v="4195" actId="2696"/>
        <pc:sldMkLst>
          <pc:docMk/>
          <pc:sldMk cId="560717902" sldId="4443"/>
        </pc:sldMkLst>
      </pc:sldChg>
      <pc:sldChg chg="del">
        <pc:chgData name="Renee Luque" userId="24b01a1d-1c91-492f-b0ec-f8dd3574c772" providerId="ADAL" clId="{19283A8D-8E0B-4429-8216-28A18B051367}" dt="2024-04-05T19:29:04.057" v="4170" actId="2696"/>
        <pc:sldMkLst>
          <pc:docMk/>
          <pc:sldMk cId="2655050029" sldId="4443"/>
        </pc:sldMkLst>
      </pc:sldChg>
      <pc:sldChg chg="del">
        <pc:chgData name="Renee Luque" userId="24b01a1d-1c91-492f-b0ec-f8dd3574c772" providerId="ADAL" clId="{19283A8D-8E0B-4429-8216-28A18B051367}" dt="2024-04-05T19:28:52.461" v="4168" actId="2696"/>
        <pc:sldMkLst>
          <pc:docMk/>
          <pc:sldMk cId="1206715589" sldId="4444"/>
        </pc:sldMkLst>
      </pc:sldChg>
      <pc:sldChg chg="modSp mod setBg modShow addCm delCm modCm modNotesTx">
        <pc:chgData name="Renee Luque" userId="24b01a1d-1c91-492f-b0ec-f8dd3574c772" providerId="ADAL" clId="{19283A8D-8E0B-4429-8216-28A18B051367}" dt="2024-04-16T23:22:39.944" v="9146"/>
        <pc:sldMkLst>
          <pc:docMk/>
          <pc:sldMk cId="4237469206" sldId="4444"/>
        </pc:sldMkLst>
        <pc:extLst>
          <p:ext xmlns:p="http://schemas.openxmlformats.org/presentationml/2006/main" uri="{D6D511B9-2390-475A-947B-AFAB55BFBCF1}">
            <pc226:cmChg xmlns:pc226="http://schemas.microsoft.com/office/powerpoint/2022/06/main/command" chg="del mod modRxn">
              <pc226:chgData name="Renee Luque" userId="24b01a1d-1c91-492f-b0ec-f8dd3574c772" providerId="ADAL" clId="{19283A8D-8E0B-4429-8216-28A18B051367}" dt="2024-04-16T23:22:39.395" v="9145"/>
              <pc2:cmMkLst xmlns:pc2="http://schemas.microsoft.com/office/powerpoint/2019/9/main/command">
                <pc:docMk/>
                <pc:sldMk cId="4237469206" sldId="4444"/>
                <pc2:cmMk id="{BDA8E833-15E9-4384-809A-35536AC88988}"/>
              </pc2:cmMkLst>
            </pc226:cmChg>
            <pc226:cmChg xmlns:pc226="http://schemas.microsoft.com/office/powerpoint/2022/06/main/command" chg="del">
              <pc226:chgData name="Renee Luque" userId="24b01a1d-1c91-492f-b0ec-f8dd3574c772" providerId="ADAL" clId="{19283A8D-8E0B-4429-8216-28A18B051367}" dt="2024-04-16T23:22:38.089" v="9144"/>
              <pc2:cmMkLst xmlns:pc2="http://schemas.microsoft.com/office/powerpoint/2019/9/main/command">
                <pc:docMk/>
                <pc:sldMk cId="4237469206" sldId="4444"/>
                <pc2:cmMk id="{0547915B-9BDE-4225-BBDB-0E9B71D94BB4}"/>
              </pc2:cmMkLst>
              <pc226:cmRplyChg chg="add">
                <pc226:chgData name="Renee Luque" userId="24b01a1d-1c91-492f-b0ec-f8dd3574c772" providerId="ADAL" clId="{19283A8D-8E0B-4429-8216-28A18B051367}" dt="2024-04-09T23:37:34.949" v="4200"/>
                <pc2:cmRplyMkLst xmlns:pc2="http://schemas.microsoft.com/office/powerpoint/2019/9/main/command">
                  <pc:docMk/>
                  <pc:sldMk cId="4237469206" sldId="4444"/>
                  <pc2:cmMk id="{0547915B-9BDE-4225-BBDB-0E9B71D94BB4}"/>
                  <pc2:cmRplyMk id="{1FA8D61C-AB93-415C-BC93-CA15BD9201E2}"/>
                </pc2:cmRplyMkLst>
              </pc226:cmRplyChg>
              <pc226:cmRplyChg chg="add">
                <pc226:chgData name="Renee Luque" userId="24b01a1d-1c91-492f-b0ec-f8dd3574c772" providerId="ADAL" clId="{19283A8D-8E0B-4429-8216-28A18B051367}" dt="2024-04-11T16:33:41.882" v="4316"/>
                <pc2:cmRplyMkLst xmlns:pc2="http://schemas.microsoft.com/office/powerpoint/2019/9/main/command">
                  <pc:docMk/>
                  <pc:sldMk cId="4237469206" sldId="4444"/>
                  <pc2:cmMk id="{0547915B-9BDE-4225-BBDB-0E9B71D94BB4}"/>
                  <pc2:cmRplyMk id="{89D3587C-B836-4BB8-8EB5-5C1E77659909}"/>
                </pc2:cmRplyMkLst>
              </pc226:cmRplyChg>
              <pc226:cmRplyChg chg="add">
                <pc226:chgData name="Renee Luque" userId="24b01a1d-1c91-492f-b0ec-f8dd3574c772" providerId="ADAL" clId="{19283A8D-8E0B-4429-8216-28A18B051367}" dt="2024-04-11T16:31:32.112" v="4243"/>
                <pc2:cmRplyMkLst xmlns:pc2="http://schemas.microsoft.com/office/powerpoint/2019/9/main/command">
                  <pc:docMk/>
                  <pc:sldMk cId="4237469206" sldId="4444"/>
                  <pc2:cmMk id="{0547915B-9BDE-4225-BBDB-0E9B71D94BB4}"/>
                  <pc2:cmRplyMk id="{FDA7BB95-F2D3-4886-A6BF-569323B9DC4E}"/>
                </pc2:cmRplyMkLst>
              </pc226:cmRplyChg>
            </pc226:cmChg>
            <pc226:cmChg xmlns:pc226="http://schemas.microsoft.com/office/powerpoint/2022/06/main/command" chg="add del">
              <pc226:chgData name="Renee Luque" userId="24b01a1d-1c91-492f-b0ec-f8dd3574c772" providerId="ADAL" clId="{19283A8D-8E0B-4429-8216-28A18B051367}" dt="2024-04-16T23:22:39.944" v="9146"/>
              <pc2:cmMkLst xmlns:pc2="http://schemas.microsoft.com/office/powerpoint/2019/9/main/command">
                <pc:docMk/>
                <pc:sldMk cId="4237469206" sldId="4444"/>
                <pc2:cmMk id="{BA7DBFC3-1874-4AAD-9035-4137C21E7CA8}"/>
              </pc2:cmMkLst>
            </pc226:cmChg>
          </p:ext>
        </pc:extLst>
      </pc:sldChg>
      <pc:sldChg chg="del">
        <pc:chgData name="Renee Luque" userId="24b01a1d-1c91-492f-b0ec-f8dd3574c772" providerId="ADAL" clId="{19283A8D-8E0B-4429-8216-28A18B051367}" dt="2024-04-09T23:35:13.202" v="4199" actId="2696"/>
        <pc:sldMkLst>
          <pc:docMk/>
          <pc:sldMk cId="1886301948" sldId="4445"/>
        </pc:sldMkLst>
      </pc:sldChg>
      <pc:sldChg chg="del">
        <pc:chgData name="Renee Luque" userId="24b01a1d-1c91-492f-b0ec-f8dd3574c772" providerId="ADAL" clId="{19283A8D-8E0B-4429-8216-28A18B051367}" dt="2024-04-05T19:29:06.762" v="4171" actId="2696"/>
        <pc:sldMkLst>
          <pc:docMk/>
          <pc:sldMk cId="2209692439" sldId="4445"/>
        </pc:sldMkLst>
      </pc:sldChg>
      <pc:sldChg chg="del">
        <pc:chgData name="Renee Luque" userId="24b01a1d-1c91-492f-b0ec-f8dd3574c772" providerId="ADAL" clId="{19283A8D-8E0B-4429-8216-28A18B051367}" dt="2024-04-09T23:35:09.447" v="4198" actId="2696"/>
        <pc:sldMkLst>
          <pc:docMk/>
          <pc:sldMk cId="1399379" sldId="4446"/>
        </pc:sldMkLst>
      </pc:sldChg>
      <pc:sldChg chg="del">
        <pc:chgData name="Renee Luque" userId="24b01a1d-1c91-492f-b0ec-f8dd3574c772" providerId="ADAL" clId="{19283A8D-8E0B-4429-8216-28A18B051367}" dt="2024-04-09T23:35:04.583" v="4197" actId="2696"/>
        <pc:sldMkLst>
          <pc:docMk/>
          <pc:sldMk cId="1100185187" sldId="4447"/>
        </pc:sldMkLst>
      </pc:sldChg>
      <pc:sldChg chg="del">
        <pc:chgData name="Renee Luque" userId="24b01a1d-1c91-492f-b0ec-f8dd3574c772" providerId="ADAL" clId="{19283A8D-8E0B-4429-8216-28A18B051367}" dt="2024-04-09T23:33:38.615" v="4196" actId="2696"/>
        <pc:sldMkLst>
          <pc:docMk/>
          <pc:sldMk cId="4190593573" sldId="4448"/>
        </pc:sldMkLst>
      </pc:sldChg>
      <pc:sldChg chg="addCm delCm modCm modNotesTx">
        <pc:chgData name="Renee Luque" userId="24b01a1d-1c91-492f-b0ec-f8dd3574c772" providerId="ADAL" clId="{19283A8D-8E0B-4429-8216-28A18B051367}" dt="2024-04-16T23:23:29.126" v="9165"/>
        <pc:sldMkLst>
          <pc:docMk/>
          <pc:sldMk cId="508458192" sldId="4450"/>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3:29.126" v="9165"/>
              <pc2:cmMkLst xmlns:pc2="http://schemas.microsoft.com/office/powerpoint/2019/9/main/command">
                <pc:docMk/>
                <pc:sldMk cId="508458192" sldId="4450"/>
                <pc2:cmMk id="{08A7E60D-FE2C-4C11-AAB8-4FC15AF8A25D}"/>
              </pc2:cmMkLst>
            </pc226:cmChg>
            <pc226:cmChg xmlns:pc226="http://schemas.microsoft.com/office/powerpoint/2022/06/main/command" chg="add del mod">
              <pc226:chgData name="Renee Luque" userId="24b01a1d-1c91-492f-b0ec-f8dd3574c772" providerId="ADAL" clId="{19283A8D-8E0B-4429-8216-28A18B051367}" dt="2024-04-16T23:23:27.655" v="9164"/>
              <pc2:cmMkLst xmlns:pc2="http://schemas.microsoft.com/office/powerpoint/2019/9/main/command">
                <pc:docMk/>
                <pc:sldMk cId="508458192" sldId="4450"/>
                <pc2:cmMk id="{BA5CA6B3-A411-4314-BC5F-B12DB0F38C08}"/>
              </pc2:cmMkLst>
            </pc226:cmChg>
          </p:ext>
        </pc:extLst>
      </pc:sldChg>
      <pc:sldChg chg="addCm delCm modNotesTx">
        <pc:chgData name="Renee Luque" userId="24b01a1d-1c91-492f-b0ec-f8dd3574c772" providerId="ADAL" clId="{19283A8D-8E0B-4429-8216-28A18B051367}" dt="2024-04-12T22:21:10.558" v="7332"/>
        <pc:sldMkLst>
          <pc:docMk/>
          <pc:sldMk cId="1480220236" sldId="445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2T22:21:10.558" v="7332"/>
              <pc2:cmMkLst xmlns:pc2="http://schemas.microsoft.com/office/powerpoint/2019/9/main/command">
                <pc:docMk/>
                <pc:sldMk cId="1480220236" sldId="4451"/>
                <pc2:cmMk id="{73DA03AA-8DA3-48A8-B45C-F30A2169BE5E}"/>
              </pc2:cmMkLst>
            </pc226:cmChg>
            <pc226:cmChg xmlns:pc226="http://schemas.microsoft.com/office/powerpoint/2022/06/main/command" chg="del">
              <pc226:chgData name="Renee Luque" userId="24b01a1d-1c91-492f-b0ec-f8dd3574c772" providerId="ADAL" clId="{19283A8D-8E0B-4429-8216-28A18B051367}" dt="2024-04-12T22:21:09.656" v="7331"/>
              <pc2:cmMkLst xmlns:pc2="http://schemas.microsoft.com/office/powerpoint/2019/9/main/command">
                <pc:docMk/>
                <pc:sldMk cId="1480220236" sldId="4451"/>
                <pc2:cmMk id="{E5FA66AE-972C-47AE-8407-AB6C288CD782}"/>
              </pc2:cmMkLst>
            </pc226:cmChg>
          </p:ext>
        </pc:extLst>
      </pc:sldChg>
      <pc:sldChg chg="mod modShow addCm delCm modCm modNotesTx">
        <pc:chgData name="Renee Luque" userId="24b01a1d-1c91-492f-b0ec-f8dd3574c772" providerId="ADAL" clId="{19283A8D-8E0B-4429-8216-28A18B051367}" dt="2024-04-12T21:45:02.669" v="7172"/>
        <pc:sldMkLst>
          <pc:docMk/>
          <pc:sldMk cId="591161406" sldId="4452"/>
        </pc:sldMkLst>
        <pc:extLst>
          <p:ext xmlns:p="http://schemas.openxmlformats.org/presentationml/2006/main" uri="{D6D511B9-2390-475A-947B-AFAB55BFBCF1}">
            <pc226:cmChg xmlns:pc226="http://schemas.microsoft.com/office/powerpoint/2022/06/main/command" chg="add del mod">
              <pc226:chgData name="Renee Luque" userId="24b01a1d-1c91-492f-b0ec-f8dd3574c772" providerId="ADAL" clId="{19283A8D-8E0B-4429-8216-28A18B051367}" dt="2024-04-12T21:45:02.669" v="7172"/>
              <pc2:cmMkLst xmlns:pc2="http://schemas.microsoft.com/office/powerpoint/2019/9/main/command">
                <pc:docMk/>
                <pc:sldMk cId="591161406" sldId="4452"/>
                <pc2:cmMk id="{0B3C1410-1429-435A-A667-026217EDBDF2}"/>
              </pc2:cmMkLst>
            </pc226:cmChg>
          </p:ext>
        </pc:extLst>
      </pc:sldChg>
      <pc:sldChg chg="del">
        <pc:chgData name="Renee Luque" userId="24b01a1d-1c91-492f-b0ec-f8dd3574c772" providerId="ADAL" clId="{19283A8D-8E0B-4429-8216-28A18B051367}" dt="2024-04-12T21:46:05.951" v="7175" actId="2696"/>
        <pc:sldMkLst>
          <pc:docMk/>
          <pc:sldMk cId="2125910838" sldId="4454"/>
        </pc:sldMkLst>
      </pc:sldChg>
      <pc:sldChg chg="addCm delCm">
        <pc:chgData name="Renee Luque" userId="24b01a1d-1c91-492f-b0ec-f8dd3574c772" providerId="ADAL" clId="{19283A8D-8E0B-4429-8216-28A18B051367}" dt="2024-04-16T23:24:15.157" v="9174"/>
        <pc:sldMkLst>
          <pc:docMk/>
          <pc:sldMk cId="3421154651" sldId="4454"/>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4:15.157" v="9174"/>
              <pc2:cmMkLst xmlns:pc2="http://schemas.microsoft.com/office/powerpoint/2019/9/main/command">
                <pc:docMk/>
                <pc:sldMk cId="3421154651" sldId="4454"/>
                <pc2:cmMk id="{4B41D419-4EBF-47D2-A54F-F868810B45B4}"/>
              </pc2:cmMkLst>
            </pc226:cmChg>
          </p:ext>
        </pc:extLst>
      </pc:sldChg>
      <pc:sldMasterChg chg="del delSldLayout">
        <pc:chgData name="Renee Luque" userId="24b01a1d-1c91-492f-b0ec-f8dd3574c772" providerId="ADAL" clId="{19283A8D-8E0B-4429-8216-28A18B051367}" dt="2024-04-04T21:33:21.015" v="3353" actId="2696"/>
        <pc:sldMasterMkLst>
          <pc:docMk/>
          <pc:sldMasterMk cId="3409833718" sldId="2147484431"/>
        </pc:sldMasterMkLst>
        <pc:sldLayoutChg chg="del">
          <pc:chgData name="Renee Luque" userId="24b01a1d-1c91-492f-b0ec-f8dd3574c772" providerId="ADAL" clId="{19283A8D-8E0B-4429-8216-28A18B051367}" dt="2024-04-04T21:33:21.015" v="3353" actId="2696"/>
          <pc:sldLayoutMkLst>
            <pc:docMk/>
            <pc:sldMasterMk cId="3409833718" sldId="2147484431"/>
            <pc:sldLayoutMk cId="2637135835" sldId="2147484432"/>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822245470" sldId="2147484433"/>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68432832" sldId="2147484434"/>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253586995" sldId="2147484435"/>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12764928" sldId="2147484436"/>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074675990" sldId="2147484437"/>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513975615" sldId="2147484438"/>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558517857" sldId="2147484439"/>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899453429" sldId="2147484440"/>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100408863" sldId="2147484441"/>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1075482005" sldId="2147484442"/>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1643824929" sldId="2147484443"/>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1888622802" sldId="2147484445"/>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642409340" sldId="2147484446"/>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912556802" sldId="2147484447"/>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977762386" sldId="2147484451"/>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1097937970" sldId="2147484452"/>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500523706" sldId="2147484453"/>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975266038" sldId="2147484455"/>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81945903" sldId="2147484456"/>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43780543" sldId="2147484457"/>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1161693317" sldId="2147484458"/>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741457695" sldId="2147484459"/>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170402997" sldId="2147484460"/>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496549524" sldId="2147484461"/>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264957400" sldId="2147484462"/>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581220142" sldId="2147484463"/>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401906709" sldId="2147484464"/>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225545917" sldId="2147484465"/>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772302311" sldId="2147484466"/>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670970565" sldId="2147484469"/>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4066503881" sldId="2147484470"/>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277482753" sldId="2147484472"/>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14416948" sldId="2147484473"/>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739377858" sldId="2147484474"/>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998781679" sldId="2147484475"/>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1453905753" sldId="2147484476"/>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921842411" sldId="2147484477"/>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44339256" sldId="2147484480"/>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982676976" sldId="2147484481"/>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525460140" sldId="2147484482"/>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560347731" sldId="2147484485"/>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451547176" sldId="2147484486"/>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476860659" sldId="2147484487"/>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992651278" sldId="2147484488"/>
          </pc:sldLayoutMkLst>
        </pc:sldLayoutChg>
      </pc:sldMasterChg>
    </pc:docChg>
  </pc:docChgLst>
  <pc:docChgLst>
    <pc:chgData name="Carlee Peterson" userId="S::cpeterson@cffutures.net::3bec69d1-c966-4e26-8ffe-3a127ac45e11" providerId="AD" clId="Web-{141D1BB4-0E4C-4A2F-9ADE-0E9AF4ED9959}"/>
    <pc:docChg chg="delSld modSld">
      <pc:chgData name="Carlee Peterson" userId="S::cpeterson@cffutures.net::3bec69d1-c966-4e26-8ffe-3a127ac45e11" providerId="AD" clId="Web-{141D1BB4-0E4C-4A2F-9ADE-0E9AF4ED9959}" dt="2023-05-25T16:33:11.783" v="34" actId="20577"/>
      <pc:docMkLst>
        <pc:docMk/>
      </pc:docMkLst>
      <pc:sldChg chg="modSp">
        <pc:chgData name="Carlee Peterson" userId="S::cpeterson@cffutures.net::3bec69d1-c966-4e26-8ffe-3a127ac45e11" providerId="AD" clId="Web-{141D1BB4-0E4C-4A2F-9ADE-0E9AF4ED9959}" dt="2023-05-25T16:30:48.819" v="0" actId="20577"/>
        <pc:sldMkLst>
          <pc:docMk/>
          <pc:sldMk cId="1545488891" sldId="378"/>
        </pc:sldMkLst>
      </pc:sldChg>
      <pc:sldChg chg="modSp">
        <pc:chgData name="Carlee Peterson" userId="S::cpeterson@cffutures.net::3bec69d1-c966-4e26-8ffe-3a127ac45e11" providerId="AD" clId="Web-{141D1BB4-0E4C-4A2F-9ADE-0E9AF4ED9959}" dt="2023-05-25T16:33:11.783" v="34" actId="20577"/>
        <pc:sldMkLst>
          <pc:docMk/>
          <pc:sldMk cId="1207663401" sldId="379"/>
        </pc:sldMkLst>
      </pc:sldChg>
      <pc:sldChg chg="modSp">
        <pc:chgData name="Carlee Peterson" userId="S::cpeterson@cffutures.net::3bec69d1-c966-4e26-8ffe-3a127ac45e11" providerId="AD" clId="Web-{141D1BB4-0E4C-4A2F-9ADE-0E9AF4ED9959}" dt="2023-05-25T16:33:03.673" v="32" actId="20577"/>
        <pc:sldMkLst>
          <pc:docMk/>
          <pc:sldMk cId="841812499" sldId="380"/>
        </pc:sldMkLst>
      </pc:sldChg>
      <pc:sldChg chg="modSp del">
        <pc:chgData name="Carlee Peterson" userId="S::cpeterson@cffutures.net::3bec69d1-c966-4e26-8ffe-3a127ac45e11" providerId="AD" clId="Web-{141D1BB4-0E4C-4A2F-9ADE-0E9AF4ED9959}" dt="2023-05-25T16:32:52.313" v="30"/>
        <pc:sldMkLst>
          <pc:docMk/>
          <pc:sldMk cId="2296052799" sldId="381"/>
        </pc:sldMkLst>
      </pc:sldChg>
    </pc:docChg>
  </pc:docChgLst>
  <pc:docChgLst>
    <pc:chgData name="Darron Petit" userId="fa1b50a9-2e46-4990-9854-aef413bde390" providerId="ADAL" clId="{762BB7DB-6C6E-42FD-B275-ED567998EC45}"/>
    <pc:docChg chg="undo redo custSel addSld delSld modSld sldOrd addMainMaster delMainMaster modMainMaster">
      <pc:chgData name="Darron Petit" userId="fa1b50a9-2e46-4990-9854-aef413bde390" providerId="ADAL" clId="{762BB7DB-6C6E-42FD-B275-ED567998EC45}" dt="2023-12-15T20:31:32.800" v="8248" actId="27918"/>
      <pc:docMkLst>
        <pc:docMk/>
      </pc:docMkLst>
      <pc:sldChg chg="del mod modShow">
        <pc:chgData name="Darron Petit" userId="fa1b50a9-2e46-4990-9854-aef413bde390" providerId="ADAL" clId="{762BB7DB-6C6E-42FD-B275-ED567998EC45}" dt="2023-12-06T20:37:37.414" v="2" actId="2696"/>
        <pc:sldMkLst>
          <pc:docMk/>
          <pc:sldMk cId="3463228680" sldId="257"/>
        </pc:sldMkLst>
      </pc:sldChg>
      <pc:sldChg chg="del mod modShow">
        <pc:chgData name="Darron Petit" userId="fa1b50a9-2e46-4990-9854-aef413bde390" providerId="ADAL" clId="{762BB7DB-6C6E-42FD-B275-ED567998EC45}" dt="2023-12-06T20:39:28.168" v="22" actId="2696"/>
        <pc:sldMkLst>
          <pc:docMk/>
          <pc:sldMk cId="890962163" sldId="259"/>
        </pc:sldMkLst>
      </pc:sldChg>
      <pc:sldChg chg="del mod modShow">
        <pc:chgData name="Darron Petit" userId="fa1b50a9-2e46-4990-9854-aef413bde390" providerId="ADAL" clId="{762BB7DB-6C6E-42FD-B275-ED567998EC45}" dt="2023-12-12T18:53:56.417" v="5121" actId="2696"/>
        <pc:sldMkLst>
          <pc:docMk/>
          <pc:sldMk cId="3845304925" sldId="260"/>
        </pc:sldMkLst>
      </pc:sldChg>
      <pc:sldChg chg="del mod modShow">
        <pc:chgData name="Darron Petit" userId="fa1b50a9-2e46-4990-9854-aef413bde390" providerId="ADAL" clId="{762BB7DB-6C6E-42FD-B275-ED567998EC45}" dt="2023-12-11T20:04:01.981" v="4551" actId="2696"/>
        <pc:sldMkLst>
          <pc:docMk/>
          <pc:sldMk cId="3518103985" sldId="323"/>
        </pc:sldMkLst>
      </pc:sldChg>
      <pc:sldChg chg="del mod modShow">
        <pc:chgData name="Darron Petit" userId="fa1b50a9-2e46-4990-9854-aef413bde390" providerId="ADAL" clId="{762BB7DB-6C6E-42FD-B275-ED567998EC45}" dt="2023-12-12T19:04:09.550" v="5224" actId="2696"/>
        <pc:sldMkLst>
          <pc:docMk/>
          <pc:sldMk cId="1817041909" sldId="326"/>
        </pc:sldMkLst>
      </pc:sldChg>
      <pc:sldChg chg="del mod modShow">
        <pc:chgData name="Darron Petit" userId="fa1b50a9-2e46-4990-9854-aef413bde390" providerId="ADAL" clId="{762BB7DB-6C6E-42FD-B275-ED567998EC45}" dt="2023-12-11T19:18:22.330" v="4409" actId="2696"/>
        <pc:sldMkLst>
          <pc:docMk/>
          <pc:sldMk cId="2047779199" sldId="331"/>
        </pc:sldMkLst>
      </pc:sldChg>
      <pc:sldChg chg="modSp del mod modShow">
        <pc:chgData name="Darron Petit" userId="fa1b50a9-2e46-4990-9854-aef413bde390" providerId="ADAL" clId="{762BB7DB-6C6E-42FD-B275-ED567998EC45}" dt="2023-12-11T20:26:16.843" v="4755" actId="2696"/>
        <pc:sldMkLst>
          <pc:docMk/>
          <pc:sldMk cId="980172058" sldId="336"/>
        </pc:sldMkLst>
      </pc:sldChg>
      <pc:sldChg chg="del mod modShow">
        <pc:chgData name="Darron Petit" userId="fa1b50a9-2e46-4990-9854-aef413bde390" providerId="ADAL" clId="{762BB7DB-6C6E-42FD-B275-ED567998EC45}" dt="2023-12-06T21:05:03.142" v="334" actId="2696"/>
        <pc:sldMkLst>
          <pc:docMk/>
          <pc:sldMk cId="2111053676" sldId="357"/>
        </pc:sldMkLst>
      </pc:sldChg>
      <pc:sldChg chg="del mod modShow">
        <pc:chgData name="Darron Petit" userId="fa1b50a9-2e46-4990-9854-aef413bde390" providerId="ADAL" clId="{762BB7DB-6C6E-42FD-B275-ED567998EC45}" dt="2023-12-06T21:05:15.500" v="335" actId="2696"/>
        <pc:sldMkLst>
          <pc:docMk/>
          <pc:sldMk cId="834095273" sldId="358"/>
        </pc:sldMkLst>
      </pc:sldChg>
      <pc:sldChg chg="del mod modShow">
        <pc:chgData name="Darron Petit" userId="fa1b50a9-2e46-4990-9854-aef413bde390" providerId="ADAL" clId="{762BB7DB-6C6E-42FD-B275-ED567998EC45}" dt="2023-12-12T21:02:29.191" v="6443" actId="2696"/>
        <pc:sldMkLst>
          <pc:docMk/>
          <pc:sldMk cId="3322536792" sldId="363"/>
        </pc:sldMkLst>
      </pc:sldChg>
      <pc:sldChg chg="del mod modShow">
        <pc:chgData name="Darron Petit" userId="fa1b50a9-2e46-4990-9854-aef413bde390" providerId="ADAL" clId="{762BB7DB-6C6E-42FD-B275-ED567998EC45}" dt="2023-12-06T22:23:42.730" v="506" actId="2696"/>
        <pc:sldMkLst>
          <pc:docMk/>
          <pc:sldMk cId="1545488891" sldId="378"/>
        </pc:sldMkLst>
      </pc:sldChg>
      <pc:sldChg chg="del mod modShow">
        <pc:chgData name="Darron Petit" userId="fa1b50a9-2e46-4990-9854-aef413bde390" providerId="ADAL" clId="{762BB7DB-6C6E-42FD-B275-ED567998EC45}" dt="2023-12-06T22:23:45.702" v="507" actId="2696"/>
        <pc:sldMkLst>
          <pc:docMk/>
          <pc:sldMk cId="1207663401" sldId="379"/>
        </pc:sldMkLst>
      </pc:sldChg>
      <pc:sldChg chg="del mod modShow">
        <pc:chgData name="Darron Petit" userId="fa1b50a9-2e46-4990-9854-aef413bde390" providerId="ADAL" clId="{762BB7DB-6C6E-42FD-B275-ED567998EC45}" dt="2023-12-06T22:23:48.274" v="508" actId="2696"/>
        <pc:sldMkLst>
          <pc:docMk/>
          <pc:sldMk cId="841812499" sldId="380"/>
        </pc:sldMkLst>
      </pc:sldChg>
      <pc:sldChg chg="del mod modShow">
        <pc:chgData name="Darron Petit" userId="fa1b50a9-2e46-4990-9854-aef413bde390" providerId="ADAL" clId="{762BB7DB-6C6E-42FD-B275-ED567998EC45}" dt="2023-12-06T22:52:31.010" v="945" actId="2696"/>
        <pc:sldMkLst>
          <pc:docMk/>
          <pc:sldMk cId="3157710716" sldId="382"/>
        </pc:sldMkLst>
      </pc:sldChg>
      <pc:sldChg chg="del mod modShow">
        <pc:chgData name="Darron Petit" userId="fa1b50a9-2e46-4990-9854-aef413bde390" providerId="ADAL" clId="{762BB7DB-6C6E-42FD-B275-ED567998EC45}" dt="2023-12-06T23:29:44.095" v="1438" actId="2696"/>
        <pc:sldMkLst>
          <pc:docMk/>
          <pc:sldMk cId="4156712153" sldId="389"/>
        </pc:sldMkLst>
      </pc:sldChg>
      <pc:sldChg chg="del mod modShow">
        <pc:chgData name="Darron Petit" userId="fa1b50a9-2e46-4990-9854-aef413bde390" providerId="ADAL" clId="{762BB7DB-6C6E-42FD-B275-ED567998EC45}" dt="2023-12-06T20:38:23.248" v="6" actId="2696"/>
        <pc:sldMkLst>
          <pc:docMk/>
          <pc:sldMk cId="845782079" sldId="447"/>
        </pc:sldMkLst>
      </pc:sldChg>
      <pc:sldChg chg="del mod modShow">
        <pc:chgData name="Darron Petit" userId="fa1b50a9-2e46-4990-9854-aef413bde390" providerId="ADAL" clId="{762BB7DB-6C6E-42FD-B275-ED567998EC45}" dt="2023-12-06T21:04:54.499" v="333" actId="2696"/>
        <pc:sldMkLst>
          <pc:docMk/>
          <pc:sldMk cId="3573167192" sldId="505"/>
        </pc:sldMkLst>
      </pc:sldChg>
      <pc:sldChg chg="del mod modShow">
        <pc:chgData name="Darron Petit" userId="fa1b50a9-2e46-4990-9854-aef413bde390" providerId="ADAL" clId="{762BB7DB-6C6E-42FD-B275-ED567998EC45}" dt="2023-12-11T18:25:18.190" v="4340" actId="2696"/>
        <pc:sldMkLst>
          <pc:docMk/>
          <pc:sldMk cId="2003227725" sldId="1795"/>
        </pc:sldMkLst>
      </pc:sldChg>
      <pc:sldChg chg="del mod modShow">
        <pc:chgData name="Darron Petit" userId="fa1b50a9-2e46-4990-9854-aef413bde390" providerId="ADAL" clId="{762BB7DB-6C6E-42FD-B275-ED567998EC45}" dt="2023-12-06T20:41:20.337" v="41" actId="2696"/>
        <pc:sldMkLst>
          <pc:docMk/>
          <pc:sldMk cId="4057508187" sldId="3596"/>
        </pc:sldMkLst>
      </pc:sldChg>
      <pc:sldChg chg="del mod modShow">
        <pc:chgData name="Darron Petit" userId="fa1b50a9-2e46-4990-9854-aef413bde390" providerId="ADAL" clId="{762BB7DB-6C6E-42FD-B275-ED567998EC45}" dt="2023-12-07T19:10:22.816" v="1853" actId="2696"/>
        <pc:sldMkLst>
          <pc:docMk/>
          <pc:sldMk cId="2700808123" sldId="3597"/>
        </pc:sldMkLst>
      </pc:sldChg>
      <pc:sldChg chg="del mod modShow">
        <pc:chgData name="Darron Petit" userId="fa1b50a9-2e46-4990-9854-aef413bde390" providerId="ADAL" clId="{762BB7DB-6C6E-42FD-B275-ED567998EC45}" dt="2023-12-06T20:42:23.775" v="53" actId="2696"/>
        <pc:sldMkLst>
          <pc:docMk/>
          <pc:sldMk cId="3832313077" sldId="3618"/>
        </pc:sldMkLst>
      </pc:sldChg>
      <pc:sldChg chg="del mod modShow">
        <pc:chgData name="Darron Petit" userId="fa1b50a9-2e46-4990-9854-aef413bde390" providerId="ADAL" clId="{762BB7DB-6C6E-42FD-B275-ED567998EC45}" dt="2023-12-06T20:43:03.769" v="63" actId="2696"/>
        <pc:sldMkLst>
          <pc:docMk/>
          <pc:sldMk cId="1055786399" sldId="3619"/>
        </pc:sldMkLst>
      </pc:sldChg>
      <pc:sldChg chg="del mod modShow">
        <pc:chgData name="Darron Petit" userId="fa1b50a9-2e46-4990-9854-aef413bde390" providerId="ADAL" clId="{762BB7DB-6C6E-42FD-B275-ED567998EC45}" dt="2023-12-07T22:21:04.427" v="2715" actId="2696"/>
        <pc:sldMkLst>
          <pc:docMk/>
          <pc:sldMk cId="3572832801" sldId="3620"/>
        </pc:sldMkLst>
      </pc:sldChg>
      <pc:sldChg chg="del mod modShow">
        <pc:chgData name="Darron Petit" userId="fa1b50a9-2e46-4990-9854-aef413bde390" providerId="ADAL" clId="{762BB7DB-6C6E-42FD-B275-ED567998EC45}" dt="2023-12-06T20:44:46.605" v="87" actId="2696"/>
        <pc:sldMkLst>
          <pc:docMk/>
          <pc:sldMk cId="3164262781" sldId="3621"/>
        </pc:sldMkLst>
      </pc:sldChg>
      <pc:sldChg chg="del mod modShow">
        <pc:chgData name="Darron Petit" userId="fa1b50a9-2e46-4990-9854-aef413bde390" providerId="ADAL" clId="{762BB7DB-6C6E-42FD-B275-ED567998EC45}" dt="2023-12-06T20:46:18.492" v="125" actId="2696"/>
        <pc:sldMkLst>
          <pc:docMk/>
          <pc:sldMk cId="2305063412" sldId="3622"/>
        </pc:sldMkLst>
      </pc:sldChg>
      <pc:sldChg chg="del mod modShow">
        <pc:chgData name="Darron Petit" userId="fa1b50a9-2e46-4990-9854-aef413bde390" providerId="ADAL" clId="{762BB7DB-6C6E-42FD-B275-ED567998EC45}" dt="2023-12-06T20:47:13.275" v="136" actId="2696"/>
        <pc:sldMkLst>
          <pc:docMk/>
          <pc:sldMk cId="2338882255" sldId="3623"/>
        </pc:sldMkLst>
      </pc:sldChg>
      <pc:sldChg chg="del mod modShow">
        <pc:chgData name="Darron Petit" userId="fa1b50a9-2e46-4990-9854-aef413bde390" providerId="ADAL" clId="{762BB7DB-6C6E-42FD-B275-ED567998EC45}" dt="2023-12-06T20:51:07.797" v="169" actId="2696"/>
        <pc:sldMkLst>
          <pc:docMk/>
          <pc:sldMk cId="1659516540" sldId="3624"/>
        </pc:sldMkLst>
      </pc:sldChg>
      <pc:sldChg chg="del mod modShow">
        <pc:chgData name="Darron Petit" userId="fa1b50a9-2e46-4990-9854-aef413bde390" providerId="ADAL" clId="{762BB7DB-6C6E-42FD-B275-ED567998EC45}" dt="2023-12-07T19:41:20.445" v="1941" actId="2696"/>
        <pc:sldMkLst>
          <pc:docMk/>
          <pc:sldMk cId="1179948282" sldId="3777"/>
        </pc:sldMkLst>
      </pc:sldChg>
      <pc:sldChg chg="del mod modShow">
        <pc:chgData name="Darron Petit" userId="fa1b50a9-2e46-4990-9854-aef413bde390" providerId="ADAL" clId="{762BB7DB-6C6E-42FD-B275-ED567998EC45}" dt="2023-12-11T17:10:40.989" v="3624" actId="2696"/>
        <pc:sldMkLst>
          <pc:docMk/>
          <pc:sldMk cId="2255177779" sldId="3779"/>
        </pc:sldMkLst>
      </pc:sldChg>
      <pc:sldChg chg="del mod modShow">
        <pc:chgData name="Darron Petit" userId="fa1b50a9-2e46-4990-9854-aef413bde390" providerId="ADAL" clId="{762BB7DB-6C6E-42FD-B275-ED567998EC45}" dt="2023-12-08T00:11:12.991" v="3150" actId="2696"/>
        <pc:sldMkLst>
          <pc:docMk/>
          <pc:sldMk cId="360496910" sldId="3780"/>
        </pc:sldMkLst>
      </pc:sldChg>
      <pc:sldChg chg="del mod modShow">
        <pc:chgData name="Darron Petit" userId="fa1b50a9-2e46-4990-9854-aef413bde390" providerId="ADAL" clId="{762BB7DB-6C6E-42FD-B275-ED567998EC45}" dt="2023-12-11T17:18:19.455" v="3835" actId="2696"/>
        <pc:sldMkLst>
          <pc:docMk/>
          <pc:sldMk cId="4222625078" sldId="3781"/>
        </pc:sldMkLst>
      </pc:sldChg>
      <pc:sldChg chg="del mod modShow">
        <pc:chgData name="Darron Petit" userId="fa1b50a9-2e46-4990-9854-aef413bde390" providerId="ADAL" clId="{762BB7DB-6C6E-42FD-B275-ED567998EC45}" dt="2023-12-08T00:19:15.020" v="3285" actId="2696"/>
        <pc:sldMkLst>
          <pc:docMk/>
          <pc:sldMk cId="2388243820" sldId="3782"/>
        </pc:sldMkLst>
      </pc:sldChg>
      <pc:sldChg chg="del mod modShow">
        <pc:chgData name="Darron Petit" userId="fa1b50a9-2e46-4990-9854-aef413bde390" providerId="ADAL" clId="{762BB7DB-6C6E-42FD-B275-ED567998EC45}" dt="2023-12-11T17:20:12.311" v="3885" actId="2696"/>
        <pc:sldMkLst>
          <pc:docMk/>
          <pc:sldMk cId="3493692451" sldId="3783"/>
        </pc:sldMkLst>
      </pc:sldChg>
      <pc:sldChg chg="del mod modShow">
        <pc:chgData name="Darron Petit" userId="fa1b50a9-2e46-4990-9854-aef413bde390" providerId="ADAL" clId="{762BB7DB-6C6E-42FD-B275-ED567998EC45}" dt="2023-12-07T19:19:54.786" v="1872" actId="2696"/>
        <pc:sldMkLst>
          <pc:docMk/>
          <pc:sldMk cId="1060822371" sldId="3786"/>
        </pc:sldMkLst>
      </pc:sldChg>
      <pc:sldChg chg="del mod modShow">
        <pc:chgData name="Darron Petit" userId="fa1b50a9-2e46-4990-9854-aef413bde390" providerId="ADAL" clId="{762BB7DB-6C6E-42FD-B275-ED567998EC45}" dt="2023-12-07T19:20:36.381" v="1876" actId="2696"/>
        <pc:sldMkLst>
          <pc:docMk/>
          <pc:sldMk cId="2388302563" sldId="3787"/>
        </pc:sldMkLst>
      </pc:sldChg>
      <pc:sldChg chg="del mod modShow">
        <pc:chgData name="Darron Petit" userId="fa1b50a9-2e46-4990-9854-aef413bde390" providerId="ADAL" clId="{762BB7DB-6C6E-42FD-B275-ED567998EC45}" dt="2023-12-06T20:54:50.730" v="189" actId="2696"/>
        <pc:sldMkLst>
          <pc:docMk/>
          <pc:sldMk cId="59457721" sldId="3788"/>
        </pc:sldMkLst>
      </pc:sldChg>
      <pc:sldChg chg="modSp del mod modShow">
        <pc:chgData name="Darron Petit" userId="fa1b50a9-2e46-4990-9854-aef413bde390" providerId="ADAL" clId="{762BB7DB-6C6E-42FD-B275-ED567998EC45}" dt="2023-12-06T20:58:48.752" v="265" actId="2696"/>
        <pc:sldMkLst>
          <pc:docMk/>
          <pc:sldMk cId="2281041343" sldId="3789"/>
        </pc:sldMkLst>
      </pc:sldChg>
      <pc:sldChg chg="del mod modShow">
        <pc:chgData name="Darron Petit" userId="fa1b50a9-2e46-4990-9854-aef413bde390" providerId="ADAL" clId="{762BB7DB-6C6E-42FD-B275-ED567998EC45}" dt="2023-12-06T20:59:46.054" v="283" actId="2696"/>
        <pc:sldMkLst>
          <pc:docMk/>
          <pc:sldMk cId="2803339299" sldId="3791"/>
        </pc:sldMkLst>
      </pc:sldChg>
      <pc:sldChg chg="del mod modShow">
        <pc:chgData name="Darron Petit" userId="fa1b50a9-2e46-4990-9854-aef413bde390" providerId="ADAL" clId="{762BB7DB-6C6E-42FD-B275-ED567998EC45}" dt="2023-12-06T21:01:38.544" v="303" actId="2696"/>
        <pc:sldMkLst>
          <pc:docMk/>
          <pc:sldMk cId="523504979" sldId="3792"/>
        </pc:sldMkLst>
      </pc:sldChg>
      <pc:sldChg chg="modSp del mod modShow">
        <pc:chgData name="Darron Petit" userId="fa1b50a9-2e46-4990-9854-aef413bde390" providerId="ADAL" clId="{762BB7DB-6C6E-42FD-B275-ED567998EC45}" dt="2023-12-07T19:56:29.430" v="2022" actId="2696"/>
        <pc:sldMkLst>
          <pc:docMk/>
          <pc:sldMk cId="395930507" sldId="3793"/>
        </pc:sldMkLst>
      </pc:sldChg>
      <pc:sldChg chg="del mod modShow">
        <pc:chgData name="Darron Petit" userId="fa1b50a9-2e46-4990-9854-aef413bde390" providerId="ADAL" clId="{762BB7DB-6C6E-42FD-B275-ED567998EC45}" dt="2023-12-07T19:58:06.303" v="2036" actId="2696"/>
        <pc:sldMkLst>
          <pc:docMk/>
          <pc:sldMk cId="923090468" sldId="3794"/>
        </pc:sldMkLst>
      </pc:sldChg>
      <pc:sldChg chg="del mod modShow">
        <pc:chgData name="Darron Petit" userId="fa1b50a9-2e46-4990-9854-aef413bde390" providerId="ADAL" clId="{762BB7DB-6C6E-42FD-B275-ED567998EC45}" dt="2023-12-07T20:00:18.994" v="2057" actId="2696"/>
        <pc:sldMkLst>
          <pc:docMk/>
          <pc:sldMk cId="3751470456" sldId="3795"/>
        </pc:sldMkLst>
      </pc:sldChg>
      <pc:sldChg chg="del mod modShow">
        <pc:chgData name="Darron Petit" userId="fa1b50a9-2e46-4990-9854-aef413bde390" providerId="ADAL" clId="{762BB7DB-6C6E-42FD-B275-ED567998EC45}" dt="2023-12-06T21:02:46.686" v="314" actId="2696"/>
        <pc:sldMkLst>
          <pc:docMk/>
          <pc:sldMk cId="448533922" sldId="3797"/>
        </pc:sldMkLst>
      </pc:sldChg>
      <pc:sldChg chg="del mod modShow">
        <pc:chgData name="Darron Petit" userId="fa1b50a9-2e46-4990-9854-aef413bde390" providerId="ADAL" clId="{762BB7DB-6C6E-42FD-B275-ED567998EC45}" dt="2023-12-06T21:04:15.329" v="332" actId="2696"/>
        <pc:sldMkLst>
          <pc:docMk/>
          <pc:sldMk cId="255329420" sldId="3798"/>
        </pc:sldMkLst>
      </pc:sldChg>
      <pc:sldChg chg="del mod modShow">
        <pc:chgData name="Darron Petit" userId="fa1b50a9-2e46-4990-9854-aef413bde390" providerId="ADAL" clId="{762BB7DB-6C6E-42FD-B275-ED567998EC45}" dt="2023-12-06T22:14:58.717" v="350" actId="2696"/>
        <pc:sldMkLst>
          <pc:docMk/>
          <pc:sldMk cId="2898508150" sldId="3799"/>
        </pc:sldMkLst>
      </pc:sldChg>
      <pc:sldChg chg="del mod modShow">
        <pc:chgData name="Darron Petit" userId="fa1b50a9-2e46-4990-9854-aef413bde390" providerId="ADAL" clId="{762BB7DB-6C6E-42FD-B275-ED567998EC45}" dt="2023-12-07T19:35:09.964" v="1923" actId="2696"/>
        <pc:sldMkLst>
          <pc:docMk/>
          <pc:sldMk cId="1608537100" sldId="3815"/>
        </pc:sldMkLst>
      </pc:sldChg>
      <pc:sldChg chg="del mod modShow">
        <pc:chgData name="Darron Petit" userId="fa1b50a9-2e46-4990-9854-aef413bde390" providerId="ADAL" clId="{762BB7DB-6C6E-42FD-B275-ED567998EC45}" dt="2023-12-06T22:52:47.650" v="946" actId="2696"/>
        <pc:sldMkLst>
          <pc:docMk/>
          <pc:sldMk cId="3557348005" sldId="3816"/>
        </pc:sldMkLst>
      </pc:sldChg>
      <pc:sldChg chg="del mod modShow">
        <pc:chgData name="Darron Petit" userId="fa1b50a9-2e46-4990-9854-aef413bde390" providerId="ADAL" clId="{762BB7DB-6C6E-42FD-B275-ED567998EC45}" dt="2023-12-12T21:38:04.631" v="6857" actId="2696"/>
        <pc:sldMkLst>
          <pc:docMk/>
          <pc:sldMk cId="493249669" sldId="3817"/>
        </pc:sldMkLst>
      </pc:sldChg>
      <pc:sldChg chg="del mod modShow">
        <pc:chgData name="Darron Petit" userId="fa1b50a9-2e46-4990-9854-aef413bde390" providerId="ADAL" clId="{762BB7DB-6C6E-42FD-B275-ED567998EC45}" dt="2023-12-11T19:58:37.095" v="4526" actId="2696"/>
        <pc:sldMkLst>
          <pc:docMk/>
          <pc:sldMk cId="4003520388" sldId="3819"/>
        </pc:sldMkLst>
      </pc:sldChg>
      <pc:sldChg chg="del mod modShow">
        <pc:chgData name="Darron Petit" userId="fa1b50a9-2e46-4990-9854-aef413bde390" providerId="ADAL" clId="{762BB7DB-6C6E-42FD-B275-ED567998EC45}" dt="2023-12-07T19:13:19.342" v="1863" actId="2696"/>
        <pc:sldMkLst>
          <pc:docMk/>
          <pc:sldMk cId="3432507117" sldId="3823"/>
        </pc:sldMkLst>
      </pc:sldChg>
      <pc:sldChg chg="del mod modShow">
        <pc:chgData name="Darron Petit" userId="fa1b50a9-2e46-4990-9854-aef413bde390" providerId="ADAL" clId="{762BB7DB-6C6E-42FD-B275-ED567998EC45}" dt="2023-12-07T19:18:29.273" v="1865" actId="2696"/>
        <pc:sldMkLst>
          <pc:docMk/>
          <pc:sldMk cId="2028803485" sldId="3825"/>
        </pc:sldMkLst>
      </pc:sldChg>
      <pc:sldChg chg="del">
        <pc:chgData name="Darron Petit" userId="fa1b50a9-2e46-4990-9854-aef413bde390" providerId="ADAL" clId="{762BB7DB-6C6E-42FD-B275-ED567998EC45}" dt="2023-12-07T19:28:35.765" v="1878" actId="2696"/>
        <pc:sldMkLst>
          <pc:docMk/>
          <pc:sldMk cId="2248813643" sldId="3827"/>
        </pc:sldMkLst>
      </pc:sldChg>
      <pc:sldChg chg="del mod modShow">
        <pc:chgData name="Darron Petit" userId="fa1b50a9-2e46-4990-9854-aef413bde390" providerId="ADAL" clId="{762BB7DB-6C6E-42FD-B275-ED567998EC45}" dt="2023-12-07T19:29:02.317" v="1881" actId="2696"/>
        <pc:sldMkLst>
          <pc:docMk/>
          <pc:sldMk cId="627546981" sldId="3829"/>
        </pc:sldMkLst>
      </pc:sldChg>
      <pc:sldChg chg="del mod modShow">
        <pc:chgData name="Darron Petit" userId="fa1b50a9-2e46-4990-9854-aef413bde390" providerId="ADAL" clId="{762BB7DB-6C6E-42FD-B275-ED567998EC45}" dt="2023-12-07T19:49:16.534" v="1969" actId="2696"/>
        <pc:sldMkLst>
          <pc:docMk/>
          <pc:sldMk cId="103460071" sldId="3831"/>
        </pc:sldMkLst>
      </pc:sldChg>
      <pc:sldChg chg="del mod modShow">
        <pc:chgData name="Darron Petit" userId="fa1b50a9-2e46-4990-9854-aef413bde390" providerId="ADAL" clId="{762BB7DB-6C6E-42FD-B275-ED567998EC45}" dt="2023-12-07T19:29:37.030" v="1885" actId="2696"/>
        <pc:sldMkLst>
          <pc:docMk/>
          <pc:sldMk cId="659896978" sldId="3833"/>
        </pc:sldMkLst>
      </pc:sldChg>
      <pc:sldChg chg="del mod modShow">
        <pc:chgData name="Darron Petit" userId="fa1b50a9-2e46-4990-9854-aef413bde390" providerId="ADAL" clId="{762BB7DB-6C6E-42FD-B275-ED567998EC45}" dt="2023-12-07T19:30:19.111" v="1898" actId="2696"/>
        <pc:sldMkLst>
          <pc:docMk/>
          <pc:sldMk cId="3261335270" sldId="3835"/>
        </pc:sldMkLst>
      </pc:sldChg>
      <pc:sldChg chg="del mod modShow">
        <pc:chgData name="Darron Petit" userId="fa1b50a9-2e46-4990-9854-aef413bde390" providerId="ADAL" clId="{762BB7DB-6C6E-42FD-B275-ED567998EC45}" dt="2023-12-06T22:18:45.393" v="378" actId="2696"/>
        <pc:sldMkLst>
          <pc:docMk/>
          <pc:sldMk cId="1516779969" sldId="3837"/>
        </pc:sldMkLst>
      </pc:sldChg>
      <pc:sldChg chg="modSp del mod modShow">
        <pc:chgData name="Darron Petit" userId="fa1b50a9-2e46-4990-9854-aef413bde390" providerId="ADAL" clId="{762BB7DB-6C6E-42FD-B275-ED567998EC45}" dt="2023-12-07T21:32:17.495" v="2132" actId="2696"/>
        <pc:sldMkLst>
          <pc:docMk/>
          <pc:sldMk cId="510490260" sldId="3838"/>
        </pc:sldMkLst>
      </pc:sldChg>
      <pc:sldChg chg="modSp del mod modShow modNotesTx">
        <pc:chgData name="Darron Petit" userId="fa1b50a9-2e46-4990-9854-aef413bde390" providerId="ADAL" clId="{762BB7DB-6C6E-42FD-B275-ED567998EC45}" dt="2023-12-07T21:59:49.138" v="2342" actId="2696"/>
        <pc:sldMkLst>
          <pc:docMk/>
          <pc:sldMk cId="1222896960" sldId="3839"/>
        </pc:sldMkLst>
      </pc:sldChg>
      <pc:sldChg chg="del mod modShow">
        <pc:chgData name="Darron Petit" userId="fa1b50a9-2e46-4990-9854-aef413bde390" providerId="ADAL" clId="{762BB7DB-6C6E-42FD-B275-ED567998EC45}" dt="2023-12-07T19:47:06.302" v="1960" actId="2696"/>
        <pc:sldMkLst>
          <pc:docMk/>
          <pc:sldMk cId="1138554154" sldId="3840"/>
        </pc:sldMkLst>
      </pc:sldChg>
      <pc:sldChg chg="del mod modShow">
        <pc:chgData name="Darron Petit" userId="fa1b50a9-2e46-4990-9854-aef413bde390" providerId="ADAL" clId="{762BB7DB-6C6E-42FD-B275-ED567998EC45}" dt="2023-12-11T18:05:04.091" v="4200" actId="2696"/>
        <pc:sldMkLst>
          <pc:docMk/>
          <pc:sldMk cId="1217062813" sldId="3841"/>
        </pc:sldMkLst>
      </pc:sldChg>
      <pc:sldChg chg="del mod modShow">
        <pc:chgData name="Darron Petit" userId="fa1b50a9-2e46-4990-9854-aef413bde390" providerId="ADAL" clId="{762BB7DB-6C6E-42FD-B275-ED567998EC45}" dt="2023-12-07T21:49:43.995" v="2170" actId="2696"/>
        <pc:sldMkLst>
          <pc:docMk/>
          <pc:sldMk cId="901307485" sldId="3842"/>
        </pc:sldMkLst>
      </pc:sldChg>
      <pc:sldChg chg="del mod modShow">
        <pc:chgData name="Darron Petit" userId="fa1b50a9-2e46-4990-9854-aef413bde390" providerId="ADAL" clId="{762BB7DB-6C6E-42FD-B275-ED567998EC45}" dt="2023-12-06T22:23:50.773" v="509" actId="2696"/>
        <pc:sldMkLst>
          <pc:docMk/>
          <pc:sldMk cId="396982261" sldId="3843"/>
        </pc:sldMkLst>
      </pc:sldChg>
      <pc:sldChg chg="modSp mod">
        <pc:chgData name="Darron Petit" userId="fa1b50a9-2e46-4990-9854-aef413bde390" providerId="ADAL" clId="{762BB7DB-6C6E-42FD-B275-ED567998EC45}" dt="2023-12-06T20:36:55.043" v="1"/>
        <pc:sldMkLst>
          <pc:docMk/>
          <pc:sldMk cId="441135165" sldId="3845"/>
        </pc:sldMkLst>
      </pc:sldChg>
      <pc:sldChg chg="modNotesTx">
        <pc:chgData name="Darron Petit" userId="fa1b50a9-2e46-4990-9854-aef413bde390" providerId="ADAL" clId="{762BB7DB-6C6E-42FD-B275-ED567998EC45}" dt="2023-12-06T20:38:17.721" v="5" actId="20577"/>
        <pc:sldMkLst>
          <pc:docMk/>
          <pc:sldMk cId="500820418" sldId="3846"/>
        </pc:sldMkLst>
      </pc:sldChg>
      <pc:sldChg chg="modSp mod modNotesTx">
        <pc:chgData name="Darron Petit" userId="fa1b50a9-2e46-4990-9854-aef413bde390" providerId="ADAL" clId="{762BB7DB-6C6E-42FD-B275-ED567998EC45}" dt="2023-12-12T00:11:58.445" v="4765" actId="20577"/>
        <pc:sldMkLst>
          <pc:docMk/>
          <pc:sldMk cId="3282773534" sldId="3847"/>
        </pc:sldMkLst>
      </pc:sldChg>
      <pc:sldChg chg="modSp mod modNotesTx">
        <pc:chgData name="Darron Petit" userId="fa1b50a9-2e46-4990-9854-aef413bde390" providerId="ADAL" clId="{762BB7DB-6C6E-42FD-B275-ED567998EC45}" dt="2023-12-06T20:56:52.586" v="216" actId="948"/>
        <pc:sldMkLst>
          <pc:docMk/>
          <pc:sldMk cId="1486359712" sldId="3849"/>
        </pc:sldMkLst>
      </pc:sldChg>
      <pc:sldChg chg="modSp mod modNotesTx">
        <pc:chgData name="Darron Petit" userId="fa1b50a9-2e46-4990-9854-aef413bde390" providerId="ADAL" clId="{762BB7DB-6C6E-42FD-B275-ED567998EC45}" dt="2023-12-06T20:56:53.116" v="217" actId="948"/>
        <pc:sldMkLst>
          <pc:docMk/>
          <pc:sldMk cId="3927186486" sldId="3850"/>
        </pc:sldMkLst>
      </pc:sldChg>
      <pc:sldChg chg="modSp mod modNotesTx">
        <pc:chgData name="Darron Petit" userId="fa1b50a9-2e46-4990-9854-aef413bde390" providerId="ADAL" clId="{762BB7DB-6C6E-42FD-B275-ED567998EC45}" dt="2023-12-06T20:56:53.779" v="218" actId="948"/>
        <pc:sldMkLst>
          <pc:docMk/>
          <pc:sldMk cId="2842018071" sldId="3851"/>
        </pc:sldMkLst>
      </pc:sldChg>
      <pc:sldChg chg="modSp mod modNotesTx">
        <pc:chgData name="Darron Petit" userId="fa1b50a9-2e46-4990-9854-aef413bde390" providerId="ADAL" clId="{762BB7DB-6C6E-42FD-B275-ED567998EC45}" dt="2023-12-06T20:44:37.227" v="86" actId="15"/>
        <pc:sldMkLst>
          <pc:docMk/>
          <pc:sldMk cId="2641902712" sldId="3852"/>
        </pc:sldMkLst>
      </pc:sldChg>
      <pc:sldChg chg="modSp mod modNotesTx">
        <pc:chgData name="Darron Petit" userId="fa1b50a9-2e46-4990-9854-aef413bde390" providerId="ADAL" clId="{762BB7DB-6C6E-42FD-B275-ED567998EC45}" dt="2023-12-12T22:09:19.330" v="6870" actId="5793"/>
        <pc:sldMkLst>
          <pc:docMk/>
          <pc:sldMk cId="2463889722" sldId="3853"/>
        </pc:sldMkLst>
      </pc:sldChg>
      <pc:sldChg chg="modSp mod modNotesTx">
        <pc:chgData name="Darron Petit" userId="fa1b50a9-2e46-4990-9854-aef413bde390" providerId="ADAL" clId="{762BB7DB-6C6E-42FD-B275-ED567998EC45}" dt="2023-12-06T20:47:06.278" v="135" actId="20577"/>
        <pc:sldMkLst>
          <pc:docMk/>
          <pc:sldMk cId="2677849447" sldId="3854"/>
        </pc:sldMkLst>
      </pc:sldChg>
      <pc:sldChg chg="modSp mod modNotesTx">
        <pc:chgData name="Darron Petit" userId="fa1b50a9-2e46-4990-9854-aef413bde390" providerId="ADAL" clId="{762BB7DB-6C6E-42FD-B275-ED567998EC45}" dt="2023-12-06T20:51:00.978" v="168" actId="20577"/>
        <pc:sldMkLst>
          <pc:docMk/>
          <pc:sldMk cId="1640915820" sldId="3855"/>
        </pc:sldMkLst>
      </pc:sldChg>
      <pc:sldChg chg="modSp mod modNotesTx">
        <pc:chgData name="Darron Petit" userId="fa1b50a9-2e46-4990-9854-aef413bde390" providerId="ADAL" clId="{762BB7DB-6C6E-42FD-B275-ED567998EC45}" dt="2023-12-06T20:56:55.721" v="220" actId="948"/>
        <pc:sldMkLst>
          <pc:docMk/>
          <pc:sldMk cId="1692391369" sldId="3856"/>
        </pc:sldMkLst>
      </pc:sldChg>
      <pc:sldChg chg="modSp mod modNotesTx">
        <pc:chgData name="Darron Petit" userId="fa1b50a9-2e46-4990-9854-aef413bde390" providerId="ADAL" clId="{762BB7DB-6C6E-42FD-B275-ED567998EC45}" dt="2023-12-06T20:58:40.527" v="264" actId="20577"/>
        <pc:sldMkLst>
          <pc:docMk/>
          <pc:sldMk cId="345423842" sldId="3857"/>
        </pc:sldMkLst>
      </pc:sldChg>
      <pc:sldChg chg="delSp modSp mod modNotesTx">
        <pc:chgData name="Darron Petit" userId="fa1b50a9-2e46-4990-9854-aef413bde390" providerId="ADAL" clId="{762BB7DB-6C6E-42FD-B275-ED567998EC45}" dt="2023-12-06T21:00:36.926" v="299" actId="948"/>
        <pc:sldMkLst>
          <pc:docMk/>
          <pc:sldMk cId="647335588" sldId="3858"/>
        </pc:sldMkLst>
      </pc:sldChg>
      <pc:sldChg chg="modSp mod modNotesTx">
        <pc:chgData name="Darron Petit" userId="fa1b50a9-2e46-4990-9854-aef413bde390" providerId="ADAL" clId="{762BB7DB-6C6E-42FD-B275-ED567998EC45}" dt="2023-12-06T21:01:25.507" v="302"/>
        <pc:sldMkLst>
          <pc:docMk/>
          <pc:sldMk cId="1443169786" sldId="3859"/>
        </pc:sldMkLst>
      </pc:sldChg>
      <pc:sldChg chg="modSp mod modNotesTx">
        <pc:chgData name="Darron Petit" userId="fa1b50a9-2e46-4990-9854-aef413bde390" providerId="ADAL" clId="{762BB7DB-6C6E-42FD-B275-ED567998EC45}" dt="2023-12-06T21:02:39.646" v="313" actId="20577"/>
        <pc:sldMkLst>
          <pc:docMk/>
          <pc:sldMk cId="2986856484" sldId="3860"/>
        </pc:sldMkLst>
      </pc:sldChg>
      <pc:sldChg chg="modSp mod modNotesTx">
        <pc:chgData name="Darron Petit" userId="fa1b50a9-2e46-4990-9854-aef413bde390" providerId="ADAL" clId="{762BB7DB-6C6E-42FD-B275-ED567998EC45}" dt="2023-12-06T21:04:01.157" v="331"/>
        <pc:sldMkLst>
          <pc:docMk/>
          <pc:sldMk cId="3550306338" sldId="3861"/>
        </pc:sldMkLst>
      </pc:sldChg>
      <pc:sldChg chg="del">
        <pc:chgData name="Darron Petit" userId="fa1b50a9-2e46-4990-9854-aef413bde390" providerId="ADAL" clId="{762BB7DB-6C6E-42FD-B275-ED567998EC45}" dt="2023-12-06T22:14:03.884" v="337" actId="2696"/>
        <pc:sldMkLst>
          <pc:docMk/>
          <pc:sldMk cId="996638928" sldId="3892"/>
        </pc:sldMkLst>
      </pc:sldChg>
      <pc:sldChg chg="modSp mod modNotesTx">
        <pc:chgData name="Darron Petit" userId="fa1b50a9-2e46-4990-9854-aef413bde390" providerId="ADAL" clId="{762BB7DB-6C6E-42FD-B275-ED567998EC45}" dt="2023-12-06T22:18:40.527" v="377"/>
        <pc:sldMkLst>
          <pc:docMk/>
          <pc:sldMk cId="2338025764" sldId="3993"/>
        </pc:sldMkLst>
      </pc:sldChg>
      <pc:sldChg chg="modSp mod modNotesTx">
        <pc:chgData name="Darron Petit" userId="fa1b50a9-2e46-4990-9854-aef413bde390" providerId="ADAL" clId="{762BB7DB-6C6E-42FD-B275-ED567998EC45}" dt="2023-12-06T22:14:48.965" v="349" actId="20577"/>
        <pc:sldMkLst>
          <pc:docMk/>
          <pc:sldMk cId="2177436281" sldId="4013"/>
        </pc:sldMkLst>
      </pc:sldChg>
      <pc:sldChg chg="delSp new del mod">
        <pc:chgData name="Darron Petit" userId="fa1b50a9-2e46-4990-9854-aef413bde390" providerId="ADAL" clId="{762BB7DB-6C6E-42FD-B275-ED567998EC45}" dt="2023-12-06T22:21:47.655" v="454" actId="2696"/>
        <pc:sldMkLst>
          <pc:docMk/>
          <pc:sldMk cId="1211419855" sldId="4014"/>
        </pc:sldMkLst>
      </pc:sldChg>
      <pc:sldChg chg="modSp add mod ord addCm">
        <pc:chgData name="Darron Petit" userId="fa1b50a9-2e46-4990-9854-aef413bde390" providerId="ADAL" clId="{762BB7DB-6C6E-42FD-B275-ED567998EC45}" dt="2023-12-06T22:35:40.756" v="674" actId="114"/>
        <pc:sldMkLst>
          <pc:docMk/>
          <pc:sldMk cId="3132063287" sldId="4015"/>
        </pc:sldMkLst>
        <pc:extLst>
          <p:ext xmlns:p="http://schemas.openxmlformats.org/presentationml/2006/main" uri="{D6D511B9-2390-475A-947B-AFAB55BFBCF1}">
            <pc226:cmChg xmlns:pc226="http://schemas.microsoft.com/office/powerpoint/2022/06/main/command" chg="add">
              <pc226:chgData name="Darron Petit" userId="fa1b50a9-2e46-4990-9854-aef413bde390" providerId="ADAL" clId="{762BB7DB-6C6E-42FD-B275-ED567998EC45}" dt="2023-12-06T22:32:38.299" v="622"/>
              <pc2:cmMkLst xmlns:pc2="http://schemas.microsoft.com/office/powerpoint/2019/9/main/command">
                <pc:docMk/>
                <pc:sldMk cId="3132063287" sldId="4015"/>
                <pc2:cmMk id="{45BE545D-60B5-4AFA-9C38-23C15808D3E8}"/>
              </pc2:cmMkLst>
            </pc226:cmChg>
          </p:ext>
        </pc:extLst>
      </pc:sldChg>
      <pc:sldChg chg="modSp add mod ord">
        <pc:chgData name="Darron Petit" userId="fa1b50a9-2e46-4990-9854-aef413bde390" providerId="ADAL" clId="{762BB7DB-6C6E-42FD-B275-ED567998EC45}" dt="2023-12-06T22:52:24.090" v="944" actId="114"/>
        <pc:sldMkLst>
          <pc:docMk/>
          <pc:sldMk cId="2622833843" sldId="4016"/>
        </pc:sldMkLst>
      </pc:sldChg>
      <pc:sldChg chg="modSp mod addCm modCm">
        <pc:chgData name="Darron Petit" userId="fa1b50a9-2e46-4990-9854-aef413bde390" providerId="ADAL" clId="{762BB7DB-6C6E-42FD-B275-ED567998EC45}" dt="2023-12-12T23:21:42.461" v="7342"/>
        <pc:sldMkLst>
          <pc:docMk/>
          <pc:sldMk cId="3023232425" sldId="4017"/>
        </pc:sldMkLst>
        <pc:extLst>
          <p:ext xmlns:p="http://schemas.openxmlformats.org/presentationml/2006/main" uri="{D6D511B9-2390-475A-947B-AFAB55BFBCF1}">
            <pc226:cmChg xmlns:pc226="http://schemas.microsoft.com/office/powerpoint/2022/06/main/command" chg="add mod">
              <pc226:chgData name="Darron Petit" userId="fa1b50a9-2e46-4990-9854-aef413bde390" providerId="ADAL" clId="{762BB7DB-6C6E-42FD-B275-ED567998EC45}" dt="2023-12-12T23:21:42.461" v="7342"/>
              <pc2:cmMkLst xmlns:pc2="http://schemas.microsoft.com/office/powerpoint/2019/9/main/command">
                <pc:docMk/>
                <pc:sldMk cId="3023232425" sldId="4017"/>
                <pc2:cmMk id="{FFBD36A3-A175-473B-9972-BB646D652129}"/>
              </pc2:cmMkLst>
            </pc226:cmChg>
          </p:ext>
        </pc:extLst>
      </pc:sldChg>
      <pc:sldChg chg="modSp mod">
        <pc:chgData name="Darron Petit" userId="fa1b50a9-2e46-4990-9854-aef413bde390" providerId="ADAL" clId="{762BB7DB-6C6E-42FD-B275-ED567998EC45}" dt="2023-12-06T22:47:02.126" v="920" actId="114"/>
        <pc:sldMkLst>
          <pc:docMk/>
          <pc:sldMk cId="94483796" sldId="4018"/>
        </pc:sldMkLst>
      </pc:sldChg>
      <pc:sldChg chg="modSp mod">
        <pc:chgData name="Darron Petit" userId="fa1b50a9-2e46-4990-9854-aef413bde390" providerId="ADAL" clId="{762BB7DB-6C6E-42FD-B275-ED567998EC45}" dt="2023-12-06T22:30:00.933" v="612" actId="20577"/>
        <pc:sldMkLst>
          <pc:docMk/>
          <pc:sldMk cId="310443934" sldId="4019"/>
        </pc:sldMkLst>
      </pc:sldChg>
      <pc:sldChg chg="modSp mod">
        <pc:chgData name="Darron Petit" userId="fa1b50a9-2e46-4990-9854-aef413bde390" providerId="ADAL" clId="{762BB7DB-6C6E-42FD-B275-ED567998EC45}" dt="2023-12-06T22:54:14.718" v="953" actId="114"/>
        <pc:sldMkLst>
          <pc:docMk/>
          <pc:sldMk cId="3509351640" sldId="4020"/>
        </pc:sldMkLst>
      </pc:sldChg>
      <pc:sldChg chg="delSp new del mod">
        <pc:chgData name="Darron Petit" userId="fa1b50a9-2e46-4990-9854-aef413bde390" providerId="ADAL" clId="{762BB7DB-6C6E-42FD-B275-ED567998EC45}" dt="2023-12-12T21:43:58.444" v="6864" actId="2696"/>
        <pc:sldMkLst>
          <pc:docMk/>
          <pc:sldMk cId="2958793086" sldId="4021"/>
        </pc:sldMkLst>
      </pc:sldChg>
      <pc:sldChg chg="add del">
        <pc:chgData name="Darron Petit" userId="fa1b50a9-2e46-4990-9854-aef413bde390" providerId="ADAL" clId="{762BB7DB-6C6E-42FD-B275-ED567998EC45}" dt="2023-12-07T19:44:11.926" v="1942" actId="2696"/>
        <pc:sldMkLst>
          <pc:docMk/>
          <pc:sldMk cId="343831472" sldId="4022"/>
        </pc:sldMkLst>
      </pc:sldChg>
      <pc:sldChg chg="add del">
        <pc:chgData name="Darron Petit" userId="fa1b50a9-2e46-4990-9854-aef413bde390" providerId="ADAL" clId="{762BB7DB-6C6E-42FD-B275-ED567998EC45}" dt="2023-12-07T19:44:11.926" v="1942" actId="2696"/>
        <pc:sldMkLst>
          <pc:docMk/>
          <pc:sldMk cId="4040745051" sldId="4023"/>
        </pc:sldMkLst>
      </pc:sldChg>
      <pc:sldChg chg="add del">
        <pc:chgData name="Darron Petit" userId="fa1b50a9-2e46-4990-9854-aef413bde390" providerId="ADAL" clId="{762BB7DB-6C6E-42FD-B275-ED567998EC45}" dt="2023-12-07T19:44:11.926" v="1942" actId="2696"/>
        <pc:sldMkLst>
          <pc:docMk/>
          <pc:sldMk cId="387854721" sldId="4024"/>
        </pc:sldMkLst>
      </pc:sldChg>
      <pc:sldChg chg="add del">
        <pc:chgData name="Darron Petit" userId="fa1b50a9-2e46-4990-9854-aef413bde390" providerId="ADAL" clId="{762BB7DB-6C6E-42FD-B275-ED567998EC45}" dt="2023-12-07T19:44:11.926" v="1942" actId="2696"/>
        <pc:sldMkLst>
          <pc:docMk/>
          <pc:sldMk cId="1394933934" sldId="4025"/>
        </pc:sldMkLst>
      </pc:sldChg>
      <pc:sldChg chg="add del">
        <pc:chgData name="Darron Petit" userId="fa1b50a9-2e46-4990-9854-aef413bde390" providerId="ADAL" clId="{762BB7DB-6C6E-42FD-B275-ED567998EC45}" dt="2023-12-12T21:40:25.424" v="6860" actId="2696"/>
        <pc:sldMkLst>
          <pc:docMk/>
          <pc:sldMk cId="2599699925" sldId="4026"/>
        </pc:sldMkLst>
      </pc:sldChg>
      <pc:sldChg chg="add del">
        <pc:chgData name="Darron Petit" userId="fa1b50a9-2e46-4990-9854-aef413bde390" providerId="ADAL" clId="{762BB7DB-6C6E-42FD-B275-ED567998EC45}" dt="2023-12-12T21:40:25.424" v="6860" actId="2696"/>
        <pc:sldMkLst>
          <pc:docMk/>
          <pc:sldMk cId="3346755435" sldId="4027"/>
        </pc:sldMkLst>
      </pc:sldChg>
      <pc:sldChg chg="add del">
        <pc:chgData name="Darron Petit" userId="fa1b50a9-2e46-4990-9854-aef413bde390" providerId="ADAL" clId="{762BB7DB-6C6E-42FD-B275-ED567998EC45}" dt="2023-12-12T21:40:25.424" v="6860" actId="2696"/>
        <pc:sldMkLst>
          <pc:docMk/>
          <pc:sldMk cId="2236459484" sldId="4028"/>
        </pc:sldMkLst>
      </pc:sldChg>
      <pc:sldChg chg="add del">
        <pc:chgData name="Darron Petit" userId="fa1b50a9-2e46-4990-9854-aef413bde390" providerId="ADAL" clId="{762BB7DB-6C6E-42FD-B275-ED567998EC45}" dt="2023-12-12T21:40:25.424" v="6860" actId="2696"/>
        <pc:sldMkLst>
          <pc:docMk/>
          <pc:sldMk cId="996638928" sldId="4029"/>
        </pc:sldMkLst>
      </pc:sldChg>
      <pc:sldChg chg="add del">
        <pc:chgData name="Darron Petit" userId="fa1b50a9-2e46-4990-9854-aef413bde390" providerId="ADAL" clId="{762BB7DB-6C6E-42FD-B275-ED567998EC45}" dt="2023-12-12T21:40:25.424" v="6860" actId="2696"/>
        <pc:sldMkLst>
          <pc:docMk/>
          <pc:sldMk cId="1819721812" sldId="4030"/>
        </pc:sldMkLst>
      </pc:sldChg>
      <pc:sldChg chg="add del">
        <pc:chgData name="Darron Petit" userId="fa1b50a9-2e46-4990-9854-aef413bde390" providerId="ADAL" clId="{762BB7DB-6C6E-42FD-B275-ED567998EC45}" dt="2023-12-12T21:40:25.424" v="6860" actId="2696"/>
        <pc:sldMkLst>
          <pc:docMk/>
          <pc:sldMk cId="1289151439" sldId="4031"/>
        </pc:sldMkLst>
      </pc:sldChg>
      <pc:sldChg chg="add del">
        <pc:chgData name="Darron Petit" userId="fa1b50a9-2e46-4990-9854-aef413bde390" providerId="ADAL" clId="{762BB7DB-6C6E-42FD-B275-ED567998EC45}" dt="2023-12-06T22:19:45.904" v="385" actId="2696"/>
        <pc:sldMkLst>
          <pc:docMk/>
          <pc:sldMk cId="2778752684" sldId="4031"/>
        </pc:sldMkLst>
      </pc:sldChg>
      <pc:sldChg chg="add del">
        <pc:chgData name="Darron Petit" userId="fa1b50a9-2e46-4990-9854-aef413bde390" providerId="ADAL" clId="{762BB7DB-6C6E-42FD-B275-ED567998EC45}" dt="2023-12-12T21:40:25.424" v="6860" actId="2696"/>
        <pc:sldMkLst>
          <pc:docMk/>
          <pc:sldMk cId="2555670568" sldId="4032"/>
        </pc:sldMkLst>
      </pc:sldChg>
      <pc:sldChg chg="add del">
        <pc:chgData name="Darron Petit" userId="fa1b50a9-2e46-4990-9854-aef413bde390" providerId="ADAL" clId="{762BB7DB-6C6E-42FD-B275-ED567998EC45}" dt="2023-12-12T21:40:25.424" v="6860" actId="2696"/>
        <pc:sldMkLst>
          <pc:docMk/>
          <pc:sldMk cId="1488660801" sldId="4033"/>
        </pc:sldMkLst>
      </pc:sldChg>
      <pc:sldChg chg="del">
        <pc:chgData name="Darron Petit" userId="fa1b50a9-2e46-4990-9854-aef413bde390" providerId="ADAL" clId="{762BB7DB-6C6E-42FD-B275-ED567998EC45}" dt="2023-12-06T22:19:59.760" v="386"/>
        <pc:sldMkLst>
          <pc:docMk/>
          <pc:sldMk cId="1640786506" sldId="4034"/>
        </pc:sldMkLst>
      </pc:sldChg>
      <pc:sldChg chg="add del">
        <pc:chgData name="Darron Petit" userId="fa1b50a9-2e46-4990-9854-aef413bde390" providerId="ADAL" clId="{762BB7DB-6C6E-42FD-B275-ED567998EC45}" dt="2023-12-12T21:40:25.424" v="6860" actId="2696"/>
        <pc:sldMkLst>
          <pc:docMk/>
          <pc:sldMk cId="1794417715" sldId="4034"/>
        </pc:sldMkLst>
      </pc:sldChg>
      <pc:sldChg chg="add del">
        <pc:chgData name="Darron Petit" userId="fa1b50a9-2e46-4990-9854-aef413bde390" providerId="ADAL" clId="{762BB7DB-6C6E-42FD-B275-ED567998EC45}" dt="2023-12-12T21:40:25.424" v="6860" actId="2696"/>
        <pc:sldMkLst>
          <pc:docMk/>
          <pc:sldMk cId="1124659431" sldId="4035"/>
        </pc:sldMkLst>
      </pc:sldChg>
      <pc:sldChg chg="add del">
        <pc:chgData name="Darron Petit" userId="fa1b50a9-2e46-4990-9854-aef413bde390" providerId="ADAL" clId="{762BB7DB-6C6E-42FD-B275-ED567998EC45}" dt="2023-12-12T21:40:25.424" v="6860" actId="2696"/>
        <pc:sldMkLst>
          <pc:docMk/>
          <pc:sldMk cId="2713803369" sldId="4036"/>
        </pc:sldMkLst>
      </pc:sldChg>
      <pc:sldChg chg="add del">
        <pc:chgData name="Darron Petit" userId="fa1b50a9-2e46-4990-9854-aef413bde390" providerId="ADAL" clId="{762BB7DB-6C6E-42FD-B275-ED567998EC45}" dt="2023-12-12T21:40:25.424" v="6860" actId="2696"/>
        <pc:sldMkLst>
          <pc:docMk/>
          <pc:sldMk cId="2803883731" sldId="4037"/>
        </pc:sldMkLst>
      </pc:sldChg>
      <pc:sldChg chg="add del">
        <pc:chgData name="Darron Petit" userId="fa1b50a9-2e46-4990-9854-aef413bde390" providerId="ADAL" clId="{762BB7DB-6C6E-42FD-B275-ED567998EC45}" dt="2023-12-12T21:42:00.402" v="6861" actId="2696"/>
        <pc:sldMkLst>
          <pc:docMk/>
          <pc:sldMk cId="2828720383" sldId="4038"/>
        </pc:sldMkLst>
      </pc:sldChg>
      <pc:sldChg chg="add del">
        <pc:chgData name="Darron Petit" userId="fa1b50a9-2e46-4990-9854-aef413bde390" providerId="ADAL" clId="{762BB7DB-6C6E-42FD-B275-ED567998EC45}" dt="2023-12-12T21:42:00.402" v="6861" actId="2696"/>
        <pc:sldMkLst>
          <pc:docMk/>
          <pc:sldMk cId="1844514909" sldId="4039"/>
        </pc:sldMkLst>
      </pc:sldChg>
      <pc:sldChg chg="add del">
        <pc:chgData name="Darron Petit" userId="fa1b50a9-2e46-4990-9854-aef413bde390" providerId="ADAL" clId="{762BB7DB-6C6E-42FD-B275-ED567998EC45}" dt="2023-12-12T21:42:00.402" v="6861" actId="2696"/>
        <pc:sldMkLst>
          <pc:docMk/>
          <pc:sldMk cId="2097487274" sldId="4040"/>
        </pc:sldMkLst>
      </pc:sldChg>
      <pc:sldChg chg="add del">
        <pc:chgData name="Darron Petit" userId="fa1b50a9-2e46-4990-9854-aef413bde390" providerId="ADAL" clId="{762BB7DB-6C6E-42FD-B275-ED567998EC45}" dt="2023-12-12T21:42:00.402" v="6861" actId="2696"/>
        <pc:sldMkLst>
          <pc:docMk/>
          <pc:sldMk cId="4240863514" sldId="4041"/>
        </pc:sldMkLst>
      </pc:sldChg>
      <pc:sldChg chg="add del">
        <pc:chgData name="Darron Petit" userId="fa1b50a9-2e46-4990-9854-aef413bde390" providerId="ADAL" clId="{762BB7DB-6C6E-42FD-B275-ED567998EC45}" dt="2023-12-12T21:42:00.402" v="6861" actId="2696"/>
        <pc:sldMkLst>
          <pc:docMk/>
          <pc:sldMk cId="1489360101" sldId="4042"/>
        </pc:sldMkLst>
      </pc:sldChg>
      <pc:sldChg chg="add del">
        <pc:chgData name="Darron Petit" userId="fa1b50a9-2e46-4990-9854-aef413bde390" providerId="ADAL" clId="{762BB7DB-6C6E-42FD-B275-ED567998EC45}" dt="2023-12-12T21:42:00.402" v="6861" actId="2696"/>
        <pc:sldMkLst>
          <pc:docMk/>
          <pc:sldMk cId="3912915409" sldId="4043"/>
        </pc:sldMkLst>
      </pc:sldChg>
      <pc:sldChg chg="add del">
        <pc:chgData name="Darron Petit" userId="fa1b50a9-2e46-4990-9854-aef413bde390" providerId="ADAL" clId="{762BB7DB-6C6E-42FD-B275-ED567998EC45}" dt="2023-12-12T21:42:00.402" v="6861" actId="2696"/>
        <pc:sldMkLst>
          <pc:docMk/>
          <pc:sldMk cId="3417827618" sldId="4044"/>
        </pc:sldMkLst>
      </pc:sldChg>
      <pc:sldChg chg="add del">
        <pc:chgData name="Darron Petit" userId="fa1b50a9-2e46-4990-9854-aef413bde390" providerId="ADAL" clId="{762BB7DB-6C6E-42FD-B275-ED567998EC45}" dt="2023-12-12T21:42:00.402" v="6861" actId="2696"/>
        <pc:sldMkLst>
          <pc:docMk/>
          <pc:sldMk cId="3382142911" sldId="4045"/>
        </pc:sldMkLst>
      </pc:sldChg>
      <pc:sldChg chg="add del">
        <pc:chgData name="Darron Petit" userId="fa1b50a9-2e46-4990-9854-aef413bde390" providerId="ADAL" clId="{762BB7DB-6C6E-42FD-B275-ED567998EC45}" dt="2023-12-12T21:42:00.402" v="6861" actId="2696"/>
        <pc:sldMkLst>
          <pc:docMk/>
          <pc:sldMk cId="528719265" sldId="4046"/>
        </pc:sldMkLst>
      </pc:sldChg>
      <pc:sldChg chg="add del">
        <pc:chgData name="Darron Petit" userId="fa1b50a9-2e46-4990-9854-aef413bde390" providerId="ADAL" clId="{762BB7DB-6C6E-42FD-B275-ED567998EC45}" dt="2023-12-12T21:42:00.402" v="6861" actId="2696"/>
        <pc:sldMkLst>
          <pc:docMk/>
          <pc:sldMk cId="4026008149" sldId="4047"/>
        </pc:sldMkLst>
      </pc:sldChg>
      <pc:sldChg chg="add del">
        <pc:chgData name="Darron Petit" userId="fa1b50a9-2e46-4990-9854-aef413bde390" providerId="ADAL" clId="{762BB7DB-6C6E-42FD-B275-ED567998EC45}" dt="2023-12-12T21:42:00.402" v="6861" actId="2696"/>
        <pc:sldMkLst>
          <pc:docMk/>
          <pc:sldMk cId="459168671" sldId="4048"/>
        </pc:sldMkLst>
      </pc:sldChg>
      <pc:sldChg chg="add del">
        <pc:chgData name="Darron Petit" userId="fa1b50a9-2e46-4990-9854-aef413bde390" providerId="ADAL" clId="{762BB7DB-6C6E-42FD-B275-ED567998EC45}" dt="2023-12-12T21:42:00.402" v="6861" actId="2696"/>
        <pc:sldMkLst>
          <pc:docMk/>
          <pc:sldMk cId="3359225784" sldId="4049"/>
        </pc:sldMkLst>
      </pc:sldChg>
      <pc:sldChg chg="add del">
        <pc:chgData name="Darron Petit" userId="fa1b50a9-2e46-4990-9854-aef413bde390" providerId="ADAL" clId="{762BB7DB-6C6E-42FD-B275-ED567998EC45}" dt="2023-12-12T21:42:00.402" v="6861" actId="2696"/>
        <pc:sldMkLst>
          <pc:docMk/>
          <pc:sldMk cId="2713267183" sldId="4050"/>
        </pc:sldMkLst>
      </pc:sldChg>
      <pc:sldChg chg="add del">
        <pc:chgData name="Darron Petit" userId="fa1b50a9-2e46-4990-9854-aef413bde390" providerId="ADAL" clId="{762BB7DB-6C6E-42FD-B275-ED567998EC45}" dt="2023-12-12T21:42:00.402" v="6861" actId="2696"/>
        <pc:sldMkLst>
          <pc:docMk/>
          <pc:sldMk cId="3519055411" sldId="4051"/>
        </pc:sldMkLst>
      </pc:sldChg>
      <pc:sldChg chg="add del">
        <pc:chgData name="Darron Petit" userId="fa1b50a9-2e46-4990-9854-aef413bde390" providerId="ADAL" clId="{762BB7DB-6C6E-42FD-B275-ED567998EC45}" dt="2023-12-12T21:42:00.402" v="6861" actId="2696"/>
        <pc:sldMkLst>
          <pc:docMk/>
          <pc:sldMk cId="3197904876" sldId="4052"/>
        </pc:sldMkLst>
      </pc:sldChg>
      <pc:sldChg chg="add del">
        <pc:chgData name="Darron Petit" userId="fa1b50a9-2e46-4990-9854-aef413bde390" providerId="ADAL" clId="{762BB7DB-6C6E-42FD-B275-ED567998EC45}" dt="2023-12-12T21:42:00.402" v="6861" actId="2696"/>
        <pc:sldMkLst>
          <pc:docMk/>
          <pc:sldMk cId="3977658994" sldId="4053"/>
        </pc:sldMkLst>
      </pc:sldChg>
      <pc:sldChg chg="add del">
        <pc:chgData name="Darron Petit" userId="fa1b50a9-2e46-4990-9854-aef413bde390" providerId="ADAL" clId="{762BB7DB-6C6E-42FD-B275-ED567998EC45}" dt="2023-12-12T21:42:00.402" v="6861" actId="2696"/>
        <pc:sldMkLst>
          <pc:docMk/>
          <pc:sldMk cId="3778570930" sldId="4054"/>
        </pc:sldMkLst>
      </pc:sldChg>
      <pc:sldChg chg="add del">
        <pc:chgData name="Darron Petit" userId="fa1b50a9-2e46-4990-9854-aef413bde390" providerId="ADAL" clId="{762BB7DB-6C6E-42FD-B275-ED567998EC45}" dt="2023-12-12T21:42:00.402" v="6861" actId="2696"/>
        <pc:sldMkLst>
          <pc:docMk/>
          <pc:sldMk cId="2551845964" sldId="4055"/>
        </pc:sldMkLst>
      </pc:sldChg>
      <pc:sldChg chg="add del">
        <pc:chgData name="Darron Petit" userId="fa1b50a9-2e46-4990-9854-aef413bde390" providerId="ADAL" clId="{762BB7DB-6C6E-42FD-B275-ED567998EC45}" dt="2023-12-12T21:42:00.402" v="6861" actId="2696"/>
        <pc:sldMkLst>
          <pc:docMk/>
          <pc:sldMk cId="3001562964" sldId="4056"/>
        </pc:sldMkLst>
      </pc:sldChg>
      <pc:sldChg chg="add del">
        <pc:chgData name="Darron Petit" userId="fa1b50a9-2e46-4990-9854-aef413bde390" providerId="ADAL" clId="{762BB7DB-6C6E-42FD-B275-ED567998EC45}" dt="2023-12-12T21:42:00.402" v="6861" actId="2696"/>
        <pc:sldMkLst>
          <pc:docMk/>
          <pc:sldMk cId="2060316249" sldId="4057"/>
        </pc:sldMkLst>
      </pc:sldChg>
      <pc:sldChg chg="add del">
        <pc:chgData name="Darron Petit" userId="fa1b50a9-2e46-4990-9854-aef413bde390" providerId="ADAL" clId="{762BB7DB-6C6E-42FD-B275-ED567998EC45}" dt="2023-12-12T21:42:00.402" v="6861" actId="2696"/>
        <pc:sldMkLst>
          <pc:docMk/>
          <pc:sldMk cId="3438704689" sldId="4058"/>
        </pc:sldMkLst>
      </pc:sldChg>
      <pc:sldChg chg="add del">
        <pc:chgData name="Darron Petit" userId="fa1b50a9-2e46-4990-9854-aef413bde390" providerId="ADAL" clId="{762BB7DB-6C6E-42FD-B275-ED567998EC45}" dt="2023-12-12T21:42:00.402" v="6861" actId="2696"/>
        <pc:sldMkLst>
          <pc:docMk/>
          <pc:sldMk cId="2469610549" sldId="4059"/>
        </pc:sldMkLst>
      </pc:sldChg>
      <pc:sldChg chg="add del">
        <pc:chgData name="Darron Petit" userId="fa1b50a9-2e46-4990-9854-aef413bde390" providerId="ADAL" clId="{762BB7DB-6C6E-42FD-B275-ED567998EC45}" dt="2023-12-12T21:42:00.402" v="6861" actId="2696"/>
        <pc:sldMkLst>
          <pc:docMk/>
          <pc:sldMk cId="4288163044" sldId="4060"/>
        </pc:sldMkLst>
      </pc:sldChg>
      <pc:sldChg chg="add del">
        <pc:chgData name="Darron Petit" userId="fa1b50a9-2e46-4990-9854-aef413bde390" providerId="ADAL" clId="{762BB7DB-6C6E-42FD-B275-ED567998EC45}" dt="2023-12-12T21:42:00.402" v="6861" actId="2696"/>
        <pc:sldMkLst>
          <pc:docMk/>
          <pc:sldMk cId="1487932256" sldId="4061"/>
        </pc:sldMkLst>
      </pc:sldChg>
      <pc:sldChg chg="add del">
        <pc:chgData name="Darron Petit" userId="fa1b50a9-2e46-4990-9854-aef413bde390" providerId="ADAL" clId="{762BB7DB-6C6E-42FD-B275-ED567998EC45}" dt="2023-12-07T19:44:11.926" v="1942" actId="2696"/>
        <pc:sldMkLst>
          <pc:docMk/>
          <pc:sldMk cId="445607651" sldId="4062"/>
        </pc:sldMkLst>
      </pc:sldChg>
      <pc:sldChg chg="add del">
        <pc:chgData name="Darron Petit" userId="fa1b50a9-2e46-4990-9854-aef413bde390" providerId="ADAL" clId="{762BB7DB-6C6E-42FD-B275-ED567998EC45}" dt="2023-12-07T19:44:11.926" v="1942" actId="2696"/>
        <pc:sldMkLst>
          <pc:docMk/>
          <pc:sldMk cId="2025003993" sldId="4063"/>
        </pc:sldMkLst>
      </pc:sldChg>
      <pc:sldChg chg="add del">
        <pc:chgData name="Darron Petit" userId="fa1b50a9-2e46-4990-9854-aef413bde390" providerId="ADAL" clId="{762BB7DB-6C6E-42FD-B275-ED567998EC45}" dt="2023-12-07T19:44:11.926" v="1942" actId="2696"/>
        <pc:sldMkLst>
          <pc:docMk/>
          <pc:sldMk cId="752273862" sldId="4064"/>
        </pc:sldMkLst>
      </pc:sldChg>
      <pc:sldChg chg="add del">
        <pc:chgData name="Darron Petit" userId="fa1b50a9-2e46-4990-9854-aef413bde390" providerId="ADAL" clId="{762BB7DB-6C6E-42FD-B275-ED567998EC45}" dt="2023-12-07T19:44:11.926" v="1942" actId="2696"/>
        <pc:sldMkLst>
          <pc:docMk/>
          <pc:sldMk cId="2339414304" sldId="4065"/>
        </pc:sldMkLst>
      </pc:sldChg>
      <pc:sldChg chg="add del">
        <pc:chgData name="Darron Petit" userId="fa1b50a9-2e46-4990-9854-aef413bde390" providerId="ADAL" clId="{762BB7DB-6C6E-42FD-B275-ED567998EC45}" dt="2023-12-07T19:44:11.926" v="1942" actId="2696"/>
        <pc:sldMkLst>
          <pc:docMk/>
          <pc:sldMk cId="1607942175" sldId="4066"/>
        </pc:sldMkLst>
      </pc:sldChg>
      <pc:sldChg chg="add del">
        <pc:chgData name="Darron Petit" userId="fa1b50a9-2e46-4990-9854-aef413bde390" providerId="ADAL" clId="{762BB7DB-6C6E-42FD-B275-ED567998EC45}" dt="2023-12-07T19:44:11.926" v="1942" actId="2696"/>
        <pc:sldMkLst>
          <pc:docMk/>
          <pc:sldMk cId="3951124937" sldId="4067"/>
        </pc:sldMkLst>
      </pc:sldChg>
      <pc:sldChg chg="add del">
        <pc:chgData name="Darron Petit" userId="fa1b50a9-2e46-4990-9854-aef413bde390" providerId="ADAL" clId="{762BB7DB-6C6E-42FD-B275-ED567998EC45}" dt="2023-12-07T19:44:11.926" v="1942" actId="2696"/>
        <pc:sldMkLst>
          <pc:docMk/>
          <pc:sldMk cId="1665966746" sldId="4068"/>
        </pc:sldMkLst>
      </pc:sldChg>
      <pc:sldChg chg="add del">
        <pc:chgData name="Darron Petit" userId="fa1b50a9-2e46-4990-9854-aef413bde390" providerId="ADAL" clId="{762BB7DB-6C6E-42FD-B275-ED567998EC45}" dt="2023-12-07T19:44:11.926" v="1942" actId="2696"/>
        <pc:sldMkLst>
          <pc:docMk/>
          <pc:sldMk cId="1659052593" sldId="4069"/>
        </pc:sldMkLst>
      </pc:sldChg>
      <pc:sldChg chg="add del">
        <pc:chgData name="Darron Petit" userId="fa1b50a9-2e46-4990-9854-aef413bde390" providerId="ADAL" clId="{762BB7DB-6C6E-42FD-B275-ED567998EC45}" dt="2023-12-07T19:44:11.926" v="1942" actId="2696"/>
        <pc:sldMkLst>
          <pc:docMk/>
          <pc:sldMk cId="3584560332" sldId="4070"/>
        </pc:sldMkLst>
      </pc:sldChg>
      <pc:sldChg chg="add del">
        <pc:chgData name="Darron Petit" userId="fa1b50a9-2e46-4990-9854-aef413bde390" providerId="ADAL" clId="{762BB7DB-6C6E-42FD-B275-ED567998EC45}" dt="2023-12-07T19:44:11.926" v="1942" actId="2696"/>
        <pc:sldMkLst>
          <pc:docMk/>
          <pc:sldMk cId="546016505" sldId="4071"/>
        </pc:sldMkLst>
      </pc:sldChg>
      <pc:sldChg chg="add del">
        <pc:chgData name="Darron Petit" userId="fa1b50a9-2e46-4990-9854-aef413bde390" providerId="ADAL" clId="{762BB7DB-6C6E-42FD-B275-ED567998EC45}" dt="2023-12-07T19:44:11.926" v="1942" actId="2696"/>
        <pc:sldMkLst>
          <pc:docMk/>
          <pc:sldMk cId="2141205169" sldId="4072"/>
        </pc:sldMkLst>
      </pc:sldChg>
      <pc:sldChg chg="add del">
        <pc:chgData name="Darron Petit" userId="fa1b50a9-2e46-4990-9854-aef413bde390" providerId="ADAL" clId="{762BB7DB-6C6E-42FD-B275-ED567998EC45}" dt="2023-12-07T19:44:11.926" v="1942" actId="2696"/>
        <pc:sldMkLst>
          <pc:docMk/>
          <pc:sldMk cId="1931640901" sldId="4073"/>
        </pc:sldMkLst>
      </pc:sldChg>
      <pc:sldChg chg="add del">
        <pc:chgData name="Darron Petit" userId="fa1b50a9-2e46-4990-9854-aef413bde390" providerId="ADAL" clId="{762BB7DB-6C6E-42FD-B275-ED567998EC45}" dt="2023-12-12T21:42:00.402" v="6861" actId="2696"/>
        <pc:sldMkLst>
          <pc:docMk/>
          <pc:sldMk cId="4122970020" sldId="4074"/>
        </pc:sldMkLst>
      </pc:sldChg>
      <pc:sldChg chg="add del">
        <pc:chgData name="Darron Petit" userId="fa1b50a9-2e46-4990-9854-aef413bde390" providerId="ADAL" clId="{762BB7DB-6C6E-42FD-B275-ED567998EC45}" dt="2023-12-12T21:42:00.402" v="6861" actId="2696"/>
        <pc:sldMkLst>
          <pc:docMk/>
          <pc:sldMk cId="2480541281" sldId="4075"/>
        </pc:sldMkLst>
      </pc:sldChg>
      <pc:sldChg chg="add del">
        <pc:chgData name="Darron Petit" userId="fa1b50a9-2e46-4990-9854-aef413bde390" providerId="ADAL" clId="{762BB7DB-6C6E-42FD-B275-ED567998EC45}" dt="2023-12-12T21:42:00.402" v="6861" actId="2696"/>
        <pc:sldMkLst>
          <pc:docMk/>
          <pc:sldMk cId="283289020" sldId="4076"/>
        </pc:sldMkLst>
      </pc:sldChg>
      <pc:sldChg chg="add del">
        <pc:chgData name="Darron Petit" userId="fa1b50a9-2e46-4990-9854-aef413bde390" providerId="ADAL" clId="{762BB7DB-6C6E-42FD-B275-ED567998EC45}" dt="2023-12-12T21:42:00.402" v="6861" actId="2696"/>
        <pc:sldMkLst>
          <pc:docMk/>
          <pc:sldMk cId="3997612655" sldId="4077"/>
        </pc:sldMkLst>
      </pc:sldChg>
      <pc:sldChg chg="add del">
        <pc:chgData name="Darron Petit" userId="fa1b50a9-2e46-4990-9854-aef413bde390" providerId="ADAL" clId="{762BB7DB-6C6E-42FD-B275-ED567998EC45}" dt="2023-12-12T21:42:00.402" v="6861" actId="2696"/>
        <pc:sldMkLst>
          <pc:docMk/>
          <pc:sldMk cId="2201239841" sldId="4078"/>
        </pc:sldMkLst>
      </pc:sldChg>
      <pc:sldChg chg="add del">
        <pc:chgData name="Darron Petit" userId="fa1b50a9-2e46-4990-9854-aef413bde390" providerId="ADAL" clId="{762BB7DB-6C6E-42FD-B275-ED567998EC45}" dt="2023-12-12T21:42:00.402" v="6861" actId="2696"/>
        <pc:sldMkLst>
          <pc:docMk/>
          <pc:sldMk cId="2584643965" sldId="4079"/>
        </pc:sldMkLst>
      </pc:sldChg>
      <pc:sldChg chg="add del">
        <pc:chgData name="Darron Petit" userId="fa1b50a9-2e46-4990-9854-aef413bde390" providerId="ADAL" clId="{762BB7DB-6C6E-42FD-B275-ED567998EC45}" dt="2023-12-12T21:42:00.402" v="6861" actId="2696"/>
        <pc:sldMkLst>
          <pc:docMk/>
          <pc:sldMk cId="314435488" sldId="4080"/>
        </pc:sldMkLst>
      </pc:sldChg>
      <pc:sldChg chg="add del">
        <pc:chgData name="Darron Petit" userId="fa1b50a9-2e46-4990-9854-aef413bde390" providerId="ADAL" clId="{762BB7DB-6C6E-42FD-B275-ED567998EC45}" dt="2023-12-12T21:42:00.402" v="6861" actId="2696"/>
        <pc:sldMkLst>
          <pc:docMk/>
          <pc:sldMk cId="797787121" sldId="4081"/>
        </pc:sldMkLst>
      </pc:sldChg>
      <pc:sldChg chg="add del">
        <pc:chgData name="Darron Petit" userId="fa1b50a9-2e46-4990-9854-aef413bde390" providerId="ADAL" clId="{762BB7DB-6C6E-42FD-B275-ED567998EC45}" dt="2023-12-12T21:42:00.402" v="6861" actId="2696"/>
        <pc:sldMkLst>
          <pc:docMk/>
          <pc:sldMk cId="3777036238" sldId="4082"/>
        </pc:sldMkLst>
      </pc:sldChg>
      <pc:sldChg chg="add del">
        <pc:chgData name="Darron Petit" userId="fa1b50a9-2e46-4990-9854-aef413bde390" providerId="ADAL" clId="{762BB7DB-6C6E-42FD-B275-ED567998EC45}" dt="2023-12-12T21:42:00.402" v="6861" actId="2696"/>
        <pc:sldMkLst>
          <pc:docMk/>
          <pc:sldMk cId="160422251" sldId="4083"/>
        </pc:sldMkLst>
      </pc:sldChg>
      <pc:sldChg chg="add del">
        <pc:chgData name="Darron Petit" userId="fa1b50a9-2e46-4990-9854-aef413bde390" providerId="ADAL" clId="{762BB7DB-6C6E-42FD-B275-ED567998EC45}" dt="2023-12-12T21:42:00.402" v="6861" actId="2696"/>
        <pc:sldMkLst>
          <pc:docMk/>
          <pc:sldMk cId="1279735803" sldId="4084"/>
        </pc:sldMkLst>
      </pc:sldChg>
      <pc:sldChg chg="add del">
        <pc:chgData name="Darron Petit" userId="fa1b50a9-2e46-4990-9854-aef413bde390" providerId="ADAL" clId="{762BB7DB-6C6E-42FD-B275-ED567998EC45}" dt="2023-12-12T21:42:00.402" v="6861" actId="2696"/>
        <pc:sldMkLst>
          <pc:docMk/>
          <pc:sldMk cId="3342200347" sldId="4085"/>
        </pc:sldMkLst>
      </pc:sldChg>
      <pc:sldChg chg="add del">
        <pc:chgData name="Darron Petit" userId="fa1b50a9-2e46-4990-9854-aef413bde390" providerId="ADAL" clId="{762BB7DB-6C6E-42FD-B275-ED567998EC45}" dt="2023-12-12T21:42:00.402" v="6861" actId="2696"/>
        <pc:sldMkLst>
          <pc:docMk/>
          <pc:sldMk cId="3326242301" sldId="4086"/>
        </pc:sldMkLst>
      </pc:sldChg>
      <pc:sldChg chg="add del">
        <pc:chgData name="Darron Petit" userId="fa1b50a9-2e46-4990-9854-aef413bde390" providerId="ADAL" clId="{762BB7DB-6C6E-42FD-B275-ED567998EC45}" dt="2023-12-12T21:42:00.402" v="6861" actId="2696"/>
        <pc:sldMkLst>
          <pc:docMk/>
          <pc:sldMk cId="3586223680" sldId="4087"/>
        </pc:sldMkLst>
      </pc:sldChg>
      <pc:sldChg chg="add del">
        <pc:chgData name="Darron Petit" userId="fa1b50a9-2e46-4990-9854-aef413bde390" providerId="ADAL" clId="{762BB7DB-6C6E-42FD-B275-ED567998EC45}" dt="2023-12-12T21:42:00.402" v="6861" actId="2696"/>
        <pc:sldMkLst>
          <pc:docMk/>
          <pc:sldMk cId="618560683" sldId="4088"/>
        </pc:sldMkLst>
      </pc:sldChg>
      <pc:sldChg chg="add del">
        <pc:chgData name="Darron Petit" userId="fa1b50a9-2e46-4990-9854-aef413bde390" providerId="ADAL" clId="{762BB7DB-6C6E-42FD-B275-ED567998EC45}" dt="2023-12-12T21:42:00.402" v="6861" actId="2696"/>
        <pc:sldMkLst>
          <pc:docMk/>
          <pc:sldMk cId="376508582" sldId="4089"/>
        </pc:sldMkLst>
      </pc:sldChg>
      <pc:sldChg chg="add del">
        <pc:chgData name="Darron Petit" userId="fa1b50a9-2e46-4990-9854-aef413bde390" providerId="ADAL" clId="{762BB7DB-6C6E-42FD-B275-ED567998EC45}" dt="2023-12-12T21:42:00.402" v="6861" actId="2696"/>
        <pc:sldMkLst>
          <pc:docMk/>
          <pc:sldMk cId="2160521866" sldId="4090"/>
        </pc:sldMkLst>
      </pc:sldChg>
      <pc:sldChg chg="add del">
        <pc:chgData name="Darron Petit" userId="fa1b50a9-2e46-4990-9854-aef413bde390" providerId="ADAL" clId="{762BB7DB-6C6E-42FD-B275-ED567998EC45}" dt="2023-12-12T21:42:00.402" v="6861" actId="2696"/>
        <pc:sldMkLst>
          <pc:docMk/>
          <pc:sldMk cId="140747921" sldId="4091"/>
        </pc:sldMkLst>
      </pc:sldChg>
      <pc:sldChg chg="add del">
        <pc:chgData name="Darron Petit" userId="fa1b50a9-2e46-4990-9854-aef413bde390" providerId="ADAL" clId="{762BB7DB-6C6E-42FD-B275-ED567998EC45}" dt="2023-12-12T21:42:00.402" v="6861" actId="2696"/>
        <pc:sldMkLst>
          <pc:docMk/>
          <pc:sldMk cId="3240859328" sldId="4092"/>
        </pc:sldMkLst>
      </pc:sldChg>
      <pc:sldChg chg="add del">
        <pc:chgData name="Darron Petit" userId="fa1b50a9-2e46-4990-9854-aef413bde390" providerId="ADAL" clId="{762BB7DB-6C6E-42FD-B275-ED567998EC45}" dt="2023-12-12T21:42:00.402" v="6861" actId="2696"/>
        <pc:sldMkLst>
          <pc:docMk/>
          <pc:sldMk cId="4050067308" sldId="4093"/>
        </pc:sldMkLst>
      </pc:sldChg>
      <pc:sldChg chg="add del">
        <pc:chgData name="Darron Petit" userId="fa1b50a9-2e46-4990-9854-aef413bde390" providerId="ADAL" clId="{762BB7DB-6C6E-42FD-B275-ED567998EC45}" dt="2023-12-12T21:42:00.402" v="6861" actId="2696"/>
        <pc:sldMkLst>
          <pc:docMk/>
          <pc:sldMk cId="927691250" sldId="4094"/>
        </pc:sldMkLst>
      </pc:sldChg>
      <pc:sldChg chg="add del">
        <pc:chgData name="Darron Petit" userId="fa1b50a9-2e46-4990-9854-aef413bde390" providerId="ADAL" clId="{762BB7DB-6C6E-42FD-B275-ED567998EC45}" dt="2023-12-12T21:42:00.402" v="6861" actId="2696"/>
        <pc:sldMkLst>
          <pc:docMk/>
          <pc:sldMk cId="648867598" sldId="4095"/>
        </pc:sldMkLst>
      </pc:sldChg>
      <pc:sldChg chg="add del">
        <pc:chgData name="Darron Petit" userId="fa1b50a9-2e46-4990-9854-aef413bde390" providerId="ADAL" clId="{762BB7DB-6C6E-42FD-B275-ED567998EC45}" dt="2023-12-12T21:42:00.402" v="6861" actId="2696"/>
        <pc:sldMkLst>
          <pc:docMk/>
          <pc:sldMk cId="1173486575" sldId="4096"/>
        </pc:sldMkLst>
      </pc:sldChg>
      <pc:sldChg chg="add del">
        <pc:chgData name="Darron Petit" userId="fa1b50a9-2e46-4990-9854-aef413bde390" providerId="ADAL" clId="{762BB7DB-6C6E-42FD-B275-ED567998EC45}" dt="2023-12-12T21:42:00.402" v="6861" actId="2696"/>
        <pc:sldMkLst>
          <pc:docMk/>
          <pc:sldMk cId="2040630911" sldId="4097"/>
        </pc:sldMkLst>
      </pc:sldChg>
      <pc:sldChg chg="add del">
        <pc:chgData name="Darron Petit" userId="fa1b50a9-2e46-4990-9854-aef413bde390" providerId="ADAL" clId="{762BB7DB-6C6E-42FD-B275-ED567998EC45}" dt="2023-12-12T21:42:00.402" v="6861" actId="2696"/>
        <pc:sldMkLst>
          <pc:docMk/>
          <pc:sldMk cId="1621879469" sldId="4098"/>
        </pc:sldMkLst>
      </pc:sldChg>
      <pc:sldChg chg="add del">
        <pc:chgData name="Darron Petit" userId="fa1b50a9-2e46-4990-9854-aef413bde390" providerId="ADAL" clId="{762BB7DB-6C6E-42FD-B275-ED567998EC45}" dt="2023-12-12T21:42:00.402" v="6861" actId="2696"/>
        <pc:sldMkLst>
          <pc:docMk/>
          <pc:sldMk cId="1245105126" sldId="4099"/>
        </pc:sldMkLst>
      </pc:sldChg>
      <pc:sldChg chg="add del">
        <pc:chgData name="Darron Petit" userId="fa1b50a9-2e46-4990-9854-aef413bde390" providerId="ADAL" clId="{762BB7DB-6C6E-42FD-B275-ED567998EC45}" dt="2023-12-12T21:42:00.402" v="6861" actId="2696"/>
        <pc:sldMkLst>
          <pc:docMk/>
          <pc:sldMk cId="2703544724" sldId="4100"/>
        </pc:sldMkLst>
      </pc:sldChg>
      <pc:sldChg chg="add del">
        <pc:chgData name="Darron Petit" userId="fa1b50a9-2e46-4990-9854-aef413bde390" providerId="ADAL" clId="{762BB7DB-6C6E-42FD-B275-ED567998EC45}" dt="2023-12-12T21:42:00.402" v="6861" actId="2696"/>
        <pc:sldMkLst>
          <pc:docMk/>
          <pc:sldMk cId="2182019840" sldId="4101"/>
        </pc:sldMkLst>
      </pc:sldChg>
      <pc:sldChg chg="add del">
        <pc:chgData name="Darron Petit" userId="fa1b50a9-2e46-4990-9854-aef413bde390" providerId="ADAL" clId="{762BB7DB-6C6E-42FD-B275-ED567998EC45}" dt="2023-12-12T21:42:00.402" v="6861" actId="2696"/>
        <pc:sldMkLst>
          <pc:docMk/>
          <pc:sldMk cId="1987090985" sldId="4102"/>
        </pc:sldMkLst>
      </pc:sldChg>
      <pc:sldChg chg="add del">
        <pc:chgData name="Darron Petit" userId="fa1b50a9-2e46-4990-9854-aef413bde390" providerId="ADAL" clId="{762BB7DB-6C6E-42FD-B275-ED567998EC45}" dt="2023-12-12T21:42:00.402" v="6861" actId="2696"/>
        <pc:sldMkLst>
          <pc:docMk/>
          <pc:sldMk cId="4228770693" sldId="4103"/>
        </pc:sldMkLst>
      </pc:sldChg>
      <pc:sldChg chg="add del">
        <pc:chgData name="Darron Petit" userId="fa1b50a9-2e46-4990-9854-aef413bde390" providerId="ADAL" clId="{762BB7DB-6C6E-42FD-B275-ED567998EC45}" dt="2023-12-12T21:42:00.402" v="6861" actId="2696"/>
        <pc:sldMkLst>
          <pc:docMk/>
          <pc:sldMk cId="3769447035" sldId="4104"/>
        </pc:sldMkLst>
      </pc:sldChg>
      <pc:sldChg chg="add del">
        <pc:chgData name="Darron Petit" userId="fa1b50a9-2e46-4990-9854-aef413bde390" providerId="ADAL" clId="{762BB7DB-6C6E-42FD-B275-ED567998EC45}" dt="2023-12-07T19:44:11.926" v="1942" actId="2696"/>
        <pc:sldMkLst>
          <pc:docMk/>
          <pc:sldMk cId="1832090949" sldId="4105"/>
        </pc:sldMkLst>
      </pc:sldChg>
      <pc:sldChg chg="add del">
        <pc:chgData name="Darron Petit" userId="fa1b50a9-2e46-4990-9854-aef413bde390" providerId="ADAL" clId="{762BB7DB-6C6E-42FD-B275-ED567998EC45}" dt="2023-12-07T19:44:11.926" v="1942" actId="2696"/>
        <pc:sldMkLst>
          <pc:docMk/>
          <pc:sldMk cId="840979627" sldId="4106"/>
        </pc:sldMkLst>
      </pc:sldChg>
      <pc:sldChg chg="add del">
        <pc:chgData name="Darron Petit" userId="fa1b50a9-2e46-4990-9854-aef413bde390" providerId="ADAL" clId="{762BB7DB-6C6E-42FD-B275-ED567998EC45}" dt="2023-12-07T19:44:11.926" v="1942" actId="2696"/>
        <pc:sldMkLst>
          <pc:docMk/>
          <pc:sldMk cId="2776495607" sldId="4107"/>
        </pc:sldMkLst>
      </pc:sldChg>
      <pc:sldChg chg="add del">
        <pc:chgData name="Darron Petit" userId="fa1b50a9-2e46-4990-9854-aef413bde390" providerId="ADAL" clId="{762BB7DB-6C6E-42FD-B275-ED567998EC45}" dt="2023-12-07T19:44:11.926" v="1942" actId="2696"/>
        <pc:sldMkLst>
          <pc:docMk/>
          <pc:sldMk cId="8746331" sldId="4108"/>
        </pc:sldMkLst>
      </pc:sldChg>
      <pc:sldChg chg="add del">
        <pc:chgData name="Darron Petit" userId="fa1b50a9-2e46-4990-9854-aef413bde390" providerId="ADAL" clId="{762BB7DB-6C6E-42FD-B275-ED567998EC45}" dt="2023-12-07T19:44:11.926" v="1942" actId="2696"/>
        <pc:sldMkLst>
          <pc:docMk/>
          <pc:sldMk cId="1019004448" sldId="4109"/>
        </pc:sldMkLst>
      </pc:sldChg>
      <pc:sldChg chg="add del">
        <pc:chgData name="Darron Petit" userId="fa1b50a9-2e46-4990-9854-aef413bde390" providerId="ADAL" clId="{762BB7DB-6C6E-42FD-B275-ED567998EC45}" dt="2023-12-07T19:44:11.926" v="1942" actId="2696"/>
        <pc:sldMkLst>
          <pc:docMk/>
          <pc:sldMk cId="1280562235" sldId="4110"/>
        </pc:sldMkLst>
      </pc:sldChg>
      <pc:sldChg chg="add del">
        <pc:chgData name="Darron Petit" userId="fa1b50a9-2e46-4990-9854-aef413bde390" providerId="ADAL" clId="{762BB7DB-6C6E-42FD-B275-ED567998EC45}" dt="2023-12-07T19:44:11.926" v="1942" actId="2696"/>
        <pc:sldMkLst>
          <pc:docMk/>
          <pc:sldMk cId="674934432" sldId="4111"/>
        </pc:sldMkLst>
      </pc:sldChg>
      <pc:sldChg chg="add del">
        <pc:chgData name="Darron Petit" userId="fa1b50a9-2e46-4990-9854-aef413bde390" providerId="ADAL" clId="{762BB7DB-6C6E-42FD-B275-ED567998EC45}" dt="2023-12-07T19:44:11.926" v="1942" actId="2696"/>
        <pc:sldMkLst>
          <pc:docMk/>
          <pc:sldMk cId="291667870" sldId="4112"/>
        </pc:sldMkLst>
      </pc:sldChg>
      <pc:sldChg chg="add del">
        <pc:chgData name="Darron Petit" userId="fa1b50a9-2e46-4990-9854-aef413bde390" providerId="ADAL" clId="{762BB7DB-6C6E-42FD-B275-ED567998EC45}" dt="2023-12-07T19:44:11.926" v="1942" actId="2696"/>
        <pc:sldMkLst>
          <pc:docMk/>
          <pc:sldMk cId="680497213" sldId="4113"/>
        </pc:sldMkLst>
      </pc:sldChg>
      <pc:sldChg chg="add del">
        <pc:chgData name="Darron Petit" userId="fa1b50a9-2e46-4990-9854-aef413bde390" providerId="ADAL" clId="{762BB7DB-6C6E-42FD-B275-ED567998EC45}" dt="2023-12-07T19:44:11.926" v="1942" actId="2696"/>
        <pc:sldMkLst>
          <pc:docMk/>
          <pc:sldMk cId="3626201206" sldId="4114"/>
        </pc:sldMkLst>
      </pc:sldChg>
      <pc:sldChg chg="add del">
        <pc:chgData name="Darron Petit" userId="fa1b50a9-2e46-4990-9854-aef413bde390" providerId="ADAL" clId="{762BB7DB-6C6E-42FD-B275-ED567998EC45}" dt="2023-12-12T21:42:00.402" v="6861" actId="2696"/>
        <pc:sldMkLst>
          <pc:docMk/>
          <pc:sldMk cId="1336184874" sldId="4115"/>
        </pc:sldMkLst>
      </pc:sldChg>
      <pc:sldChg chg="add del">
        <pc:chgData name="Darron Petit" userId="fa1b50a9-2e46-4990-9854-aef413bde390" providerId="ADAL" clId="{762BB7DB-6C6E-42FD-B275-ED567998EC45}" dt="2023-12-12T21:42:00.402" v="6861" actId="2696"/>
        <pc:sldMkLst>
          <pc:docMk/>
          <pc:sldMk cId="1938954147" sldId="4116"/>
        </pc:sldMkLst>
      </pc:sldChg>
      <pc:sldChg chg="add del">
        <pc:chgData name="Darron Petit" userId="fa1b50a9-2e46-4990-9854-aef413bde390" providerId="ADAL" clId="{762BB7DB-6C6E-42FD-B275-ED567998EC45}" dt="2023-12-12T21:42:00.402" v="6861" actId="2696"/>
        <pc:sldMkLst>
          <pc:docMk/>
          <pc:sldMk cId="1889486627" sldId="4117"/>
        </pc:sldMkLst>
      </pc:sldChg>
      <pc:sldChg chg="add del">
        <pc:chgData name="Darron Petit" userId="fa1b50a9-2e46-4990-9854-aef413bde390" providerId="ADAL" clId="{762BB7DB-6C6E-42FD-B275-ED567998EC45}" dt="2023-12-12T21:42:00.402" v="6861" actId="2696"/>
        <pc:sldMkLst>
          <pc:docMk/>
          <pc:sldMk cId="1479161969" sldId="4118"/>
        </pc:sldMkLst>
      </pc:sldChg>
      <pc:sldChg chg="add del">
        <pc:chgData name="Darron Petit" userId="fa1b50a9-2e46-4990-9854-aef413bde390" providerId="ADAL" clId="{762BB7DB-6C6E-42FD-B275-ED567998EC45}" dt="2023-12-12T21:42:00.402" v="6861" actId="2696"/>
        <pc:sldMkLst>
          <pc:docMk/>
          <pc:sldMk cId="1679519357" sldId="4119"/>
        </pc:sldMkLst>
      </pc:sldChg>
      <pc:sldChg chg="add del">
        <pc:chgData name="Darron Petit" userId="fa1b50a9-2e46-4990-9854-aef413bde390" providerId="ADAL" clId="{762BB7DB-6C6E-42FD-B275-ED567998EC45}" dt="2023-12-12T21:42:00.402" v="6861" actId="2696"/>
        <pc:sldMkLst>
          <pc:docMk/>
          <pc:sldMk cId="3090923041" sldId="4120"/>
        </pc:sldMkLst>
      </pc:sldChg>
      <pc:sldChg chg="add del">
        <pc:chgData name="Darron Petit" userId="fa1b50a9-2e46-4990-9854-aef413bde390" providerId="ADAL" clId="{762BB7DB-6C6E-42FD-B275-ED567998EC45}" dt="2023-12-12T21:42:00.402" v="6861" actId="2696"/>
        <pc:sldMkLst>
          <pc:docMk/>
          <pc:sldMk cId="2574553688" sldId="4121"/>
        </pc:sldMkLst>
      </pc:sldChg>
      <pc:sldChg chg="add del">
        <pc:chgData name="Darron Petit" userId="fa1b50a9-2e46-4990-9854-aef413bde390" providerId="ADAL" clId="{762BB7DB-6C6E-42FD-B275-ED567998EC45}" dt="2023-12-12T21:42:00.402" v="6861" actId="2696"/>
        <pc:sldMkLst>
          <pc:docMk/>
          <pc:sldMk cId="2614198038" sldId="4122"/>
        </pc:sldMkLst>
      </pc:sldChg>
      <pc:sldChg chg="add del">
        <pc:chgData name="Darron Petit" userId="fa1b50a9-2e46-4990-9854-aef413bde390" providerId="ADAL" clId="{762BB7DB-6C6E-42FD-B275-ED567998EC45}" dt="2023-12-12T21:42:00.402" v="6861" actId="2696"/>
        <pc:sldMkLst>
          <pc:docMk/>
          <pc:sldMk cId="935970338" sldId="4123"/>
        </pc:sldMkLst>
      </pc:sldChg>
      <pc:sldChg chg="add del">
        <pc:chgData name="Darron Petit" userId="fa1b50a9-2e46-4990-9854-aef413bde390" providerId="ADAL" clId="{762BB7DB-6C6E-42FD-B275-ED567998EC45}" dt="2023-12-12T21:42:00.402" v="6861" actId="2696"/>
        <pc:sldMkLst>
          <pc:docMk/>
          <pc:sldMk cId="797743268" sldId="4124"/>
        </pc:sldMkLst>
      </pc:sldChg>
      <pc:sldChg chg="addSp delSp add del mod">
        <pc:chgData name="Darron Petit" userId="fa1b50a9-2e46-4990-9854-aef413bde390" providerId="ADAL" clId="{762BB7DB-6C6E-42FD-B275-ED567998EC45}" dt="2023-12-12T21:42:00.402" v="6861" actId="2696"/>
        <pc:sldMkLst>
          <pc:docMk/>
          <pc:sldMk cId="1056847606" sldId="4125"/>
        </pc:sldMkLst>
      </pc:sldChg>
      <pc:sldChg chg="add del">
        <pc:chgData name="Darron Petit" userId="fa1b50a9-2e46-4990-9854-aef413bde390" providerId="ADAL" clId="{762BB7DB-6C6E-42FD-B275-ED567998EC45}" dt="2023-12-12T21:42:00.402" v="6861" actId="2696"/>
        <pc:sldMkLst>
          <pc:docMk/>
          <pc:sldMk cId="3112309608" sldId="4126"/>
        </pc:sldMkLst>
      </pc:sldChg>
      <pc:sldChg chg="add del">
        <pc:chgData name="Darron Petit" userId="fa1b50a9-2e46-4990-9854-aef413bde390" providerId="ADAL" clId="{762BB7DB-6C6E-42FD-B275-ED567998EC45}" dt="2023-12-12T21:42:00.402" v="6861" actId="2696"/>
        <pc:sldMkLst>
          <pc:docMk/>
          <pc:sldMk cId="2231796203" sldId="4127"/>
        </pc:sldMkLst>
      </pc:sldChg>
      <pc:sldChg chg="add del">
        <pc:chgData name="Darron Petit" userId="fa1b50a9-2e46-4990-9854-aef413bde390" providerId="ADAL" clId="{762BB7DB-6C6E-42FD-B275-ED567998EC45}" dt="2023-12-12T21:43:22.591" v="6862" actId="2696"/>
        <pc:sldMkLst>
          <pc:docMk/>
          <pc:sldMk cId="2312672622" sldId="4128"/>
        </pc:sldMkLst>
      </pc:sldChg>
      <pc:sldChg chg="add del">
        <pc:chgData name="Darron Petit" userId="fa1b50a9-2e46-4990-9854-aef413bde390" providerId="ADAL" clId="{762BB7DB-6C6E-42FD-B275-ED567998EC45}" dt="2023-12-12T21:43:22.591" v="6862" actId="2696"/>
        <pc:sldMkLst>
          <pc:docMk/>
          <pc:sldMk cId="420025831" sldId="4129"/>
        </pc:sldMkLst>
      </pc:sldChg>
      <pc:sldChg chg="add del">
        <pc:chgData name="Darron Petit" userId="fa1b50a9-2e46-4990-9854-aef413bde390" providerId="ADAL" clId="{762BB7DB-6C6E-42FD-B275-ED567998EC45}" dt="2023-12-12T21:43:22.591" v="6862" actId="2696"/>
        <pc:sldMkLst>
          <pc:docMk/>
          <pc:sldMk cId="197073438" sldId="4130"/>
        </pc:sldMkLst>
      </pc:sldChg>
      <pc:sldChg chg="add del">
        <pc:chgData name="Darron Petit" userId="fa1b50a9-2e46-4990-9854-aef413bde390" providerId="ADAL" clId="{762BB7DB-6C6E-42FD-B275-ED567998EC45}" dt="2023-12-12T21:43:22.591" v="6862" actId="2696"/>
        <pc:sldMkLst>
          <pc:docMk/>
          <pc:sldMk cId="2104639802" sldId="4131"/>
        </pc:sldMkLst>
      </pc:sldChg>
      <pc:sldChg chg="add del">
        <pc:chgData name="Darron Petit" userId="fa1b50a9-2e46-4990-9854-aef413bde390" providerId="ADAL" clId="{762BB7DB-6C6E-42FD-B275-ED567998EC45}" dt="2023-12-12T21:43:22.591" v="6862" actId="2696"/>
        <pc:sldMkLst>
          <pc:docMk/>
          <pc:sldMk cId="105285478" sldId="4132"/>
        </pc:sldMkLst>
      </pc:sldChg>
      <pc:sldChg chg="add del">
        <pc:chgData name="Darron Petit" userId="fa1b50a9-2e46-4990-9854-aef413bde390" providerId="ADAL" clId="{762BB7DB-6C6E-42FD-B275-ED567998EC45}" dt="2023-12-12T21:43:22.591" v="6862" actId="2696"/>
        <pc:sldMkLst>
          <pc:docMk/>
          <pc:sldMk cId="428073909" sldId="4133"/>
        </pc:sldMkLst>
      </pc:sldChg>
      <pc:sldChg chg="add del">
        <pc:chgData name="Darron Petit" userId="fa1b50a9-2e46-4990-9854-aef413bde390" providerId="ADAL" clId="{762BB7DB-6C6E-42FD-B275-ED567998EC45}" dt="2023-12-12T21:43:22.591" v="6862" actId="2696"/>
        <pc:sldMkLst>
          <pc:docMk/>
          <pc:sldMk cId="1937197970" sldId="4134"/>
        </pc:sldMkLst>
      </pc:sldChg>
      <pc:sldChg chg="add del">
        <pc:chgData name="Darron Petit" userId="fa1b50a9-2e46-4990-9854-aef413bde390" providerId="ADAL" clId="{762BB7DB-6C6E-42FD-B275-ED567998EC45}" dt="2023-12-12T21:43:22.591" v="6862" actId="2696"/>
        <pc:sldMkLst>
          <pc:docMk/>
          <pc:sldMk cId="1107389424" sldId="4135"/>
        </pc:sldMkLst>
      </pc:sldChg>
      <pc:sldChg chg="add del">
        <pc:chgData name="Darron Petit" userId="fa1b50a9-2e46-4990-9854-aef413bde390" providerId="ADAL" clId="{762BB7DB-6C6E-42FD-B275-ED567998EC45}" dt="2023-12-12T21:43:22.591" v="6862" actId="2696"/>
        <pc:sldMkLst>
          <pc:docMk/>
          <pc:sldMk cId="4083148127" sldId="4136"/>
        </pc:sldMkLst>
      </pc:sldChg>
      <pc:sldChg chg="add del">
        <pc:chgData name="Darron Petit" userId="fa1b50a9-2e46-4990-9854-aef413bde390" providerId="ADAL" clId="{762BB7DB-6C6E-42FD-B275-ED567998EC45}" dt="2023-12-12T21:43:22.591" v="6862" actId="2696"/>
        <pc:sldMkLst>
          <pc:docMk/>
          <pc:sldMk cId="745429465" sldId="4137"/>
        </pc:sldMkLst>
      </pc:sldChg>
      <pc:sldChg chg="add del">
        <pc:chgData name="Darron Petit" userId="fa1b50a9-2e46-4990-9854-aef413bde390" providerId="ADAL" clId="{762BB7DB-6C6E-42FD-B275-ED567998EC45}" dt="2023-12-12T21:43:22.591" v="6862" actId="2696"/>
        <pc:sldMkLst>
          <pc:docMk/>
          <pc:sldMk cId="1796893023" sldId="4138"/>
        </pc:sldMkLst>
      </pc:sldChg>
      <pc:sldChg chg="add del">
        <pc:chgData name="Darron Petit" userId="fa1b50a9-2e46-4990-9854-aef413bde390" providerId="ADAL" clId="{762BB7DB-6C6E-42FD-B275-ED567998EC45}" dt="2023-12-12T21:43:22.591" v="6862" actId="2696"/>
        <pc:sldMkLst>
          <pc:docMk/>
          <pc:sldMk cId="271051414" sldId="4139"/>
        </pc:sldMkLst>
      </pc:sldChg>
      <pc:sldChg chg="add del">
        <pc:chgData name="Darron Petit" userId="fa1b50a9-2e46-4990-9854-aef413bde390" providerId="ADAL" clId="{762BB7DB-6C6E-42FD-B275-ED567998EC45}" dt="2023-12-12T21:43:22.591" v="6862" actId="2696"/>
        <pc:sldMkLst>
          <pc:docMk/>
          <pc:sldMk cId="3587752971" sldId="4140"/>
        </pc:sldMkLst>
      </pc:sldChg>
      <pc:sldChg chg="add del">
        <pc:chgData name="Darron Petit" userId="fa1b50a9-2e46-4990-9854-aef413bde390" providerId="ADAL" clId="{762BB7DB-6C6E-42FD-B275-ED567998EC45}" dt="2023-12-12T21:43:22.591" v="6862" actId="2696"/>
        <pc:sldMkLst>
          <pc:docMk/>
          <pc:sldMk cId="1221813475" sldId="4141"/>
        </pc:sldMkLst>
      </pc:sldChg>
      <pc:sldChg chg="add del">
        <pc:chgData name="Darron Petit" userId="fa1b50a9-2e46-4990-9854-aef413bde390" providerId="ADAL" clId="{762BB7DB-6C6E-42FD-B275-ED567998EC45}" dt="2023-12-12T21:43:22.591" v="6862" actId="2696"/>
        <pc:sldMkLst>
          <pc:docMk/>
          <pc:sldMk cId="3993986359" sldId="4142"/>
        </pc:sldMkLst>
      </pc:sldChg>
      <pc:sldChg chg="add del">
        <pc:chgData name="Darron Petit" userId="fa1b50a9-2e46-4990-9854-aef413bde390" providerId="ADAL" clId="{762BB7DB-6C6E-42FD-B275-ED567998EC45}" dt="2023-12-12T21:43:22.591" v="6862" actId="2696"/>
        <pc:sldMkLst>
          <pc:docMk/>
          <pc:sldMk cId="1760597360" sldId="4143"/>
        </pc:sldMkLst>
      </pc:sldChg>
      <pc:sldChg chg="add del">
        <pc:chgData name="Darron Petit" userId="fa1b50a9-2e46-4990-9854-aef413bde390" providerId="ADAL" clId="{762BB7DB-6C6E-42FD-B275-ED567998EC45}" dt="2023-12-12T21:43:22.591" v="6862" actId="2696"/>
        <pc:sldMkLst>
          <pc:docMk/>
          <pc:sldMk cId="632550429" sldId="4144"/>
        </pc:sldMkLst>
      </pc:sldChg>
      <pc:sldChg chg="add del">
        <pc:chgData name="Darron Petit" userId="fa1b50a9-2e46-4990-9854-aef413bde390" providerId="ADAL" clId="{762BB7DB-6C6E-42FD-B275-ED567998EC45}" dt="2023-12-12T21:43:22.591" v="6862" actId="2696"/>
        <pc:sldMkLst>
          <pc:docMk/>
          <pc:sldMk cId="743527043" sldId="4145"/>
        </pc:sldMkLst>
      </pc:sldChg>
      <pc:sldChg chg="add del">
        <pc:chgData name="Darron Petit" userId="fa1b50a9-2e46-4990-9854-aef413bde390" providerId="ADAL" clId="{762BB7DB-6C6E-42FD-B275-ED567998EC45}" dt="2023-12-12T21:43:22.591" v="6862" actId="2696"/>
        <pc:sldMkLst>
          <pc:docMk/>
          <pc:sldMk cId="3164824493" sldId="4146"/>
        </pc:sldMkLst>
      </pc:sldChg>
      <pc:sldChg chg="add del">
        <pc:chgData name="Darron Petit" userId="fa1b50a9-2e46-4990-9854-aef413bde390" providerId="ADAL" clId="{762BB7DB-6C6E-42FD-B275-ED567998EC45}" dt="2023-12-12T21:43:22.591" v="6862" actId="2696"/>
        <pc:sldMkLst>
          <pc:docMk/>
          <pc:sldMk cId="3189366122" sldId="4147"/>
        </pc:sldMkLst>
      </pc:sldChg>
      <pc:sldChg chg="add del">
        <pc:chgData name="Darron Petit" userId="fa1b50a9-2e46-4990-9854-aef413bde390" providerId="ADAL" clId="{762BB7DB-6C6E-42FD-B275-ED567998EC45}" dt="2023-12-12T21:43:22.591" v="6862" actId="2696"/>
        <pc:sldMkLst>
          <pc:docMk/>
          <pc:sldMk cId="3262949471" sldId="4148"/>
        </pc:sldMkLst>
      </pc:sldChg>
      <pc:sldChg chg="add del">
        <pc:chgData name="Darron Petit" userId="fa1b50a9-2e46-4990-9854-aef413bde390" providerId="ADAL" clId="{762BB7DB-6C6E-42FD-B275-ED567998EC45}" dt="2023-12-12T21:43:22.591" v="6862" actId="2696"/>
        <pc:sldMkLst>
          <pc:docMk/>
          <pc:sldMk cId="241354079" sldId="4149"/>
        </pc:sldMkLst>
      </pc:sldChg>
      <pc:sldChg chg="add del">
        <pc:chgData name="Darron Petit" userId="fa1b50a9-2e46-4990-9854-aef413bde390" providerId="ADAL" clId="{762BB7DB-6C6E-42FD-B275-ED567998EC45}" dt="2023-12-12T21:43:22.591" v="6862" actId="2696"/>
        <pc:sldMkLst>
          <pc:docMk/>
          <pc:sldMk cId="3540250289" sldId="4150"/>
        </pc:sldMkLst>
      </pc:sldChg>
      <pc:sldChg chg="add del">
        <pc:chgData name="Darron Petit" userId="fa1b50a9-2e46-4990-9854-aef413bde390" providerId="ADAL" clId="{762BB7DB-6C6E-42FD-B275-ED567998EC45}" dt="2023-12-12T21:43:22.591" v="6862" actId="2696"/>
        <pc:sldMkLst>
          <pc:docMk/>
          <pc:sldMk cId="3342822812" sldId="4151"/>
        </pc:sldMkLst>
      </pc:sldChg>
      <pc:sldChg chg="add del">
        <pc:chgData name="Darron Petit" userId="fa1b50a9-2e46-4990-9854-aef413bde390" providerId="ADAL" clId="{762BB7DB-6C6E-42FD-B275-ED567998EC45}" dt="2023-12-12T21:43:22.591" v="6862" actId="2696"/>
        <pc:sldMkLst>
          <pc:docMk/>
          <pc:sldMk cId="2317354620" sldId="4152"/>
        </pc:sldMkLst>
      </pc:sldChg>
      <pc:sldChg chg="add del">
        <pc:chgData name="Darron Petit" userId="fa1b50a9-2e46-4990-9854-aef413bde390" providerId="ADAL" clId="{762BB7DB-6C6E-42FD-B275-ED567998EC45}" dt="2023-12-12T21:43:22.591" v="6862" actId="2696"/>
        <pc:sldMkLst>
          <pc:docMk/>
          <pc:sldMk cId="1133199755" sldId="4153"/>
        </pc:sldMkLst>
      </pc:sldChg>
      <pc:sldChg chg="add del">
        <pc:chgData name="Darron Petit" userId="fa1b50a9-2e46-4990-9854-aef413bde390" providerId="ADAL" clId="{762BB7DB-6C6E-42FD-B275-ED567998EC45}" dt="2023-12-12T21:43:22.591" v="6862" actId="2696"/>
        <pc:sldMkLst>
          <pc:docMk/>
          <pc:sldMk cId="2731997550" sldId="4154"/>
        </pc:sldMkLst>
      </pc:sldChg>
      <pc:sldChg chg="add del">
        <pc:chgData name="Darron Petit" userId="fa1b50a9-2e46-4990-9854-aef413bde390" providerId="ADAL" clId="{762BB7DB-6C6E-42FD-B275-ED567998EC45}" dt="2023-12-07T19:44:11.926" v="1942" actId="2696"/>
        <pc:sldMkLst>
          <pc:docMk/>
          <pc:sldMk cId="3932450223" sldId="4155"/>
        </pc:sldMkLst>
      </pc:sldChg>
      <pc:sldChg chg="add del">
        <pc:chgData name="Darron Petit" userId="fa1b50a9-2e46-4990-9854-aef413bde390" providerId="ADAL" clId="{762BB7DB-6C6E-42FD-B275-ED567998EC45}" dt="2023-12-07T19:44:11.926" v="1942" actId="2696"/>
        <pc:sldMkLst>
          <pc:docMk/>
          <pc:sldMk cId="3445075678" sldId="4156"/>
        </pc:sldMkLst>
      </pc:sldChg>
      <pc:sldChg chg="add del">
        <pc:chgData name="Darron Petit" userId="fa1b50a9-2e46-4990-9854-aef413bde390" providerId="ADAL" clId="{762BB7DB-6C6E-42FD-B275-ED567998EC45}" dt="2023-12-07T19:44:11.926" v="1942" actId="2696"/>
        <pc:sldMkLst>
          <pc:docMk/>
          <pc:sldMk cId="1553405053" sldId="4157"/>
        </pc:sldMkLst>
      </pc:sldChg>
      <pc:sldChg chg="add del">
        <pc:chgData name="Darron Petit" userId="fa1b50a9-2e46-4990-9854-aef413bde390" providerId="ADAL" clId="{762BB7DB-6C6E-42FD-B275-ED567998EC45}" dt="2023-12-07T19:44:11.926" v="1942" actId="2696"/>
        <pc:sldMkLst>
          <pc:docMk/>
          <pc:sldMk cId="1175910177" sldId="4158"/>
        </pc:sldMkLst>
      </pc:sldChg>
      <pc:sldChg chg="add del">
        <pc:chgData name="Darron Petit" userId="fa1b50a9-2e46-4990-9854-aef413bde390" providerId="ADAL" clId="{762BB7DB-6C6E-42FD-B275-ED567998EC45}" dt="2023-12-07T19:44:11.926" v="1942" actId="2696"/>
        <pc:sldMkLst>
          <pc:docMk/>
          <pc:sldMk cId="4065163853" sldId="4159"/>
        </pc:sldMkLst>
      </pc:sldChg>
      <pc:sldChg chg="add del">
        <pc:chgData name="Darron Petit" userId="fa1b50a9-2e46-4990-9854-aef413bde390" providerId="ADAL" clId="{762BB7DB-6C6E-42FD-B275-ED567998EC45}" dt="2023-12-07T19:44:11.926" v="1942" actId="2696"/>
        <pc:sldMkLst>
          <pc:docMk/>
          <pc:sldMk cId="3450548117" sldId="4160"/>
        </pc:sldMkLst>
      </pc:sldChg>
      <pc:sldChg chg="add del">
        <pc:chgData name="Darron Petit" userId="fa1b50a9-2e46-4990-9854-aef413bde390" providerId="ADAL" clId="{762BB7DB-6C6E-42FD-B275-ED567998EC45}" dt="2023-12-07T19:44:11.926" v="1942" actId="2696"/>
        <pc:sldMkLst>
          <pc:docMk/>
          <pc:sldMk cId="3487876274" sldId="4161"/>
        </pc:sldMkLst>
      </pc:sldChg>
      <pc:sldChg chg="add del">
        <pc:chgData name="Darron Petit" userId="fa1b50a9-2e46-4990-9854-aef413bde390" providerId="ADAL" clId="{762BB7DB-6C6E-42FD-B275-ED567998EC45}" dt="2023-12-07T19:44:11.926" v="1942" actId="2696"/>
        <pc:sldMkLst>
          <pc:docMk/>
          <pc:sldMk cId="3867732905" sldId="4162"/>
        </pc:sldMkLst>
      </pc:sldChg>
      <pc:sldChg chg="add del">
        <pc:chgData name="Darron Petit" userId="fa1b50a9-2e46-4990-9854-aef413bde390" providerId="ADAL" clId="{762BB7DB-6C6E-42FD-B275-ED567998EC45}" dt="2023-12-07T19:44:11.926" v="1942" actId="2696"/>
        <pc:sldMkLst>
          <pc:docMk/>
          <pc:sldMk cId="176220433" sldId="4163"/>
        </pc:sldMkLst>
      </pc:sldChg>
      <pc:sldChg chg="add del">
        <pc:chgData name="Darron Petit" userId="fa1b50a9-2e46-4990-9854-aef413bde390" providerId="ADAL" clId="{762BB7DB-6C6E-42FD-B275-ED567998EC45}" dt="2023-12-07T19:44:11.926" v="1942" actId="2696"/>
        <pc:sldMkLst>
          <pc:docMk/>
          <pc:sldMk cId="2697911498" sldId="4164"/>
        </pc:sldMkLst>
      </pc:sldChg>
      <pc:sldChg chg="addSp delSp add del mod">
        <pc:chgData name="Darron Petit" userId="fa1b50a9-2e46-4990-9854-aef413bde390" providerId="ADAL" clId="{762BB7DB-6C6E-42FD-B275-ED567998EC45}" dt="2023-12-12T21:43:22.591" v="6862" actId="2696"/>
        <pc:sldMkLst>
          <pc:docMk/>
          <pc:sldMk cId="2444637796" sldId="4165"/>
        </pc:sldMkLst>
      </pc:sldChg>
      <pc:sldChg chg="add del">
        <pc:chgData name="Darron Petit" userId="fa1b50a9-2e46-4990-9854-aef413bde390" providerId="ADAL" clId="{762BB7DB-6C6E-42FD-B275-ED567998EC45}" dt="2023-12-12T21:43:22.591" v="6862" actId="2696"/>
        <pc:sldMkLst>
          <pc:docMk/>
          <pc:sldMk cId="1216185020" sldId="4166"/>
        </pc:sldMkLst>
      </pc:sldChg>
      <pc:sldChg chg="add del">
        <pc:chgData name="Darron Petit" userId="fa1b50a9-2e46-4990-9854-aef413bde390" providerId="ADAL" clId="{762BB7DB-6C6E-42FD-B275-ED567998EC45}" dt="2023-12-12T21:43:22.591" v="6862" actId="2696"/>
        <pc:sldMkLst>
          <pc:docMk/>
          <pc:sldMk cId="1659090370" sldId="4167"/>
        </pc:sldMkLst>
      </pc:sldChg>
      <pc:sldChg chg="add del">
        <pc:chgData name="Darron Petit" userId="fa1b50a9-2e46-4990-9854-aef413bde390" providerId="ADAL" clId="{762BB7DB-6C6E-42FD-B275-ED567998EC45}" dt="2023-12-12T21:43:22.591" v="6862" actId="2696"/>
        <pc:sldMkLst>
          <pc:docMk/>
          <pc:sldMk cId="503846415" sldId="4168"/>
        </pc:sldMkLst>
      </pc:sldChg>
      <pc:sldChg chg="add del">
        <pc:chgData name="Darron Petit" userId="fa1b50a9-2e46-4990-9854-aef413bde390" providerId="ADAL" clId="{762BB7DB-6C6E-42FD-B275-ED567998EC45}" dt="2023-12-12T21:43:22.591" v="6862" actId="2696"/>
        <pc:sldMkLst>
          <pc:docMk/>
          <pc:sldMk cId="684277878" sldId="4169"/>
        </pc:sldMkLst>
      </pc:sldChg>
      <pc:sldChg chg="add del">
        <pc:chgData name="Darron Petit" userId="fa1b50a9-2e46-4990-9854-aef413bde390" providerId="ADAL" clId="{762BB7DB-6C6E-42FD-B275-ED567998EC45}" dt="2023-12-12T21:43:22.591" v="6862" actId="2696"/>
        <pc:sldMkLst>
          <pc:docMk/>
          <pc:sldMk cId="446175336" sldId="4170"/>
        </pc:sldMkLst>
      </pc:sldChg>
      <pc:sldChg chg="add del">
        <pc:chgData name="Darron Petit" userId="fa1b50a9-2e46-4990-9854-aef413bde390" providerId="ADAL" clId="{762BB7DB-6C6E-42FD-B275-ED567998EC45}" dt="2023-12-12T21:43:22.591" v="6862" actId="2696"/>
        <pc:sldMkLst>
          <pc:docMk/>
          <pc:sldMk cId="3366562117" sldId="4171"/>
        </pc:sldMkLst>
      </pc:sldChg>
      <pc:sldChg chg="add del">
        <pc:chgData name="Darron Petit" userId="fa1b50a9-2e46-4990-9854-aef413bde390" providerId="ADAL" clId="{762BB7DB-6C6E-42FD-B275-ED567998EC45}" dt="2023-12-12T21:43:22.591" v="6862" actId="2696"/>
        <pc:sldMkLst>
          <pc:docMk/>
          <pc:sldMk cId="3139270564" sldId="4172"/>
        </pc:sldMkLst>
      </pc:sldChg>
      <pc:sldChg chg="add del">
        <pc:chgData name="Darron Petit" userId="fa1b50a9-2e46-4990-9854-aef413bde390" providerId="ADAL" clId="{762BB7DB-6C6E-42FD-B275-ED567998EC45}" dt="2023-12-07T19:44:11.926" v="1942" actId="2696"/>
        <pc:sldMkLst>
          <pc:docMk/>
          <pc:sldMk cId="863208547" sldId="4173"/>
        </pc:sldMkLst>
      </pc:sldChg>
      <pc:sldChg chg="add del">
        <pc:chgData name="Darron Petit" userId="fa1b50a9-2e46-4990-9854-aef413bde390" providerId="ADAL" clId="{762BB7DB-6C6E-42FD-B275-ED567998EC45}" dt="2023-12-12T21:43:22.591" v="6862" actId="2696"/>
        <pc:sldMkLst>
          <pc:docMk/>
          <pc:sldMk cId="703993736" sldId="4174"/>
        </pc:sldMkLst>
      </pc:sldChg>
      <pc:sldChg chg="add del">
        <pc:chgData name="Darron Petit" userId="fa1b50a9-2e46-4990-9854-aef413bde390" providerId="ADAL" clId="{762BB7DB-6C6E-42FD-B275-ED567998EC45}" dt="2023-12-12T21:43:22.591" v="6862" actId="2696"/>
        <pc:sldMkLst>
          <pc:docMk/>
          <pc:sldMk cId="3505137011" sldId="4175"/>
        </pc:sldMkLst>
      </pc:sldChg>
      <pc:sldChg chg="add del">
        <pc:chgData name="Darron Petit" userId="fa1b50a9-2e46-4990-9854-aef413bde390" providerId="ADAL" clId="{762BB7DB-6C6E-42FD-B275-ED567998EC45}" dt="2023-12-12T21:43:22.591" v="6862" actId="2696"/>
        <pc:sldMkLst>
          <pc:docMk/>
          <pc:sldMk cId="1153566999" sldId="4176"/>
        </pc:sldMkLst>
      </pc:sldChg>
      <pc:sldChg chg="add del">
        <pc:chgData name="Darron Petit" userId="fa1b50a9-2e46-4990-9854-aef413bde390" providerId="ADAL" clId="{762BB7DB-6C6E-42FD-B275-ED567998EC45}" dt="2023-12-12T21:43:22.591" v="6862" actId="2696"/>
        <pc:sldMkLst>
          <pc:docMk/>
          <pc:sldMk cId="3736783467" sldId="4177"/>
        </pc:sldMkLst>
      </pc:sldChg>
      <pc:sldChg chg="add del">
        <pc:chgData name="Darron Petit" userId="fa1b50a9-2e46-4990-9854-aef413bde390" providerId="ADAL" clId="{762BB7DB-6C6E-42FD-B275-ED567998EC45}" dt="2023-12-12T21:43:22.591" v="6862" actId="2696"/>
        <pc:sldMkLst>
          <pc:docMk/>
          <pc:sldMk cId="2361436726" sldId="4178"/>
        </pc:sldMkLst>
      </pc:sldChg>
      <pc:sldChg chg="add del">
        <pc:chgData name="Darron Petit" userId="fa1b50a9-2e46-4990-9854-aef413bde390" providerId="ADAL" clId="{762BB7DB-6C6E-42FD-B275-ED567998EC45}" dt="2023-12-12T21:43:22.591" v="6862" actId="2696"/>
        <pc:sldMkLst>
          <pc:docMk/>
          <pc:sldMk cId="2555671229" sldId="4179"/>
        </pc:sldMkLst>
      </pc:sldChg>
      <pc:sldChg chg="add del">
        <pc:chgData name="Darron Petit" userId="fa1b50a9-2e46-4990-9854-aef413bde390" providerId="ADAL" clId="{762BB7DB-6C6E-42FD-B275-ED567998EC45}" dt="2023-12-07T19:44:11.926" v="1942" actId="2696"/>
        <pc:sldMkLst>
          <pc:docMk/>
          <pc:sldMk cId="23965454" sldId="4180"/>
        </pc:sldMkLst>
      </pc:sldChg>
      <pc:sldChg chg="add del">
        <pc:chgData name="Darron Petit" userId="fa1b50a9-2e46-4990-9854-aef413bde390" providerId="ADAL" clId="{762BB7DB-6C6E-42FD-B275-ED567998EC45}" dt="2023-12-12T21:43:22.591" v="6862" actId="2696"/>
        <pc:sldMkLst>
          <pc:docMk/>
          <pc:sldMk cId="2967566870" sldId="4181"/>
        </pc:sldMkLst>
      </pc:sldChg>
      <pc:sldChg chg="add del">
        <pc:chgData name="Darron Petit" userId="fa1b50a9-2e46-4990-9854-aef413bde390" providerId="ADAL" clId="{762BB7DB-6C6E-42FD-B275-ED567998EC45}" dt="2023-12-12T21:43:22.591" v="6862" actId="2696"/>
        <pc:sldMkLst>
          <pc:docMk/>
          <pc:sldMk cId="851599122" sldId="4182"/>
        </pc:sldMkLst>
      </pc:sldChg>
      <pc:sldChg chg="add del">
        <pc:chgData name="Darron Petit" userId="fa1b50a9-2e46-4990-9854-aef413bde390" providerId="ADAL" clId="{762BB7DB-6C6E-42FD-B275-ED567998EC45}" dt="2023-12-12T21:43:22.591" v="6862" actId="2696"/>
        <pc:sldMkLst>
          <pc:docMk/>
          <pc:sldMk cId="130668740" sldId="4183"/>
        </pc:sldMkLst>
      </pc:sldChg>
      <pc:sldChg chg="add del">
        <pc:chgData name="Darron Petit" userId="fa1b50a9-2e46-4990-9854-aef413bde390" providerId="ADAL" clId="{762BB7DB-6C6E-42FD-B275-ED567998EC45}" dt="2023-12-12T21:43:22.591" v="6862" actId="2696"/>
        <pc:sldMkLst>
          <pc:docMk/>
          <pc:sldMk cId="1017929480" sldId="4184"/>
        </pc:sldMkLst>
      </pc:sldChg>
      <pc:sldChg chg="add del">
        <pc:chgData name="Darron Petit" userId="fa1b50a9-2e46-4990-9854-aef413bde390" providerId="ADAL" clId="{762BB7DB-6C6E-42FD-B275-ED567998EC45}" dt="2023-12-12T21:43:22.591" v="6862" actId="2696"/>
        <pc:sldMkLst>
          <pc:docMk/>
          <pc:sldMk cId="2552670276" sldId="4185"/>
        </pc:sldMkLst>
      </pc:sldChg>
      <pc:sldChg chg="add del">
        <pc:chgData name="Darron Petit" userId="fa1b50a9-2e46-4990-9854-aef413bde390" providerId="ADAL" clId="{762BB7DB-6C6E-42FD-B275-ED567998EC45}" dt="2023-12-12T21:43:22.591" v="6862" actId="2696"/>
        <pc:sldMkLst>
          <pc:docMk/>
          <pc:sldMk cId="4041908155" sldId="4186"/>
        </pc:sldMkLst>
      </pc:sldChg>
      <pc:sldChg chg="add del">
        <pc:chgData name="Darron Petit" userId="fa1b50a9-2e46-4990-9854-aef413bde390" providerId="ADAL" clId="{762BB7DB-6C6E-42FD-B275-ED567998EC45}" dt="2023-12-12T21:43:22.591" v="6862" actId="2696"/>
        <pc:sldMkLst>
          <pc:docMk/>
          <pc:sldMk cId="1839258858" sldId="4187"/>
        </pc:sldMkLst>
      </pc:sldChg>
      <pc:sldChg chg="add del">
        <pc:chgData name="Darron Petit" userId="fa1b50a9-2e46-4990-9854-aef413bde390" providerId="ADAL" clId="{762BB7DB-6C6E-42FD-B275-ED567998EC45}" dt="2023-12-12T21:43:22.591" v="6862" actId="2696"/>
        <pc:sldMkLst>
          <pc:docMk/>
          <pc:sldMk cId="2571931516" sldId="4188"/>
        </pc:sldMkLst>
      </pc:sldChg>
      <pc:sldChg chg="add del">
        <pc:chgData name="Darron Petit" userId="fa1b50a9-2e46-4990-9854-aef413bde390" providerId="ADAL" clId="{762BB7DB-6C6E-42FD-B275-ED567998EC45}" dt="2023-12-07T19:44:11.926" v="1942" actId="2696"/>
        <pc:sldMkLst>
          <pc:docMk/>
          <pc:sldMk cId="2808723463" sldId="4189"/>
        </pc:sldMkLst>
      </pc:sldChg>
      <pc:sldChg chg="add del">
        <pc:chgData name="Darron Petit" userId="fa1b50a9-2e46-4990-9854-aef413bde390" providerId="ADAL" clId="{762BB7DB-6C6E-42FD-B275-ED567998EC45}" dt="2023-12-12T21:43:22.591" v="6862" actId="2696"/>
        <pc:sldMkLst>
          <pc:docMk/>
          <pc:sldMk cId="1951318260" sldId="4190"/>
        </pc:sldMkLst>
      </pc:sldChg>
      <pc:sldChg chg="add del">
        <pc:chgData name="Darron Petit" userId="fa1b50a9-2e46-4990-9854-aef413bde390" providerId="ADAL" clId="{762BB7DB-6C6E-42FD-B275-ED567998EC45}" dt="2023-12-12T21:43:22.591" v="6862" actId="2696"/>
        <pc:sldMkLst>
          <pc:docMk/>
          <pc:sldMk cId="2038514803" sldId="4191"/>
        </pc:sldMkLst>
      </pc:sldChg>
      <pc:sldChg chg="add del">
        <pc:chgData name="Darron Petit" userId="fa1b50a9-2e46-4990-9854-aef413bde390" providerId="ADAL" clId="{762BB7DB-6C6E-42FD-B275-ED567998EC45}" dt="2023-12-12T21:43:22.591" v="6862" actId="2696"/>
        <pc:sldMkLst>
          <pc:docMk/>
          <pc:sldMk cId="47218119" sldId="4192"/>
        </pc:sldMkLst>
      </pc:sldChg>
      <pc:sldChg chg="add del">
        <pc:chgData name="Darron Petit" userId="fa1b50a9-2e46-4990-9854-aef413bde390" providerId="ADAL" clId="{762BB7DB-6C6E-42FD-B275-ED567998EC45}" dt="2023-12-12T21:43:22.591" v="6862" actId="2696"/>
        <pc:sldMkLst>
          <pc:docMk/>
          <pc:sldMk cId="2753713221" sldId="4193"/>
        </pc:sldMkLst>
      </pc:sldChg>
      <pc:sldChg chg="add del">
        <pc:chgData name="Darron Petit" userId="fa1b50a9-2e46-4990-9854-aef413bde390" providerId="ADAL" clId="{762BB7DB-6C6E-42FD-B275-ED567998EC45}" dt="2023-12-12T21:43:22.591" v="6862" actId="2696"/>
        <pc:sldMkLst>
          <pc:docMk/>
          <pc:sldMk cId="1712251695" sldId="4194"/>
        </pc:sldMkLst>
      </pc:sldChg>
      <pc:sldChg chg="add del">
        <pc:chgData name="Darron Petit" userId="fa1b50a9-2e46-4990-9854-aef413bde390" providerId="ADAL" clId="{762BB7DB-6C6E-42FD-B275-ED567998EC45}" dt="2023-12-07T19:44:11.926" v="1942" actId="2696"/>
        <pc:sldMkLst>
          <pc:docMk/>
          <pc:sldMk cId="1556062835" sldId="4195"/>
        </pc:sldMkLst>
      </pc:sldChg>
      <pc:sldChg chg="add del">
        <pc:chgData name="Darron Petit" userId="fa1b50a9-2e46-4990-9854-aef413bde390" providerId="ADAL" clId="{762BB7DB-6C6E-42FD-B275-ED567998EC45}" dt="2023-12-12T21:43:22.591" v="6862" actId="2696"/>
        <pc:sldMkLst>
          <pc:docMk/>
          <pc:sldMk cId="2537358949" sldId="4196"/>
        </pc:sldMkLst>
      </pc:sldChg>
      <pc:sldChg chg="add del">
        <pc:chgData name="Darron Petit" userId="fa1b50a9-2e46-4990-9854-aef413bde390" providerId="ADAL" clId="{762BB7DB-6C6E-42FD-B275-ED567998EC45}" dt="2023-12-12T21:43:22.591" v="6862" actId="2696"/>
        <pc:sldMkLst>
          <pc:docMk/>
          <pc:sldMk cId="672970789" sldId="4197"/>
        </pc:sldMkLst>
      </pc:sldChg>
      <pc:sldChg chg="add del">
        <pc:chgData name="Darron Petit" userId="fa1b50a9-2e46-4990-9854-aef413bde390" providerId="ADAL" clId="{762BB7DB-6C6E-42FD-B275-ED567998EC45}" dt="2023-12-12T21:43:22.591" v="6862" actId="2696"/>
        <pc:sldMkLst>
          <pc:docMk/>
          <pc:sldMk cId="620114939" sldId="4198"/>
        </pc:sldMkLst>
      </pc:sldChg>
      <pc:sldChg chg="add del">
        <pc:chgData name="Darron Petit" userId="fa1b50a9-2e46-4990-9854-aef413bde390" providerId="ADAL" clId="{762BB7DB-6C6E-42FD-B275-ED567998EC45}" dt="2023-12-12T21:43:22.591" v="6862" actId="2696"/>
        <pc:sldMkLst>
          <pc:docMk/>
          <pc:sldMk cId="2126809809" sldId="4199"/>
        </pc:sldMkLst>
      </pc:sldChg>
      <pc:sldChg chg="add del">
        <pc:chgData name="Darron Petit" userId="fa1b50a9-2e46-4990-9854-aef413bde390" providerId="ADAL" clId="{762BB7DB-6C6E-42FD-B275-ED567998EC45}" dt="2023-12-12T21:43:22.591" v="6862" actId="2696"/>
        <pc:sldMkLst>
          <pc:docMk/>
          <pc:sldMk cId="4137781758" sldId="4200"/>
        </pc:sldMkLst>
      </pc:sldChg>
      <pc:sldChg chg="add del">
        <pc:chgData name="Darron Petit" userId="fa1b50a9-2e46-4990-9854-aef413bde390" providerId="ADAL" clId="{762BB7DB-6C6E-42FD-B275-ED567998EC45}" dt="2023-12-12T21:43:22.591" v="6862" actId="2696"/>
        <pc:sldMkLst>
          <pc:docMk/>
          <pc:sldMk cId="818622734" sldId="4201"/>
        </pc:sldMkLst>
      </pc:sldChg>
      <pc:sldChg chg="add del">
        <pc:chgData name="Darron Petit" userId="fa1b50a9-2e46-4990-9854-aef413bde390" providerId="ADAL" clId="{762BB7DB-6C6E-42FD-B275-ED567998EC45}" dt="2023-12-07T19:44:11.926" v="1942" actId="2696"/>
        <pc:sldMkLst>
          <pc:docMk/>
          <pc:sldMk cId="3111410811" sldId="4202"/>
        </pc:sldMkLst>
      </pc:sldChg>
      <pc:sldChg chg="add del">
        <pc:chgData name="Darron Petit" userId="fa1b50a9-2e46-4990-9854-aef413bde390" providerId="ADAL" clId="{762BB7DB-6C6E-42FD-B275-ED567998EC45}" dt="2023-12-12T21:43:22.591" v="6862" actId="2696"/>
        <pc:sldMkLst>
          <pc:docMk/>
          <pc:sldMk cId="2091108521" sldId="4203"/>
        </pc:sldMkLst>
      </pc:sldChg>
      <pc:sldChg chg="add del">
        <pc:chgData name="Darron Petit" userId="fa1b50a9-2e46-4990-9854-aef413bde390" providerId="ADAL" clId="{762BB7DB-6C6E-42FD-B275-ED567998EC45}" dt="2023-12-12T21:43:22.591" v="6862" actId="2696"/>
        <pc:sldMkLst>
          <pc:docMk/>
          <pc:sldMk cId="4063859370" sldId="4204"/>
        </pc:sldMkLst>
      </pc:sldChg>
      <pc:sldChg chg="add del">
        <pc:chgData name="Darron Petit" userId="fa1b50a9-2e46-4990-9854-aef413bde390" providerId="ADAL" clId="{762BB7DB-6C6E-42FD-B275-ED567998EC45}" dt="2023-12-12T21:43:22.591" v="6862" actId="2696"/>
        <pc:sldMkLst>
          <pc:docMk/>
          <pc:sldMk cId="927041623" sldId="4205"/>
        </pc:sldMkLst>
      </pc:sldChg>
      <pc:sldChg chg="add del">
        <pc:chgData name="Darron Petit" userId="fa1b50a9-2e46-4990-9854-aef413bde390" providerId="ADAL" clId="{762BB7DB-6C6E-42FD-B275-ED567998EC45}" dt="2023-12-12T21:43:22.591" v="6862" actId="2696"/>
        <pc:sldMkLst>
          <pc:docMk/>
          <pc:sldMk cId="65689994" sldId="4206"/>
        </pc:sldMkLst>
      </pc:sldChg>
      <pc:sldChg chg="add del">
        <pc:chgData name="Darron Petit" userId="fa1b50a9-2e46-4990-9854-aef413bde390" providerId="ADAL" clId="{762BB7DB-6C6E-42FD-B275-ED567998EC45}" dt="2023-12-12T21:43:22.591" v="6862" actId="2696"/>
        <pc:sldMkLst>
          <pc:docMk/>
          <pc:sldMk cId="2220261104" sldId="4207"/>
        </pc:sldMkLst>
      </pc:sldChg>
      <pc:sldChg chg="add del">
        <pc:chgData name="Darron Petit" userId="fa1b50a9-2e46-4990-9854-aef413bde390" providerId="ADAL" clId="{762BB7DB-6C6E-42FD-B275-ED567998EC45}" dt="2023-12-12T21:43:22.591" v="6862" actId="2696"/>
        <pc:sldMkLst>
          <pc:docMk/>
          <pc:sldMk cId="2848969656" sldId="4208"/>
        </pc:sldMkLst>
      </pc:sldChg>
      <pc:sldChg chg="add del">
        <pc:chgData name="Darron Petit" userId="fa1b50a9-2e46-4990-9854-aef413bde390" providerId="ADAL" clId="{762BB7DB-6C6E-42FD-B275-ED567998EC45}" dt="2023-12-12T21:43:22.591" v="6862" actId="2696"/>
        <pc:sldMkLst>
          <pc:docMk/>
          <pc:sldMk cId="4063119011" sldId="4209"/>
        </pc:sldMkLst>
      </pc:sldChg>
      <pc:sldChg chg="add del">
        <pc:chgData name="Darron Petit" userId="fa1b50a9-2e46-4990-9854-aef413bde390" providerId="ADAL" clId="{762BB7DB-6C6E-42FD-B275-ED567998EC45}" dt="2023-12-12T21:43:22.591" v="6862" actId="2696"/>
        <pc:sldMkLst>
          <pc:docMk/>
          <pc:sldMk cId="351370186" sldId="4210"/>
        </pc:sldMkLst>
      </pc:sldChg>
      <pc:sldChg chg="add del">
        <pc:chgData name="Darron Petit" userId="fa1b50a9-2e46-4990-9854-aef413bde390" providerId="ADAL" clId="{762BB7DB-6C6E-42FD-B275-ED567998EC45}" dt="2023-12-12T21:43:22.591" v="6862" actId="2696"/>
        <pc:sldMkLst>
          <pc:docMk/>
          <pc:sldMk cId="3799282250" sldId="4211"/>
        </pc:sldMkLst>
      </pc:sldChg>
      <pc:sldChg chg="add del">
        <pc:chgData name="Darron Petit" userId="fa1b50a9-2e46-4990-9854-aef413bde390" providerId="ADAL" clId="{762BB7DB-6C6E-42FD-B275-ED567998EC45}" dt="2023-12-12T21:43:22.591" v="6862" actId="2696"/>
        <pc:sldMkLst>
          <pc:docMk/>
          <pc:sldMk cId="1059097255" sldId="4212"/>
        </pc:sldMkLst>
      </pc:sldChg>
      <pc:sldChg chg="add del">
        <pc:chgData name="Darron Petit" userId="fa1b50a9-2e46-4990-9854-aef413bde390" providerId="ADAL" clId="{762BB7DB-6C6E-42FD-B275-ED567998EC45}" dt="2023-12-12T21:43:22.591" v="6862" actId="2696"/>
        <pc:sldMkLst>
          <pc:docMk/>
          <pc:sldMk cId="3841886373" sldId="4213"/>
        </pc:sldMkLst>
      </pc:sldChg>
      <pc:sldChg chg="add del">
        <pc:chgData name="Darron Petit" userId="fa1b50a9-2e46-4990-9854-aef413bde390" providerId="ADAL" clId="{762BB7DB-6C6E-42FD-B275-ED567998EC45}" dt="2023-12-12T21:43:22.591" v="6862" actId="2696"/>
        <pc:sldMkLst>
          <pc:docMk/>
          <pc:sldMk cId="3212756172" sldId="4214"/>
        </pc:sldMkLst>
      </pc:sldChg>
      <pc:sldChg chg="add del">
        <pc:chgData name="Darron Petit" userId="fa1b50a9-2e46-4990-9854-aef413bde390" providerId="ADAL" clId="{762BB7DB-6C6E-42FD-B275-ED567998EC45}" dt="2023-12-07T19:44:11.926" v="1942" actId="2696"/>
        <pc:sldMkLst>
          <pc:docMk/>
          <pc:sldMk cId="2999505099" sldId="4215"/>
        </pc:sldMkLst>
      </pc:sldChg>
      <pc:sldChg chg="add del">
        <pc:chgData name="Darron Petit" userId="fa1b50a9-2e46-4990-9854-aef413bde390" providerId="ADAL" clId="{762BB7DB-6C6E-42FD-B275-ED567998EC45}" dt="2023-12-07T19:44:11.926" v="1942" actId="2696"/>
        <pc:sldMkLst>
          <pc:docMk/>
          <pc:sldMk cId="2966558390" sldId="4216"/>
        </pc:sldMkLst>
      </pc:sldChg>
      <pc:sldChg chg="add del">
        <pc:chgData name="Darron Petit" userId="fa1b50a9-2e46-4990-9854-aef413bde390" providerId="ADAL" clId="{762BB7DB-6C6E-42FD-B275-ED567998EC45}" dt="2023-12-07T19:44:11.926" v="1942" actId="2696"/>
        <pc:sldMkLst>
          <pc:docMk/>
          <pc:sldMk cId="2320346158" sldId="4217"/>
        </pc:sldMkLst>
      </pc:sldChg>
      <pc:sldChg chg="add del">
        <pc:chgData name="Darron Petit" userId="fa1b50a9-2e46-4990-9854-aef413bde390" providerId="ADAL" clId="{762BB7DB-6C6E-42FD-B275-ED567998EC45}" dt="2023-12-07T19:44:11.926" v="1942" actId="2696"/>
        <pc:sldMkLst>
          <pc:docMk/>
          <pc:sldMk cId="719802235" sldId="4218"/>
        </pc:sldMkLst>
      </pc:sldChg>
      <pc:sldChg chg="add del">
        <pc:chgData name="Darron Petit" userId="fa1b50a9-2e46-4990-9854-aef413bde390" providerId="ADAL" clId="{762BB7DB-6C6E-42FD-B275-ED567998EC45}" dt="2023-12-07T19:44:11.926" v="1942" actId="2696"/>
        <pc:sldMkLst>
          <pc:docMk/>
          <pc:sldMk cId="2337784863" sldId="4219"/>
        </pc:sldMkLst>
      </pc:sldChg>
      <pc:sldChg chg="add del">
        <pc:chgData name="Darron Petit" userId="fa1b50a9-2e46-4990-9854-aef413bde390" providerId="ADAL" clId="{762BB7DB-6C6E-42FD-B275-ED567998EC45}" dt="2023-12-07T19:44:11.926" v="1942" actId="2696"/>
        <pc:sldMkLst>
          <pc:docMk/>
          <pc:sldMk cId="3320587973" sldId="4220"/>
        </pc:sldMkLst>
      </pc:sldChg>
      <pc:sldChg chg="add del">
        <pc:chgData name="Darron Petit" userId="fa1b50a9-2e46-4990-9854-aef413bde390" providerId="ADAL" clId="{762BB7DB-6C6E-42FD-B275-ED567998EC45}" dt="2023-12-07T19:44:11.926" v="1942" actId="2696"/>
        <pc:sldMkLst>
          <pc:docMk/>
          <pc:sldMk cId="1512995075" sldId="4221"/>
        </pc:sldMkLst>
      </pc:sldChg>
      <pc:sldChg chg="add del">
        <pc:chgData name="Darron Petit" userId="fa1b50a9-2e46-4990-9854-aef413bde390" providerId="ADAL" clId="{762BB7DB-6C6E-42FD-B275-ED567998EC45}" dt="2023-12-07T19:44:11.926" v="1942" actId="2696"/>
        <pc:sldMkLst>
          <pc:docMk/>
          <pc:sldMk cId="764672793" sldId="4222"/>
        </pc:sldMkLst>
      </pc:sldChg>
      <pc:sldChg chg="add del">
        <pc:chgData name="Darron Petit" userId="fa1b50a9-2e46-4990-9854-aef413bde390" providerId="ADAL" clId="{762BB7DB-6C6E-42FD-B275-ED567998EC45}" dt="2023-12-07T19:44:11.926" v="1942" actId="2696"/>
        <pc:sldMkLst>
          <pc:docMk/>
          <pc:sldMk cId="3344395438" sldId="4223"/>
        </pc:sldMkLst>
      </pc:sldChg>
      <pc:sldChg chg="add del">
        <pc:chgData name="Darron Petit" userId="fa1b50a9-2e46-4990-9854-aef413bde390" providerId="ADAL" clId="{762BB7DB-6C6E-42FD-B275-ED567998EC45}" dt="2023-12-07T19:44:11.926" v="1942" actId="2696"/>
        <pc:sldMkLst>
          <pc:docMk/>
          <pc:sldMk cId="2325773952" sldId="4224"/>
        </pc:sldMkLst>
      </pc:sldChg>
      <pc:sldChg chg="add del">
        <pc:chgData name="Darron Petit" userId="fa1b50a9-2e46-4990-9854-aef413bde390" providerId="ADAL" clId="{762BB7DB-6C6E-42FD-B275-ED567998EC45}" dt="2023-12-07T19:44:11.926" v="1942" actId="2696"/>
        <pc:sldMkLst>
          <pc:docMk/>
          <pc:sldMk cId="2292044336" sldId="4225"/>
        </pc:sldMkLst>
      </pc:sldChg>
      <pc:sldChg chg="add del">
        <pc:chgData name="Darron Petit" userId="fa1b50a9-2e46-4990-9854-aef413bde390" providerId="ADAL" clId="{762BB7DB-6C6E-42FD-B275-ED567998EC45}" dt="2023-12-07T19:44:11.926" v="1942" actId="2696"/>
        <pc:sldMkLst>
          <pc:docMk/>
          <pc:sldMk cId="4010552603" sldId="4226"/>
        </pc:sldMkLst>
      </pc:sldChg>
      <pc:sldChg chg="add del">
        <pc:chgData name="Darron Petit" userId="fa1b50a9-2e46-4990-9854-aef413bde390" providerId="ADAL" clId="{762BB7DB-6C6E-42FD-B275-ED567998EC45}" dt="2023-12-07T19:44:11.926" v="1942" actId="2696"/>
        <pc:sldMkLst>
          <pc:docMk/>
          <pc:sldMk cId="1526132013" sldId="4227"/>
        </pc:sldMkLst>
      </pc:sldChg>
      <pc:sldChg chg="add del">
        <pc:chgData name="Darron Petit" userId="fa1b50a9-2e46-4990-9854-aef413bde390" providerId="ADAL" clId="{762BB7DB-6C6E-42FD-B275-ED567998EC45}" dt="2023-12-12T21:43:22.591" v="6862" actId="2696"/>
        <pc:sldMkLst>
          <pc:docMk/>
          <pc:sldMk cId="2538120631" sldId="4228"/>
        </pc:sldMkLst>
      </pc:sldChg>
      <pc:sldChg chg="add del">
        <pc:chgData name="Darron Petit" userId="fa1b50a9-2e46-4990-9854-aef413bde390" providerId="ADAL" clId="{762BB7DB-6C6E-42FD-B275-ED567998EC45}" dt="2023-12-12T21:43:22.591" v="6862" actId="2696"/>
        <pc:sldMkLst>
          <pc:docMk/>
          <pc:sldMk cId="3887649395" sldId="4229"/>
        </pc:sldMkLst>
      </pc:sldChg>
      <pc:sldChg chg="add del">
        <pc:chgData name="Darron Petit" userId="fa1b50a9-2e46-4990-9854-aef413bde390" providerId="ADAL" clId="{762BB7DB-6C6E-42FD-B275-ED567998EC45}" dt="2023-12-12T21:43:22.591" v="6862" actId="2696"/>
        <pc:sldMkLst>
          <pc:docMk/>
          <pc:sldMk cId="97539522" sldId="4230"/>
        </pc:sldMkLst>
      </pc:sldChg>
      <pc:sldChg chg="add del">
        <pc:chgData name="Darron Petit" userId="fa1b50a9-2e46-4990-9854-aef413bde390" providerId="ADAL" clId="{762BB7DB-6C6E-42FD-B275-ED567998EC45}" dt="2023-12-12T21:43:22.591" v="6862" actId="2696"/>
        <pc:sldMkLst>
          <pc:docMk/>
          <pc:sldMk cId="3370167877" sldId="4231"/>
        </pc:sldMkLst>
      </pc:sldChg>
      <pc:sldChg chg="add del">
        <pc:chgData name="Darron Petit" userId="fa1b50a9-2e46-4990-9854-aef413bde390" providerId="ADAL" clId="{762BB7DB-6C6E-42FD-B275-ED567998EC45}" dt="2023-12-12T21:43:22.591" v="6862" actId="2696"/>
        <pc:sldMkLst>
          <pc:docMk/>
          <pc:sldMk cId="4094845502" sldId="4232"/>
        </pc:sldMkLst>
      </pc:sldChg>
      <pc:sldChg chg="add del">
        <pc:chgData name="Darron Petit" userId="fa1b50a9-2e46-4990-9854-aef413bde390" providerId="ADAL" clId="{762BB7DB-6C6E-42FD-B275-ED567998EC45}" dt="2023-12-12T21:43:22.591" v="6862" actId="2696"/>
        <pc:sldMkLst>
          <pc:docMk/>
          <pc:sldMk cId="1657889508" sldId="4233"/>
        </pc:sldMkLst>
      </pc:sldChg>
      <pc:sldChg chg="add del">
        <pc:chgData name="Darron Petit" userId="fa1b50a9-2e46-4990-9854-aef413bde390" providerId="ADAL" clId="{762BB7DB-6C6E-42FD-B275-ED567998EC45}" dt="2023-12-12T21:43:22.591" v="6862" actId="2696"/>
        <pc:sldMkLst>
          <pc:docMk/>
          <pc:sldMk cId="1805747584" sldId="4234"/>
        </pc:sldMkLst>
      </pc:sldChg>
      <pc:sldChg chg="add del">
        <pc:chgData name="Darron Petit" userId="fa1b50a9-2e46-4990-9854-aef413bde390" providerId="ADAL" clId="{762BB7DB-6C6E-42FD-B275-ED567998EC45}" dt="2023-12-12T21:43:22.591" v="6862" actId="2696"/>
        <pc:sldMkLst>
          <pc:docMk/>
          <pc:sldMk cId="2186844993" sldId="4235"/>
        </pc:sldMkLst>
      </pc:sldChg>
      <pc:sldChg chg="add del">
        <pc:chgData name="Darron Petit" userId="fa1b50a9-2e46-4990-9854-aef413bde390" providerId="ADAL" clId="{762BB7DB-6C6E-42FD-B275-ED567998EC45}" dt="2023-12-12T21:43:22.591" v="6862" actId="2696"/>
        <pc:sldMkLst>
          <pc:docMk/>
          <pc:sldMk cId="502632645" sldId="4236"/>
        </pc:sldMkLst>
      </pc:sldChg>
      <pc:sldChg chg="add del">
        <pc:chgData name="Darron Petit" userId="fa1b50a9-2e46-4990-9854-aef413bde390" providerId="ADAL" clId="{762BB7DB-6C6E-42FD-B275-ED567998EC45}" dt="2023-12-12T21:43:22.591" v="6862" actId="2696"/>
        <pc:sldMkLst>
          <pc:docMk/>
          <pc:sldMk cId="462346270" sldId="4237"/>
        </pc:sldMkLst>
      </pc:sldChg>
      <pc:sldChg chg="add del">
        <pc:chgData name="Darron Petit" userId="fa1b50a9-2e46-4990-9854-aef413bde390" providerId="ADAL" clId="{762BB7DB-6C6E-42FD-B275-ED567998EC45}" dt="2023-12-12T21:43:22.591" v="6862" actId="2696"/>
        <pc:sldMkLst>
          <pc:docMk/>
          <pc:sldMk cId="53031034" sldId="4238"/>
        </pc:sldMkLst>
      </pc:sldChg>
      <pc:sldChg chg="add del">
        <pc:chgData name="Darron Petit" userId="fa1b50a9-2e46-4990-9854-aef413bde390" providerId="ADAL" clId="{762BB7DB-6C6E-42FD-B275-ED567998EC45}" dt="2023-12-12T21:43:22.591" v="6862" actId="2696"/>
        <pc:sldMkLst>
          <pc:docMk/>
          <pc:sldMk cId="3229049455" sldId="4239"/>
        </pc:sldMkLst>
      </pc:sldChg>
      <pc:sldChg chg="add del">
        <pc:chgData name="Darron Petit" userId="fa1b50a9-2e46-4990-9854-aef413bde390" providerId="ADAL" clId="{762BB7DB-6C6E-42FD-B275-ED567998EC45}" dt="2023-12-12T21:43:22.591" v="6862" actId="2696"/>
        <pc:sldMkLst>
          <pc:docMk/>
          <pc:sldMk cId="4140471969" sldId="4240"/>
        </pc:sldMkLst>
      </pc:sldChg>
      <pc:sldChg chg="add del">
        <pc:chgData name="Darron Petit" userId="fa1b50a9-2e46-4990-9854-aef413bde390" providerId="ADAL" clId="{762BB7DB-6C6E-42FD-B275-ED567998EC45}" dt="2023-12-12T21:43:22.591" v="6862" actId="2696"/>
        <pc:sldMkLst>
          <pc:docMk/>
          <pc:sldMk cId="1015448369" sldId="4241"/>
        </pc:sldMkLst>
      </pc:sldChg>
      <pc:sldChg chg="add del">
        <pc:chgData name="Darron Petit" userId="fa1b50a9-2e46-4990-9854-aef413bde390" providerId="ADAL" clId="{762BB7DB-6C6E-42FD-B275-ED567998EC45}" dt="2023-12-12T21:43:22.591" v="6862" actId="2696"/>
        <pc:sldMkLst>
          <pc:docMk/>
          <pc:sldMk cId="4127026545" sldId="4242"/>
        </pc:sldMkLst>
      </pc:sldChg>
      <pc:sldChg chg="add del">
        <pc:chgData name="Darron Petit" userId="fa1b50a9-2e46-4990-9854-aef413bde390" providerId="ADAL" clId="{762BB7DB-6C6E-42FD-B275-ED567998EC45}" dt="2023-12-12T21:43:22.591" v="6862" actId="2696"/>
        <pc:sldMkLst>
          <pc:docMk/>
          <pc:sldMk cId="2781924456" sldId="4243"/>
        </pc:sldMkLst>
      </pc:sldChg>
      <pc:sldChg chg="add del">
        <pc:chgData name="Darron Petit" userId="fa1b50a9-2e46-4990-9854-aef413bde390" providerId="ADAL" clId="{762BB7DB-6C6E-42FD-B275-ED567998EC45}" dt="2023-12-12T21:43:22.591" v="6862" actId="2696"/>
        <pc:sldMkLst>
          <pc:docMk/>
          <pc:sldMk cId="3503654243" sldId="4244"/>
        </pc:sldMkLst>
      </pc:sldChg>
      <pc:sldChg chg="add del">
        <pc:chgData name="Darron Petit" userId="fa1b50a9-2e46-4990-9854-aef413bde390" providerId="ADAL" clId="{762BB7DB-6C6E-42FD-B275-ED567998EC45}" dt="2023-12-12T21:43:22.591" v="6862" actId="2696"/>
        <pc:sldMkLst>
          <pc:docMk/>
          <pc:sldMk cId="2804345710" sldId="4245"/>
        </pc:sldMkLst>
      </pc:sldChg>
      <pc:sldChg chg="add del">
        <pc:chgData name="Darron Petit" userId="fa1b50a9-2e46-4990-9854-aef413bde390" providerId="ADAL" clId="{762BB7DB-6C6E-42FD-B275-ED567998EC45}" dt="2023-12-12T21:43:22.591" v="6862" actId="2696"/>
        <pc:sldMkLst>
          <pc:docMk/>
          <pc:sldMk cId="1779981423" sldId="4246"/>
        </pc:sldMkLst>
      </pc:sldChg>
      <pc:sldChg chg="add del">
        <pc:chgData name="Darron Petit" userId="fa1b50a9-2e46-4990-9854-aef413bde390" providerId="ADAL" clId="{762BB7DB-6C6E-42FD-B275-ED567998EC45}" dt="2023-12-12T21:43:22.591" v="6862" actId="2696"/>
        <pc:sldMkLst>
          <pc:docMk/>
          <pc:sldMk cId="3224605506" sldId="4247"/>
        </pc:sldMkLst>
      </pc:sldChg>
      <pc:sldChg chg="add del">
        <pc:chgData name="Darron Petit" userId="fa1b50a9-2e46-4990-9854-aef413bde390" providerId="ADAL" clId="{762BB7DB-6C6E-42FD-B275-ED567998EC45}" dt="2023-12-12T21:43:22.591" v="6862" actId="2696"/>
        <pc:sldMkLst>
          <pc:docMk/>
          <pc:sldMk cId="302289383" sldId="4248"/>
        </pc:sldMkLst>
      </pc:sldChg>
      <pc:sldChg chg="add del">
        <pc:chgData name="Darron Petit" userId="fa1b50a9-2e46-4990-9854-aef413bde390" providerId="ADAL" clId="{762BB7DB-6C6E-42FD-B275-ED567998EC45}" dt="2023-12-12T21:43:22.591" v="6862" actId="2696"/>
        <pc:sldMkLst>
          <pc:docMk/>
          <pc:sldMk cId="1538914869" sldId="4249"/>
        </pc:sldMkLst>
      </pc:sldChg>
      <pc:sldChg chg="add del">
        <pc:chgData name="Darron Petit" userId="fa1b50a9-2e46-4990-9854-aef413bde390" providerId="ADAL" clId="{762BB7DB-6C6E-42FD-B275-ED567998EC45}" dt="2023-12-12T21:43:22.591" v="6862" actId="2696"/>
        <pc:sldMkLst>
          <pc:docMk/>
          <pc:sldMk cId="3671853682" sldId="4250"/>
        </pc:sldMkLst>
      </pc:sldChg>
      <pc:sldChg chg="add del">
        <pc:chgData name="Darron Petit" userId="fa1b50a9-2e46-4990-9854-aef413bde390" providerId="ADAL" clId="{762BB7DB-6C6E-42FD-B275-ED567998EC45}" dt="2023-12-12T21:43:22.591" v="6862" actId="2696"/>
        <pc:sldMkLst>
          <pc:docMk/>
          <pc:sldMk cId="4216386241" sldId="4251"/>
        </pc:sldMkLst>
      </pc:sldChg>
      <pc:sldChg chg="add del">
        <pc:chgData name="Darron Petit" userId="fa1b50a9-2e46-4990-9854-aef413bde390" providerId="ADAL" clId="{762BB7DB-6C6E-42FD-B275-ED567998EC45}" dt="2023-12-12T21:43:22.591" v="6862" actId="2696"/>
        <pc:sldMkLst>
          <pc:docMk/>
          <pc:sldMk cId="2412918858" sldId="4252"/>
        </pc:sldMkLst>
      </pc:sldChg>
      <pc:sldChg chg="add del">
        <pc:chgData name="Darron Petit" userId="fa1b50a9-2e46-4990-9854-aef413bde390" providerId="ADAL" clId="{762BB7DB-6C6E-42FD-B275-ED567998EC45}" dt="2023-12-12T21:43:22.591" v="6862" actId="2696"/>
        <pc:sldMkLst>
          <pc:docMk/>
          <pc:sldMk cId="3352498904" sldId="4253"/>
        </pc:sldMkLst>
      </pc:sldChg>
      <pc:sldChg chg="add del">
        <pc:chgData name="Darron Petit" userId="fa1b50a9-2e46-4990-9854-aef413bde390" providerId="ADAL" clId="{762BB7DB-6C6E-42FD-B275-ED567998EC45}" dt="2023-12-12T21:43:22.591" v="6862" actId="2696"/>
        <pc:sldMkLst>
          <pc:docMk/>
          <pc:sldMk cId="311240888" sldId="4254"/>
        </pc:sldMkLst>
      </pc:sldChg>
      <pc:sldChg chg="add del">
        <pc:chgData name="Darron Petit" userId="fa1b50a9-2e46-4990-9854-aef413bde390" providerId="ADAL" clId="{762BB7DB-6C6E-42FD-B275-ED567998EC45}" dt="2023-12-12T21:43:22.591" v="6862" actId="2696"/>
        <pc:sldMkLst>
          <pc:docMk/>
          <pc:sldMk cId="186962279" sldId="4255"/>
        </pc:sldMkLst>
      </pc:sldChg>
      <pc:sldChg chg="add del">
        <pc:chgData name="Darron Petit" userId="fa1b50a9-2e46-4990-9854-aef413bde390" providerId="ADAL" clId="{762BB7DB-6C6E-42FD-B275-ED567998EC45}" dt="2023-12-12T21:43:22.591" v="6862" actId="2696"/>
        <pc:sldMkLst>
          <pc:docMk/>
          <pc:sldMk cId="2417549293" sldId="4256"/>
        </pc:sldMkLst>
      </pc:sldChg>
      <pc:sldChg chg="add del">
        <pc:chgData name="Darron Petit" userId="fa1b50a9-2e46-4990-9854-aef413bde390" providerId="ADAL" clId="{762BB7DB-6C6E-42FD-B275-ED567998EC45}" dt="2023-12-12T21:43:22.591" v="6862" actId="2696"/>
        <pc:sldMkLst>
          <pc:docMk/>
          <pc:sldMk cId="3638247852" sldId="4257"/>
        </pc:sldMkLst>
      </pc:sldChg>
      <pc:sldChg chg="add del">
        <pc:chgData name="Darron Petit" userId="fa1b50a9-2e46-4990-9854-aef413bde390" providerId="ADAL" clId="{762BB7DB-6C6E-42FD-B275-ED567998EC45}" dt="2023-12-07T19:44:11.926" v="1942" actId="2696"/>
        <pc:sldMkLst>
          <pc:docMk/>
          <pc:sldMk cId="197777745" sldId="4258"/>
        </pc:sldMkLst>
      </pc:sldChg>
      <pc:sldChg chg="add del">
        <pc:chgData name="Darron Petit" userId="fa1b50a9-2e46-4990-9854-aef413bde390" providerId="ADAL" clId="{762BB7DB-6C6E-42FD-B275-ED567998EC45}" dt="2023-12-12T21:43:22.591" v="6862" actId="2696"/>
        <pc:sldMkLst>
          <pc:docMk/>
          <pc:sldMk cId="466923172" sldId="4259"/>
        </pc:sldMkLst>
      </pc:sldChg>
      <pc:sldChg chg="add del">
        <pc:chgData name="Darron Petit" userId="fa1b50a9-2e46-4990-9854-aef413bde390" providerId="ADAL" clId="{762BB7DB-6C6E-42FD-B275-ED567998EC45}" dt="2023-12-12T21:43:22.591" v="6862" actId="2696"/>
        <pc:sldMkLst>
          <pc:docMk/>
          <pc:sldMk cId="549012893" sldId="4260"/>
        </pc:sldMkLst>
      </pc:sldChg>
      <pc:sldChg chg="add del">
        <pc:chgData name="Darron Petit" userId="fa1b50a9-2e46-4990-9854-aef413bde390" providerId="ADAL" clId="{762BB7DB-6C6E-42FD-B275-ED567998EC45}" dt="2023-12-12T21:43:22.591" v="6862" actId="2696"/>
        <pc:sldMkLst>
          <pc:docMk/>
          <pc:sldMk cId="2343241783" sldId="4261"/>
        </pc:sldMkLst>
      </pc:sldChg>
      <pc:sldChg chg="add del">
        <pc:chgData name="Darron Petit" userId="fa1b50a9-2e46-4990-9854-aef413bde390" providerId="ADAL" clId="{762BB7DB-6C6E-42FD-B275-ED567998EC45}" dt="2023-12-12T21:43:54.938" v="6863" actId="2696"/>
        <pc:sldMkLst>
          <pc:docMk/>
          <pc:sldMk cId="1485102201" sldId="4262"/>
        </pc:sldMkLst>
      </pc:sldChg>
      <pc:sldChg chg="add del">
        <pc:chgData name="Darron Petit" userId="fa1b50a9-2e46-4990-9854-aef413bde390" providerId="ADAL" clId="{762BB7DB-6C6E-42FD-B275-ED567998EC45}" dt="2023-12-12T21:43:54.938" v="6863" actId="2696"/>
        <pc:sldMkLst>
          <pc:docMk/>
          <pc:sldMk cId="561320691" sldId="4263"/>
        </pc:sldMkLst>
      </pc:sldChg>
      <pc:sldChg chg="add del">
        <pc:chgData name="Darron Petit" userId="fa1b50a9-2e46-4990-9854-aef413bde390" providerId="ADAL" clId="{762BB7DB-6C6E-42FD-B275-ED567998EC45}" dt="2023-12-12T21:43:54.938" v="6863" actId="2696"/>
        <pc:sldMkLst>
          <pc:docMk/>
          <pc:sldMk cId="1224509124" sldId="4264"/>
        </pc:sldMkLst>
      </pc:sldChg>
      <pc:sldChg chg="add del">
        <pc:chgData name="Darron Petit" userId="fa1b50a9-2e46-4990-9854-aef413bde390" providerId="ADAL" clId="{762BB7DB-6C6E-42FD-B275-ED567998EC45}" dt="2023-12-12T21:43:54.938" v="6863" actId="2696"/>
        <pc:sldMkLst>
          <pc:docMk/>
          <pc:sldMk cId="1682942183" sldId="4265"/>
        </pc:sldMkLst>
      </pc:sldChg>
      <pc:sldChg chg="add del">
        <pc:chgData name="Darron Petit" userId="fa1b50a9-2e46-4990-9854-aef413bde390" providerId="ADAL" clId="{762BB7DB-6C6E-42FD-B275-ED567998EC45}" dt="2023-12-12T21:43:54.938" v="6863" actId="2696"/>
        <pc:sldMkLst>
          <pc:docMk/>
          <pc:sldMk cId="3336453521" sldId="4266"/>
        </pc:sldMkLst>
      </pc:sldChg>
      <pc:sldChg chg="add del">
        <pc:chgData name="Darron Petit" userId="fa1b50a9-2e46-4990-9854-aef413bde390" providerId="ADAL" clId="{762BB7DB-6C6E-42FD-B275-ED567998EC45}" dt="2023-12-12T21:43:54.938" v="6863" actId="2696"/>
        <pc:sldMkLst>
          <pc:docMk/>
          <pc:sldMk cId="528826951" sldId="4267"/>
        </pc:sldMkLst>
      </pc:sldChg>
      <pc:sldChg chg="add del">
        <pc:chgData name="Darron Petit" userId="fa1b50a9-2e46-4990-9854-aef413bde390" providerId="ADAL" clId="{762BB7DB-6C6E-42FD-B275-ED567998EC45}" dt="2023-12-12T21:43:54.938" v="6863" actId="2696"/>
        <pc:sldMkLst>
          <pc:docMk/>
          <pc:sldMk cId="1387528062" sldId="4268"/>
        </pc:sldMkLst>
      </pc:sldChg>
      <pc:sldChg chg="add del">
        <pc:chgData name="Darron Petit" userId="fa1b50a9-2e46-4990-9854-aef413bde390" providerId="ADAL" clId="{762BB7DB-6C6E-42FD-B275-ED567998EC45}" dt="2023-12-12T21:43:54.938" v="6863" actId="2696"/>
        <pc:sldMkLst>
          <pc:docMk/>
          <pc:sldMk cId="4282161756" sldId="4269"/>
        </pc:sldMkLst>
      </pc:sldChg>
      <pc:sldChg chg="add del">
        <pc:chgData name="Darron Petit" userId="fa1b50a9-2e46-4990-9854-aef413bde390" providerId="ADAL" clId="{762BB7DB-6C6E-42FD-B275-ED567998EC45}" dt="2023-12-07T19:44:11.926" v="1942" actId="2696"/>
        <pc:sldMkLst>
          <pc:docMk/>
          <pc:sldMk cId="2051655002" sldId="4270"/>
        </pc:sldMkLst>
      </pc:sldChg>
      <pc:sldChg chg="add del">
        <pc:chgData name="Darron Petit" userId="fa1b50a9-2e46-4990-9854-aef413bde390" providerId="ADAL" clId="{762BB7DB-6C6E-42FD-B275-ED567998EC45}" dt="2023-12-07T19:44:11.926" v="1942" actId="2696"/>
        <pc:sldMkLst>
          <pc:docMk/>
          <pc:sldMk cId="2007171734" sldId="4271"/>
        </pc:sldMkLst>
      </pc:sldChg>
      <pc:sldChg chg="add del">
        <pc:chgData name="Darron Petit" userId="fa1b50a9-2e46-4990-9854-aef413bde390" providerId="ADAL" clId="{762BB7DB-6C6E-42FD-B275-ED567998EC45}" dt="2023-12-07T19:44:11.926" v="1942" actId="2696"/>
        <pc:sldMkLst>
          <pc:docMk/>
          <pc:sldMk cId="2778752684" sldId="4272"/>
        </pc:sldMkLst>
      </pc:sldChg>
      <pc:sldChg chg="add del">
        <pc:chgData name="Darron Petit" userId="fa1b50a9-2e46-4990-9854-aef413bde390" providerId="ADAL" clId="{762BB7DB-6C6E-42FD-B275-ED567998EC45}" dt="2023-12-07T19:44:11.926" v="1942" actId="2696"/>
        <pc:sldMkLst>
          <pc:docMk/>
          <pc:sldMk cId="223792695" sldId="4273"/>
        </pc:sldMkLst>
      </pc:sldChg>
      <pc:sldChg chg="add del">
        <pc:chgData name="Darron Petit" userId="fa1b50a9-2e46-4990-9854-aef413bde390" providerId="ADAL" clId="{762BB7DB-6C6E-42FD-B275-ED567998EC45}" dt="2023-12-07T19:44:11.926" v="1942" actId="2696"/>
        <pc:sldMkLst>
          <pc:docMk/>
          <pc:sldMk cId="980227430" sldId="4274"/>
        </pc:sldMkLst>
      </pc:sldChg>
      <pc:sldChg chg="add del">
        <pc:chgData name="Darron Petit" userId="fa1b50a9-2e46-4990-9854-aef413bde390" providerId="ADAL" clId="{762BB7DB-6C6E-42FD-B275-ED567998EC45}" dt="2023-12-07T19:44:11.926" v="1942" actId="2696"/>
        <pc:sldMkLst>
          <pc:docMk/>
          <pc:sldMk cId="1640786506" sldId="4275"/>
        </pc:sldMkLst>
      </pc:sldChg>
      <pc:sldChg chg="add del">
        <pc:chgData name="Darron Petit" userId="fa1b50a9-2e46-4990-9854-aef413bde390" providerId="ADAL" clId="{762BB7DB-6C6E-42FD-B275-ED567998EC45}" dt="2023-12-07T19:44:11.926" v="1942" actId="2696"/>
        <pc:sldMkLst>
          <pc:docMk/>
          <pc:sldMk cId="2127587271" sldId="4276"/>
        </pc:sldMkLst>
      </pc:sldChg>
      <pc:sldChg chg="add del">
        <pc:chgData name="Darron Petit" userId="fa1b50a9-2e46-4990-9854-aef413bde390" providerId="ADAL" clId="{762BB7DB-6C6E-42FD-B275-ED567998EC45}" dt="2023-12-07T19:44:11.926" v="1942" actId="2696"/>
        <pc:sldMkLst>
          <pc:docMk/>
          <pc:sldMk cId="1292383264" sldId="4277"/>
        </pc:sldMkLst>
      </pc:sldChg>
      <pc:sldChg chg="add del">
        <pc:chgData name="Darron Petit" userId="fa1b50a9-2e46-4990-9854-aef413bde390" providerId="ADAL" clId="{762BB7DB-6C6E-42FD-B275-ED567998EC45}" dt="2023-12-07T19:44:11.926" v="1942" actId="2696"/>
        <pc:sldMkLst>
          <pc:docMk/>
          <pc:sldMk cId="215943252" sldId="4278"/>
        </pc:sldMkLst>
      </pc:sldChg>
      <pc:sldChg chg="add del">
        <pc:chgData name="Darron Petit" userId="fa1b50a9-2e46-4990-9854-aef413bde390" providerId="ADAL" clId="{762BB7DB-6C6E-42FD-B275-ED567998EC45}" dt="2023-12-07T19:44:11.926" v="1942" actId="2696"/>
        <pc:sldMkLst>
          <pc:docMk/>
          <pc:sldMk cId="1759343073" sldId="4279"/>
        </pc:sldMkLst>
      </pc:sldChg>
      <pc:sldChg chg="add del">
        <pc:chgData name="Darron Petit" userId="fa1b50a9-2e46-4990-9854-aef413bde390" providerId="ADAL" clId="{762BB7DB-6C6E-42FD-B275-ED567998EC45}" dt="2023-12-07T19:44:11.926" v="1942" actId="2696"/>
        <pc:sldMkLst>
          <pc:docMk/>
          <pc:sldMk cId="2365998981" sldId="4280"/>
        </pc:sldMkLst>
      </pc:sldChg>
      <pc:sldChg chg="add del">
        <pc:chgData name="Darron Petit" userId="fa1b50a9-2e46-4990-9854-aef413bde390" providerId="ADAL" clId="{762BB7DB-6C6E-42FD-B275-ED567998EC45}" dt="2023-12-07T19:44:11.926" v="1942" actId="2696"/>
        <pc:sldMkLst>
          <pc:docMk/>
          <pc:sldMk cId="2322821945" sldId="4281"/>
        </pc:sldMkLst>
      </pc:sldChg>
      <pc:sldChg chg="add del">
        <pc:chgData name="Darron Petit" userId="fa1b50a9-2e46-4990-9854-aef413bde390" providerId="ADAL" clId="{762BB7DB-6C6E-42FD-B275-ED567998EC45}" dt="2023-12-12T21:43:54.938" v="6863" actId="2696"/>
        <pc:sldMkLst>
          <pc:docMk/>
          <pc:sldMk cId="1722837428" sldId="4282"/>
        </pc:sldMkLst>
      </pc:sldChg>
      <pc:sldChg chg="add del">
        <pc:chgData name="Darron Petit" userId="fa1b50a9-2e46-4990-9854-aef413bde390" providerId="ADAL" clId="{762BB7DB-6C6E-42FD-B275-ED567998EC45}" dt="2023-12-12T21:43:54.938" v="6863" actId="2696"/>
        <pc:sldMkLst>
          <pc:docMk/>
          <pc:sldMk cId="739438688" sldId="4283"/>
        </pc:sldMkLst>
      </pc:sldChg>
      <pc:sldChg chg="add del">
        <pc:chgData name="Darron Petit" userId="fa1b50a9-2e46-4990-9854-aef413bde390" providerId="ADAL" clId="{762BB7DB-6C6E-42FD-B275-ED567998EC45}" dt="2023-12-12T21:43:54.938" v="6863" actId="2696"/>
        <pc:sldMkLst>
          <pc:docMk/>
          <pc:sldMk cId="1946395707" sldId="4284"/>
        </pc:sldMkLst>
      </pc:sldChg>
      <pc:sldChg chg="add del">
        <pc:chgData name="Darron Petit" userId="fa1b50a9-2e46-4990-9854-aef413bde390" providerId="ADAL" clId="{762BB7DB-6C6E-42FD-B275-ED567998EC45}" dt="2023-12-12T21:43:54.938" v="6863" actId="2696"/>
        <pc:sldMkLst>
          <pc:docMk/>
          <pc:sldMk cId="4267289212" sldId="4285"/>
        </pc:sldMkLst>
      </pc:sldChg>
      <pc:sldChg chg="add del">
        <pc:chgData name="Darron Petit" userId="fa1b50a9-2e46-4990-9854-aef413bde390" providerId="ADAL" clId="{762BB7DB-6C6E-42FD-B275-ED567998EC45}" dt="2023-12-12T21:43:54.938" v="6863" actId="2696"/>
        <pc:sldMkLst>
          <pc:docMk/>
          <pc:sldMk cId="3558134085" sldId="4286"/>
        </pc:sldMkLst>
      </pc:sldChg>
      <pc:sldChg chg="add del">
        <pc:chgData name="Darron Petit" userId="fa1b50a9-2e46-4990-9854-aef413bde390" providerId="ADAL" clId="{762BB7DB-6C6E-42FD-B275-ED567998EC45}" dt="2023-12-12T21:43:54.938" v="6863" actId="2696"/>
        <pc:sldMkLst>
          <pc:docMk/>
          <pc:sldMk cId="3889828973" sldId="4287"/>
        </pc:sldMkLst>
      </pc:sldChg>
      <pc:sldChg chg="add del">
        <pc:chgData name="Darron Petit" userId="fa1b50a9-2e46-4990-9854-aef413bde390" providerId="ADAL" clId="{762BB7DB-6C6E-42FD-B275-ED567998EC45}" dt="2023-12-12T21:43:54.938" v="6863" actId="2696"/>
        <pc:sldMkLst>
          <pc:docMk/>
          <pc:sldMk cId="1620747956" sldId="4288"/>
        </pc:sldMkLst>
      </pc:sldChg>
      <pc:sldChg chg="add del">
        <pc:chgData name="Darron Petit" userId="fa1b50a9-2e46-4990-9854-aef413bde390" providerId="ADAL" clId="{762BB7DB-6C6E-42FD-B275-ED567998EC45}" dt="2023-12-12T21:43:54.938" v="6863" actId="2696"/>
        <pc:sldMkLst>
          <pc:docMk/>
          <pc:sldMk cId="55929086" sldId="4289"/>
        </pc:sldMkLst>
      </pc:sldChg>
      <pc:sldChg chg="add del">
        <pc:chgData name="Darron Petit" userId="fa1b50a9-2e46-4990-9854-aef413bde390" providerId="ADAL" clId="{762BB7DB-6C6E-42FD-B275-ED567998EC45}" dt="2023-12-12T21:43:54.938" v="6863" actId="2696"/>
        <pc:sldMkLst>
          <pc:docMk/>
          <pc:sldMk cId="908445561" sldId="4290"/>
        </pc:sldMkLst>
      </pc:sldChg>
      <pc:sldChg chg="add del">
        <pc:chgData name="Darron Petit" userId="fa1b50a9-2e46-4990-9854-aef413bde390" providerId="ADAL" clId="{762BB7DB-6C6E-42FD-B275-ED567998EC45}" dt="2023-12-12T21:43:54.938" v="6863" actId="2696"/>
        <pc:sldMkLst>
          <pc:docMk/>
          <pc:sldMk cId="590541777" sldId="4291"/>
        </pc:sldMkLst>
      </pc:sldChg>
      <pc:sldChg chg="add del">
        <pc:chgData name="Darron Petit" userId="fa1b50a9-2e46-4990-9854-aef413bde390" providerId="ADAL" clId="{762BB7DB-6C6E-42FD-B275-ED567998EC45}" dt="2023-12-12T21:43:54.938" v="6863" actId="2696"/>
        <pc:sldMkLst>
          <pc:docMk/>
          <pc:sldMk cId="775599811" sldId="4292"/>
        </pc:sldMkLst>
      </pc:sldChg>
      <pc:sldChg chg="add del">
        <pc:chgData name="Darron Petit" userId="fa1b50a9-2e46-4990-9854-aef413bde390" providerId="ADAL" clId="{762BB7DB-6C6E-42FD-B275-ED567998EC45}" dt="2023-12-07T19:44:11.926" v="1942" actId="2696"/>
        <pc:sldMkLst>
          <pc:docMk/>
          <pc:sldMk cId="1737013822" sldId="4293"/>
        </pc:sldMkLst>
      </pc:sldChg>
      <pc:sldChg chg="add del">
        <pc:chgData name="Darron Petit" userId="fa1b50a9-2e46-4990-9854-aef413bde390" providerId="ADAL" clId="{762BB7DB-6C6E-42FD-B275-ED567998EC45}" dt="2023-12-12T21:43:54.938" v="6863" actId="2696"/>
        <pc:sldMkLst>
          <pc:docMk/>
          <pc:sldMk cId="2018248879" sldId="4294"/>
        </pc:sldMkLst>
      </pc:sldChg>
      <pc:sldChg chg="add del">
        <pc:chgData name="Darron Petit" userId="fa1b50a9-2e46-4990-9854-aef413bde390" providerId="ADAL" clId="{762BB7DB-6C6E-42FD-B275-ED567998EC45}" dt="2023-12-12T21:43:54.938" v="6863" actId="2696"/>
        <pc:sldMkLst>
          <pc:docMk/>
          <pc:sldMk cId="670033749" sldId="4295"/>
        </pc:sldMkLst>
      </pc:sldChg>
      <pc:sldChg chg="add del">
        <pc:chgData name="Darron Petit" userId="fa1b50a9-2e46-4990-9854-aef413bde390" providerId="ADAL" clId="{762BB7DB-6C6E-42FD-B275-ED567998EC45}" dt="2023-12-12T21:43:58.444" v="6864" actId="2696"/>
        <pc:sldMkLst>
          <pc:docMk/>
          <pc:sldMk cId="3826765142" sldId="4296"/>
        </pc:sldMkLst>
      </pc:sldChg>
      <pc:sldChg chg="add del">
        <pc:chgData name="Darron Petit" userId="fa1b50a9-2e46-4990-9854-aef413bde390" providerId="ADAL" clId="{762BB7DB-6C6E-42FD-B275-ED567998EC45}" dt="2023-12-07T19:44:11.926" v="1942" actId="2696"/>
        <pc:sldMkLst>
          <pc:docMk/>
          <pc:sldMk cId="3866460554" sldId="4297"/>
        </pc:sldMkLst>
      </pc:sldChg>
      <pc:sldChg chg="add del">
        <pc:chgData name="Darron Petit" userId="fa1b50a9-2e46-4990-9854-aef413bde390" providerId="ADAL" clId="{762BB7DB-6C6E-42FD-B275-ED567998EC45}" dt="2023-12-12T21:43:54.938" v="6863" actId="2696"/>
        <pc:sldMkLst>
          <pc:docMk/>
          <pc:sldMk cId="15918726" sldId="4298"/>
        </pc:sldMkLst>
      </pc:sldChg>
      <pc:sldChg chg="add del">
        <pc:chgData name="Darron Petit" userId="fa1b50a9-2e46-4990-9854-aef413bde390" providerId="ADAL" clId="{762BB7DB-6C6E-42FD-B275-ED567998EC45}" dt="2023-12-12T21:43:54.938" v="6863" actId="2696"/>
        <pc:sldMkLst>
          <pc:docMk/>
          <pc:sldMk cId="294246507" sldId="4299"/>
        </pc:sldMkLst>
      </pc:sldChg>
      <pc:sldChg chg="add del">
        <pc:chgData name="Darron Petit" userId="fa1b50a9-2e46-4990-9854-aef413bde390" providerId="ADAL" clId="{762BB7DB-6C6E-42FD-B275-ED567998EC45}" dt="2023-12-12T21:43:54.938" v="6863" actId="2696"/>
        <pc:sldMkLst>
          <pc:docMk/>
          <pc:sldMk cId="3801820597" sldId="4300"/>
        </pc:sldMkLst>
      </pc:sldChg>
      <pc:sldChg chg="add del">
        <pc:chgData name="Darron Petit" userId="fa1b50a9-2e46-4990-9854-aef413bde390" providerId="ADAL" clId="{762BB7DB-6C6E-42FD-B275-ED567998EC45}" dt="2023-12-12T21:43:54.938" v="6863" actId="2696"/>
        <pc:sldMkLst>
          <pc:docMk/>
          <pc:sldMk cId="1770612869" sldId="4301"/>
        </pc:sldMkLst>
      </pc:sldChg>
      <pc:sldChg chg="addSp delSp modSp add del mod">
        <pc:chgData name="Darron Petit" userId="fa1b50a9-2e46-4990-9854-aef413bde390" providerId="ADAL" clId="{762BB7DB-6C6E-42FD-B275-ED567998EC45}" dt="2023-12-12T21:43:54.938" v="6863" actId="2696"/>
        <pc:sldMkLst>
          <pc:docMk/>
          <pc:sldMk cId="439066486" sldId="4302"/>
        </pc:sldMkLst>
      </pc:sldChg>
      <pc:sldChg chg="add del">
        <pc:chgData name="Darron Petit" userId="fa1b50a9-2e46-4990-9854-aef413bde390" providerId="ADAL" clId="{762BB7DB-6C6E-42FD-B275-ED567998EC45}" dt="2023-12-07T19:44:11.926" v="1942" actId="2696"/>
        <pc:sldMkLst>
          <pc:docMk/>
          <pc:sldMk cId="3513899708" sldId="4303"/>
        </pc:sldMkLst>
      </pc:sldChg>
      <pc:sldChg chg="add del">
        <pc:chgData name="Darron Petit" userId="fa1b50a9-2e46-4990-9854-aef413bde390" providerId="ADAL" clId="{762BB7DB-6C6E-42FD-B275-ED567998EC45}" dt="2023-12-12T21:43:54.938" v="6863" actId="2696"/>
        <pc:sldMkLst>
          <pc:docMk/>
          <pc:sldMk cId="1627743024" sldId="4304"/>
        </pc:sldMkLst>
      </pc:sldChg>
      <pc:sldChg chg="add del">
        <pc:chgData name="Darron Petit" userId="fa1b50a9-2e46-4990-9854-aef413bde390" providerId="ADAL" clId="{762BB7DB-6C6E-42FD-B275-ED567998EC45}" dt="2023-12-12T21:43:54.938" v="6863" actId="2696"/>
        <pc:sldMkLst>
          <pc:docMk/>
          <pc:sldMk cId="1541052534" sldId="4305"/>
        </pc:sldMkLst>
      </pc:sldChg>
      <pc:sldChg chg="add del">
        <pc:chgData name="Darron Petit" userId="fa1b50a9-2e46-4990-9854-aef413bde390" providerId="ADAL" clId="{762BB7DB-6C6E-42FD-B275-ED567998EC45}" dt="2023-12-12T21:43:54.938" v="6863" actId="2696"/>
        <pc:sldMkLst>
          <pc:docMk/>
          <pc:sldMk cId="3415125864" sldId="4306"/>
        </pc:sldMkLst>
      </pc:sldChg>
      <pc:sldChg chg="add del">
        <pc:chgData name="Darron Petit" userId="fa1b50a9-2e46-4990-9854-aef413bde390" providerId="ADAL" clId="{762BB7DB-6C6E-42FD-B275-ED567998EC45}" dt="2023-12-12T21:43:54.938" v="6863" actId="2696"/>
        <pc:sldMkLst>
          <pc:docMk/>
          <pc:sldMk cId="2223863134" sldId="4307"/>
        </pc:sldMkLst>
      </pc:sldChg>
      <pc:sldChg chg="add del">
        <pc:chgData name="Darron Petit" userId="fa1b50a9-2e46-4990-9854-aef413bde390" providerId="ADAL" clId="{762BB7DB-6C6E-42FD-B275-ED567998EC45}" dt="2023-12-12T21:43:54.938" v="6863" actId="2696"/>
        <pc:sldMkLst>
          <pc:docMk/>
          <pc:sldMk cId="1088711900" sldId="4308"/>
        </pc:sldMkLst>
      </pc:sldChg>
      <pc:sldChg chg="add del">
        <pc:chgData name="Darron Petit" userId="fa1b50a9-2e46-4990-9854-aef413bde390" providerId="ADAL" clId="{762BB7DB-6C6E-42FD-B275-ED567998EC45}" dt="2023-12-12T21:43:54.938" v="6863" actId="2696"/>
        <pc:sldMkLst>
          <pc:docMk/>
          <pc:sldMk cId="511247248" sldId="4309"/>
        </pc:sldMkLst>
      </pc:sldChg>
      <pc:sldChg chg="add del">
        <pc:chgData name="Darron Petit" userId="fa1b50a9-2e46-4990-9854-aef413bde390" providerId="ADAL" clId="{762BB7DB-6C6E-42FD-B275-ED567998EC45}" dt="2023-12-12T21:43:54.938" v="6863" actId="2696"/>
        <pc:sldMkLst>
          <pc:docMk/>
          <pc:sldMk cId="2229917177" sldId="4310"/>
        </pc:sldMkLst>
      </pc:sldChg>
      <pc:sldChg chg="add del">
        <pc:chgData name="Darron Petit" userId="fa1b50a9-2e46-4990-9854-aef413bde390" providerId="ADAL" clId="{762BB7DB-6C6E-42FD-B275-ED567998EC45}" dt="2023-12-12T21:43:54.938" v="6863" actId="2696"/>
        <pc:sldMkLst>
          <pc:docMk/>
          <pc:sldMk cId="3267420427" sldId="4311"/>
        </pc:sldMkLst>
      </pc:sldChg>
      <pc:sldChg chg="add del">
        <pc:chgData name="Darron Petit" userId="fa1b50a9-2e46-4990-9854-aef413bde390" providerId="ADAL" clId="{762BB7DB-6C6E-42FD-B275-ED567998EC45}" dt="2023-12-12T21:43:54.938" v="6863" actId="2696"/>
        <pc:sldMkLst>
          <pc:docMk/>
          <pc:sldMk cId="3265905236" sldId="4312"/>
        </pc:sldMkLst>
      </pc:sldChg>
      <pc:sldChg chg="add del">
        <pc:chgData name="Darron Petit" userId="fa1b50a9-2e46-4990-9854-aef413bde390" providerId="ADAL" clId="{762BB7DB-6C6E-42FD-B275-ED567998EC45}" dt="2023-12-12T21:43:54.938" v="6863" actId="2696"/>
        <pc:sldMkLst>
          <pc:docMk/>
          <pc:sldMk cId="1611250502" sldId="4313"/>
        </pc:sldMkLst>
      </pc:sldChg>
      <pc:sldChg chg="add del">
        <pc:chgData name="Darron Petit" userId="fa1b50a9-2e46-4990-9854-aef413bde390" providerId="ADAL" clId="{762BB7DB-6C6E-42FD-B275-ED567998EC45}" dt="2023-12-12T21:43:54.938" v="6863" actId="2696"/>
        <pc:sldMkLst>
          <pc:docMk/>
          <pc:sldMk cId="3456750647" sldId="4314"/>
        </pc:sldMkLst>
      </pc:sldChg>
      <pc:sldChg chg="add del">
        <pc:chgData name="Darron Petit" userId="fa1b50a9-2e46-4990-9854-aef413bde390" providerId="ADAL" clId="{762BB7DB-6C6E-42FD-B275-ED567998EC45}" dt="2023-12-12T21:43:54.938" v="6863" actId="2696"/>
        <pc:sldMkLst>
          <pc:docMk/>
          <pc:sldMk cId="3399977156" sldId="4315"/>
        </pc:sldMkLst>
      </pc:sldChg>
      <pc:sldChg chg="add del">
        <pc:chgData name="Darron Petit" userId="fa1b50a9-2e46-4990-9854-aef413bde390" providerId="ADAL" clId="{762BB7DB-6C6E-42FD-B275-ED567998EC45}" dt="2023-12-07T19:44:11.926" v="1942" actId="2696"/>
        <pc:sldMkLst>
          <pc:docMk/>
          <pc:sldMk cId="197820580" sldId="4316"/>
        </pc:sldMkLst>
      </pc:sldChg>
      <pc:sldChg chg="add del">
        <pc:chgData name="Darron Petit" userId="fa1b50a9-2e46-4990-9854-aef413bde390" providerId="ADAL" clId="{762BB7DB-6C6E-42FD-B275-ED567998EC45}" dt="2023-12-07T19:44:11.926" v="1942" actId="2696"/>
        <pc:sldMkLst>
          <pc:docMk/>
          <pc:sldMk cId="4285315311" sldId="4317"/>
        </pc:sldMkLst>
      </pc:sldChg>
      <pc:sldChg chg="add del">
        <pc:chgData name="Darron Petit" userId="fa1b50a9-2e46-4990-9854-aef413bde390" providerId="ADAL" clId="{762BB7DB-6C6E-42FD-B275-ED567998EC45}" dt="2023-12-07T19:44:11.926" v="1942" actId="2696"/>
        <pc:sldMkLst>
          <pc:docMk/>
          <pc:sldMk cId="2277704163" sldId="4318"/>
        </pc:sldMkLst>
      </pc:sldChg>
      <pc:sldChg chg="add del">
        <pc:chgData name="Darron Petit" userId="fa1b50a9-2e46-4990-9854-aef413bde390" providerId="ADAL" clId="{762BB7DB-6C6E-42FD-B275-ED567998EC45}" dt="2023-12-07T19:44:11.926" v="1942" actId="2696"/>
        <pc:sldMkLst>
          <pc:docMk/>
          <pc:sldMk cId="2784303186" sldId="4319"/>
        </pc:sldMkLst>
      </pc:sldChg>
      <pc:sldChg chg="add del">
        <pc:chgData name="Darron Petit" userId="fa1b50a9-2e46-4990-9854-aef413bde390" providerId="ADAL" clId="{762BB7DB-6C6E-42FD-B275-ED567998EC45}" dt="2023-12-07T19:44:11.926" v="1942" actId="2696"/>
        <pc:sldMkLst>
          <pc:docMk/>
          <pc:sldMk cId="3490975042" sldId="4320"/>
        </pc:sldMkLst>
      </pc:sldChg>
      <pc:sldChg chg="add del">
        <pc:chgData name="Darron Petit" userId="fa1b50a9-2e46-4990-9854-aef413bde390" providerId="ADAL" clId="{762BB7DB-6C6E-42FD-B275-ED567998EC45}" dt="2023-12-07T19:44:11.926" v="1942" actId="2696"/>
        <pc:sldMkLst>
          <pc:docMk/>
          <pc:sldMk cId="511911326" sldId="4321"/>
        </pc:sldMkLst>
      </pc:sldChg>
      <pc:sldChg chg="delSp modSp add del mod">
        <pc:chgData name="Darron Petit" userId="fa1b50a9-2e46-4990-9854-aef413bde390" providerId="ADAL" clId="{762BB7DB-6C6E-42FD-B275-ED567998EC45}" dt="2023-12-06T23:09:59.590" v="979" actId="2696"/>
        <pc:sldMkLst>
          <pc:docMk/>
          <pc:sldMk cId="2086522044" sldId="4322"/>
        </pc:sldMkLst>
      </pc:sldChg>
      <pc:sldChg chg="delSp modSp new del mod">
        <pc:chgData name="Darron Petit" userId="fa1b50a9-2e46-4990-9854-aef413bde390" providerId="ADAL" clId="{762BB7DB-6C6E-42FD-B275-ED567998EC45}" dt="2023-12-06T23:20:21.941" v="1095" actId="2696"/>
        <pc:sldMkLst>
          <pc:docMk/>
          <pc:sldMk cId="648187896" sldId="4323"/>
        </pc:sldMkLst>
      </pc:sldChg>
      <pc:sldChg chg="addSp delSp modSp new mod modNotesTx">
        <pc:chgData name="Darron Petit" userId="fa1b50a9-2e46-4990-9854-aef413bde390" providerId="ADAL" clId="{762BB7DB-6C6E-42FD-B275-ED567998EC45}" dt="2023-12-12T22:25:19.199" v="6901" actId="13244"/>
        <pc:sldMkLst>
          <pc:docMk/>
          <pc:sldMk cId="4153842894" sldId="4324"/>
        </pc:sldMkLst>
      </pc:sldChg>
      <pc:sldChg chg="addSp delSp modSp mod modNotesTx">
        <pc:chgData name="Darron Petit" userId="fa1b50a9-2e46-4990-9854-aef413bde390" providerId="ADAL" clId="{762BB7DB-6C6E-42FD-B275-ED567998EC45}" dt="2023-12-12T22:32:01.206" v="6912" actId="13244"/>
        <pc:sldMkLst>
          <pc:docMk/>
          <pc:sldMk cId="1308680936" sldId="4325"/>
        </pc:sldMkLst>
      </pc:sldChg>
      <pc:sldChg chg="addSp delSp modSp del mod">
        <pc:chgData name="Darron Petit" userId="fa1b50a9-2e46-4990-9854-aef413bde390" providerId="ADAL" clId="{762BB7DB-6C6E-42FD-B275-ED567998EC45}" dt="2023-12-07T18:59:42.510" v="1501" actId="2696"/>
        <pc:sldMkLst>
          <pc:docMk/>
          <pc:sldMk cId="2539072207" sldId="4325"/>
        </pc:sldMkLst>
      </pc:sldChg>
      <pc:sldChg chg="delSp modSp mod modNotesTx">
        <pc:chgData name="Darron Petit" userId="fa1b50a9-2e46-4990-9854-aef413bde390" providerId="ADAL" clId="{762BB7DB-6C6E-42FD-B275-ED567998EC45}" dt="2023-12-07T19:12:56.788" v="1862" actId="14826"/>
        <pc:sldMkLst>
          <pc:docMk/>
          <pc:sldMk cId="2460586479" sldId="4326"/>
        </pc:sldMkLst>
      </pc:sldChg>
      <pc:sldChg chg="modSp mod modNotesTx">
        <pc:chgData name="Darron Petit" userId="fa1b50a9-2e46-4990-9854-aef413bde390" providerId="ADAL" clId="{762BB7DB-6C6E-42FD-B275-ED567998EC45}" dt="2023-12-07T19:19:48.714" v="1871" actId="20577"/>
        <pc:sldMkLst>
          <pc:docMk/>
          <pc:sldMk cId="716187409" sldId="4327"/>
        </pc:sldMkLst>
      </pc:sldChg>
      <pc:sldChg chg="modSp mod modNotesTx">
        <pc:chgData name="Darron Petit" userId="fa1b50a9-2e46-4990-9854-aef413bde390" providerId="ADAL" clId="{762BB7DB-6C6E-42FD-B275-ED567998EC45}" dt="2023-12-07T19:20:30.729" v="1875"/>
        <pc:sldMkLst>
          <pc:docMk/>
          <pc:sldMk cId="3481405128" sldId="4328"/>
        </pc:sldMkLst>
      </pc:sldChg>
      <pc:sldChg chg="modSp mod">
        <pc:chgData name="Darron Petit" userId="fa1b50a9-2e46-4990-9854-aef413bde390" providerId="ADAL" clId="{762BB7DB-6C6E-42FD-B275-ED567998EC45}" dt="2023-12-07T19:18:18.191" v="1864"/>
        <pc:sldMkLst>
          <pc:docMk/>
          <pc:sldMk cId="2234701126" sldId="4329"/>
        </pc:sldMkLst>
      </pc:sldChg>
      <pc:sldChg chg="modSp mod">
        <pc:chgData name="Darron Petit" userId="fa1b50a9-2e46-4990-9854-aef413bde390" providerId="ADAL" clId="{762BB7DB-6C6E-42FD-B275-ED567998EC45}" dt="2023-12-07T19:28:26.443" v="1877"/>
        <pc:sldMkLst>
          <pc:docMk/>
          <pc:sldMk cId="3439633864" sldId="4330"/>
        </pc:sldMkLst>
      </pc:sldChg>
      <pc:sldChg chg="modSp mod modNotesTx">
        <pc:chgData name="Darron Petit" userId="fa1b50a9-2e46-4990-9854-aef413bde390" providerId="ADAL" clId="{762BB7DB-6C6E-42FD-B275-ED567998EC45}" dt="2023-12-07T19:28:57.473" v="1880"/>
        <pc:sldMkLst>
          <pc:docMk/>
          <pc:sldMk cId="85259907" sldId="4331"/>
        </pc:sldMkLst>
      </pc:sldChg>
      <pc:sldChg chg="modSp mod modNotesTx">
        <pc:chgData name="Darron Petit" userId="fa1b50a9-2e46-4990-9854-aef413bde390" providerId="ADAL" clId="{762BB7DB-6C6E-42FD-B275-ED567998EC45}" dt="2023-12-07T19:29:33.538" v="1884" actId="20577"/>
        <pc:sldMkLst>
          <pc:docMk/>
          <pc:sldMk cId="1107017130" sldId="4332"/>
        </pc:sldMkLst>
      </pc:sldChg>
      <pc:sldChg chg="modSp mod modNotesTx">
        <pc:chgData name="Darron Petit" userId="fa1b50a9-2e46-4990-9854-aef413bde390" providerId="ADAL" clId="{762BB7DB-6C6E-42FD-B275-ED567998EC45}" dt="2023-12-07T19:30:15.026" v="1897" actId="20577"/>
        <pc:sldMkLst>
          <pc:docMk/>
          <pc:sldMk cId="4060561887" sldId="4333"/>
        </pc:sldMkLst>
      </pc:sldChg>
      <pc:sldChg chg="addSp delSp modSp mod modNotesTx">
        <pc:chgData name="Darron Petit" userId="fa1b50a9-2e46-4990-9854-aef413bde390" providerId="ADAL" clId="{762BB7DB-6C6E-42FD-B275-ED567998EC45}" dt="2023-12-12T23:05:19.725" v="7161" actId="962"/>
        <pc:sldMkLst>
          <pc:docMk/>
          <pc:sldMk cId="1983988329" sldId="4334"/>
        </pc:sldMkLst>
      </pc:sldChg>
      <pc:sldChg chg="delSp modSp mod modNotesTx">
        <pc:chgData name="Darron Petit" userId="fa1b50a9-2e46-4990-9854-aef413bde390" providerId="ADAL" clId="{762BB7DB-6C6E-42FD-B275-ED567998EC45}" dt="2023-12-07T19:41:06.088" v="1940" actId="20577"/>
        <pc:sldMkLst>
          <pc:docMk/>
          <pc:sldMk cId="3855110947" sldId="4335"/>
        </pc:sldMkLst>
      </pc:sldChg>
      <pc:sldChg chg="modSp mod modNotesTx">
        <pc:chgData name="Darron Petit" userId="fa1b50a9-2e46-4990-9854-aef413bde390" providerId="ADAL" clId="{762BB7DB-6C6E-42FD-B275-ED567998EC45}" dt="2023-12-07T19:46:54.786" v="1959"/>
        <pc:sldMkLst>
          <pc:docMk/>
          <pc:sldMk cId="1217319416" sldId="4336"/>
        </pc:sldMkLst>
      </pc:sldChg>
      <pc:sldChg chg="delSp modSp mod modNotesTx">
        <pc:chgData name="Darron Petit" userId="fa1b50a9-2e46-4990-9854-aef413bde390" providerId="ADAL" clId="{762BB7DB-6C6E-42FD-B275-ED567998EC45}" dt="2023-12-07T19:49:07.589" v="1968" actId="478"/>
        <pc:sldMkLst>
          <pc:docMk/>
          <pc:sldMk cId="2429980341" sldId="4337"/>
        </pc:sldMkLst>
      </pc:sldChg>
      <pc:sldChg chg="del">
        <pc:chgData name="Darron Petit" userId="fa1b50a9-2e46-4990-9854-aef413bde390" providerId="ADAL" clId="{762BB7DB-6C6E-42FD-B275-ED567998EC45}" dt="2023-12-07T19:51:45.819" v="1981" actId="2696"/>
        <pc:sldMkLst>
          <pc:docMk/>
          <pc:sldMk cId="860513246" sldId="4338"/>
        </pc:sldMkLst>
      </pc:sldChg>
      <pc:sldChg chg="addSp delSp modSp new mod modNotesTx">
        <pc:chgData name="Darron Petit" userId="fa1b50a9-2e46-4990-9854-aef413bde390" providerId="ADAL" clId="{762BB7DB-6C6E-42FD-B275-ED567998EC45}" dt="2023-12-12T22:13:33.489" v="6877" actId="20577"/>
        <pc:sldMkLst>
          <pc:docMk/>
          <pc:sldMk cId="586801517" sldId="4339"/>
        </pc:sldMkLst>
      </pc:sldChg>
      <pc:sldChg chg="modSp mod modNotesTx">
        <pc:chgData name="Darron Petit" userId="fa1b50a9-2e46-4990-9854-aef413bde390" providerId="ADAL" clId="{762BB7DB-6C6E-42FD-B275-ED567998EC45}" dt="2023-12-07T19:58:42.527" v="2043" actId="255"/>
        <pc:sldMkLst>
          <pc:docMk/>
          <pc:sldMk cId="3736622459" sldId="4340"/>
        </pc:sldMkLst>
      </pc:sldChg>
      <pc:sldChg chg="modSp mod modNotesTx">
        <pc:chgData name="Darron Petit" userId="fa1b50a9-2e46-4990-9854-aef413bde390" providerId="ADAL" clId="{762BB7DB-6C6E-42FD-B275-ED567998EC45}" dt="2023-12-07T19:59:55.547" v="2056" actId="14826"/>
        <pc:sldMkLst>
          <pc:docMk/>
          <pc:sldMk cId="3777945824" sldId="4341"/>
        </pc:sldMkLst>
      </pc:sldChg>
      <pc:sldChg chg="addSp modSp mod modNotesTx">
        <pc:chgData name="Darron Petit" userId="fa1b50a9-2e46-4990-9854-aef413bde390" providerId="ADAL" clId="{762BB7DB-6C6E-42FD-B275-ED567998EC45}" dt="2023-12-07T21:41:54.900" v="2148" actId="20577"/>
        <pc:sldMkLst>
          <pc:docMk/>
          <pc:sldMk cId="676319983" sldId="4342"/>
        </pc:sldMkLst>
      </pc:sldChg>
      <pc:sldChg chg="modSp del mod setBg">
        <pc:chgData name="Darron Petit" userId="fa1b50a9-2e46-4990-9854-aef413bde390" providerId="ADAL" clId="{762BB7DB-6C6E-42FD-B275-ED567998EC45}" dt="2023-12-07T21:33:05.347" v="2133" actId="2696"/>
        <pc:sldMkLst>
          <pc:docMk/>
          <pc:sldMk cId="735751522" sldId="4343"/>
        </pc:sldMkLst>
      </pc:sldChg>
      <pc:sldChg chg="delSp modSp mod modNotesTx">
        <pc:chgData name="Darron Petit" userId="fa1b50a9-2e46-4990-9854-aef413bde390" providerId="ADAL" clId="{762BB7DB-6C6E-42FD-B275-ED567998EC45}" dt="2023-12-12T23:12:00.247" v="7172" actId="13244"/>
        <pc:sldMkLst>
          <pc:docMk/>
          <pc:sldMk cId="2161745698" sldId="4343"/>
        </pc:sldMkLst>
      </pc:sldChg>
      <pc:sldChg chg="addSp delSp modSp mod modNotesTx">
        <pc:chgData name="Darron Petit" userId="fa1b50a9-2e46-4990-9854-aef413bde390" providerId="ADAL" clId="{762BB7DB-6C6E-42FD-B275-ED567998EC45}" dt="2023-12-12T19:06:34.222" v="5240" actId="1076"/>
        <pc:sldMkLst>
          <pc:docMk/>
          <pc:sldMk cId="2839952437" sldId="4344"/>
        </pc:sldMkLst>
      </pc:sldChg>
      <pc:sldChg chg="del">
        <pc:chgData name="Darron Petit" userId="fa1b50a9-2e46-4990-9854-aef413bde390" providerId="ADAL" clId="{762BB7DB-6C6E-42FD-B275-ED567998EC45}" dt="2023-12-07T22:02:42.008" v="2343" actId="2696"/>
        <pc:sldMkLst>
          <pc:docMk/>
          <pc:sldMk cId="900004574" sldId="4345"/>
        </pc:sldMkLst>
      </pc:sldChg>
      <pc:sldChg chg="modSp mod addCm modNotesTx">
        <pc:chgData name="Darron Petit" userId="fa1b50a9-2e46-4990-9854-aef413bde390" providerId="ADAL" clId="{762BB7DB-6C6E-42FD-B275-ED567998EC45}" dt="2023-12-12T22:33:36.633" v="6915" actId="13244"/>
        <pc:sldMkLst>
          <pc:docMk/>
          <pc:sldMk cId="4034012560" sldId="4345"/>
        </pc:sldMkLst>
        <pc:extLst>
          <p:ext xmlns:p="http://schemas.openxmlformats.org/presentationml/2006/main" uri="{D6D511B9-2390-475A-947B-AFAB55BFBCF1}">
            <pc226:cmChg xmlns:pc226="http://schemas.microsoft.com/office/powerpoint/2022/06/main/command" chg="add">
              <pc226:chgData name="Darron Petit" userId="fa1b50a9-2e46-4990-9854-aef413bde390" providerId="ADAL" clId="{762BB7DB-6C6E-42FD-B275-ED567998EC45}" dt="2023-12-07T22:19:43.128" v="2711"/>
              <pc2:cmMkLst xmlns:pc2="http://schemas.microsoft.com/office/powerpoint/2019/9/main/command">
                <pc:docMk/>
                <pc:sldMk cId="4034012560" sldId="4345"/>
                <pc2:cmMk id="{7C89D064-28DB-4EFC-BA48-18994AFC0677}"/>
              </pc2:cmMkLst>
            </pc226:cmChg>
          </p:ext>
        </pc:extLst>
      </pc:sldChg>
      <pc:sldChg chg="addSp delSp modSp mod delCm modNotesTx">
        <pc:chgData name="Darron Petit" userId="fa1b50a9-2e46-4990-9854-aef413bde390" providerId="ADAL" clId="{762BB7DB-6C6E-42FD-B275-ED567998EC45}" dt="2023-12-12T22:38:55.372" v="7001" actId="962"/>
        <pc:sldMkLst>
          <pc:docMk/>
          <pc:sldMk cId="2607577930" sldId="4346"/>
        </pc:sldMkLst>
        <pc:extLst>
          <p:ext xmlns:p="http://schemas.openxmlformats.org/presentationml/2006/main" uri="{D6D511B9-2390-475A-947B-AFAB55BFBCF1}">
            <pc226:cmChg xmlns:pc226="http://schemas.microsoft.com/office/powerpoint/2022/06/main/command" chg="del">
              <pc226:chgData name="Darron Petit" userId="fa1b50a9-2e46-4990-9854-aef413bde390" providerId="ADAL" clId="{762BB7DB-6C6E-42FD-B275-ED567998EC45}" dt="2023-12-08T00:11:16.866" v="3151"/>
              <pc2:cmMkLst xmlns:pc2="http://schemas.microsoft.com/office/powerpoint/2019/9/main/command">
                <pc:docMk/>
                <pc:sldMk cId="2607577930" sldId="4346"/>
                <pc2:cmMk id="{A20B8DC2-0D66-4A3F-B312-2BF685380362}"/>
              </pc2:cmMkLst>
            </pc226:cmChg>
          </p:ext>
        </pc:extLst>
      </pc:sldChg>
      <pc:sldChg chg="addSp delSp modSp mod modNotesTx">
        <pc:chgData name="Darron Petit" userId="fa1b50a9-2e46-4990-9854-aef413bde390" providerId="ADAL" clId="{762BB7DB-6C6E-42FD-B275-ED567998EC45}" dt="2023-12-12T22:39:14.028" v="7002" actId="13244"/>
        <pc:sldMkLst>
          <pc:docMk/>
          <pc:sldMk cId="3029746139" sldId="4347"/>
        </pc:sldMkLst>
      </pc:sldChg>
      <pc:sldChg chg="del">
        <pc:chgData name="Darron Petit" userId="fa1b50a9-2e46-4990-9854-aef413bde390" providerId="ADAL" clId="{762BB7DB-6C6E-42FD-B275-ED567998EC45}" dt="2023-12-08T23:57:50.627" v="3385" actId="2696"/>
        <pc:sldMkLst>
          <pc:docMk/>
          <pc:sldMk cId="1425049152" sldId="4348"/>
        </pc:sldMkLst>
      </pc:sldChg>
      <pc:sldChg chg="modSp new mod modNotesTx">
        <pc:chgData name="Darron Petit" userId="fa1b50a9-2e46-4990-9854-aef413bde390" providerId="ADAL" clId="{762BB7DB-6C6E-42FD-B275-ED567998EC45}" dt="2023-12-12T22:34:41.814" v="6923" actId="13244"/>
        <pc:sldMkLst>
          <pc:docMk/>
          <pc:sldMk cId="2695436743" sldId="4349"/>
        </pc:sldMkLst>
      </pc:sldChg>
      <pc:sldChg chg="addSp delSp modSp mod modNotesTx">
        <pc:chgData name="Darron Petit" userId="fa1b50a9-2e46-4990-9854-aef413bde390" providerId="ADAL" clId="{762BB7DB-6C6E-42FD-B275-ED567998EC45}" dt="2023-12-12T22:35:32.655" v="6931" actId="13244"/>
        <pc:sldMkLst>
          <pc:docMk/>
          <pc:sldMk cId="1670393165" sldId="4350"/>
        </pc:sldMkLst>
      </pc:sldChg>
      <pc:sldChg chg="addSp delSp modSp mod modNotesTx">
        <pc:chgData name="Darron Petit" userId="fa1b50a9-2e46-4990-9854-aef413bde390" providerId="ADAL" clId="{762BB7DB-6C6E-42FD-B275-ED567998EC45}" dt="2023-12-12T22:36:13.538" v="6937" actId="13244"/>
        <pc:sldMkLst>
          <pc:docMk/>
          <pc:sldMk cId="2747642547" sldId="4351"/>
        </pc:sldMkLst>
      </pc:sldChg>
      <pc:sldChg chg="delSp modSp del mod">
        <pc:chgData name="Darron Petit" userId="fa1b50a9-2e46-4990-9854-aef413bde390" providerId="ADAL" clId="{762BB7DB-6C6E-42FD-B275-ED567998EC45}" dt="2023-12-11T17:22:49.993" v="3889" actId="2696"/>
        <pc:sldMkLst>
          <pc:docMk/>
          <pc:sldMk cId="810496804" sldId="4352"/>
        </pc:sldMkLst>
      </pc:sldChg>
      <pc:sldChg chg="addSp delSp modSp mod addCm modCm modNotesTx">
        <pc:chgData name="Darron Petit" userId="fa1b50a9-2e46-4990-9854-aef413bde390" providerId="ADAL" clId="{762BB7DB-6C6E-42FD-B275-ED567998EC45}" dt="2023-12-12T23:20:50.884" v="7341" actId="207"/>
        <pc:sldMkLst>
          <pc:docMk/>
          <pc:sldMk cId="3895503867" sldId="4352"/>
        </pc:sldMkLst>
        <pc:extLst>
          <p:ext xmlns:p="http://schemas.openxmlformats.org/presentationml/2006/main" uri="{D6D511B9-2390-475A-947B-AFAB55BFBCF1}">
            <pc226:cmChg xmlns:pc226="http://schemas.microsoft.com/office/powerpoint/2022/06/main/command" chg="add mod">
              <pc226:chgData name="Darron Petit" userId="fa1b50a9-2e46-4990-9854-aef413bde390" providerId="ADAL" clId="{762BB7DB-6C6E-42FD-B275-ED567998EC45}" dt="2023-12-12T22:58:08.509" v="7123"/>
              <pc2:cmMkLst xmlns:pc2="http://schemas.microsoft.com/office/powerpoint/2019/9/main/command">
                <pc:docMk/>
                <pc:sldMk cId="3895503867" sldId="4352"/>
                <pc2:cmMk id="{CE3154CF-ADAC-47DE-ABB5-998FC8C470A3}"/>
              </pc2:cmMkLst>
            </pc226:cmChg>
          </p:ext>
        </pc:extLst>
      </pc:sldChg>
      <pc:sldChg chg="addSp delSp modSp mod modNotesTx">
        <pc:chgData name="Darron Petit" userId="fa1b50a9-2e46-4990-9854-aef413bde390" providerId="ADAL" clId="{762BB7DB-6C6E-42FD-B275-ED567998EC45}" dt="2023-12-12T23:09:20.479" v="7164" actId="13244"/>
        <pc:sldMkLst>
          <pc:docMk/>
          <pc:sldMk cId="496926642" sldId="4353"/>
        </pc:sldMkLst>
      </pc:sldChg>
      <pc:sldChg chg="addSp delSp modSp mod modNotesTx">
        <pc:chgData name="Darron Petit" userId="fa1b50a9-2e46-4990-9854-aef413bde390" providerId="ADAL" clId="{762BB7DB-6C6E-42FD-B275-ED567998EC45}" dt="2023-12-12T23:09:42.776" v="7166" actId="13244"/>
        <pc:sldMkLst>
          <pc:docMk/>
          <pc:sldMk cId="1560021036" sldId="4354"/>
        </pc:sldMkLst>
      </pc:sldChg>
      <pc:sldChg chg="del">
        <pc:chgData name="Darron Petit" userId="fa1b50a9-2e46-4990-9854-aef413bde390" providerId="ADAL" clId="{762BB7DB-6C6E-42FD-B275-ED567998EC45}" dt="2023-12-11T19:08:50.527" v="4341"/>
        <pc:sldMkLst>
          <pc:docMk/>
          <pc:sldMk cId="2667651418" sldId="4354"/>
        </pc:sldMkLst>
      </pc:sldChg>
      <pc:sldChg chg="addSp delSp modSp mod modNotesTx">
        <pc:chgData name="Darron Petit" userId="fa1b50a9-2e46-4990-9854-aef413bde390" providerId="ADAL" clId="{762BB7DB-6C6E-42FD-B275-ED567998EC45}" dt="2023-12-12T23:10:11.729" v="7170" actId="13244"/>
        <pc:sldMkLst>
          <pc:docMk/>
          <pc:sldMk cId="3264562978" sldId="4355"/>
        </pc:sldMkLst>
      </pc:sldChg>
      <pc:sldChg chg="addSp modSp mod addCm modCm modNotesTx">
        <pc:chgData name="Darron Petit" userId="fa1b50a9-2e46-4990-9854-aef413bde390" providerId="ADAL" clId="{762BB7DB-6C6E-42FD-B275-ED567998EC45}" dt="2023-12-12T23:11:48.786" v="7171"/>
        <pc:sldMkLst>
          <pc:docMk/>
          <pc:sldMk cId="52572275" sldId="4356"/>
        </pc:sldMkLst>
        <pc:extLst>
          <p:ext xmlns:p="http://schemas.openxmlformats.org/presentationml/2006/main" uri="{D6D511B9-2390-475A-947B-AFAB55BFBCF1}">
            <pc226:cmChg xmlns:pc226="http://schemas.microsoft.com/office/powerpoint/2022/06/main/command" chg="add mod">
              <pc226:chgData name="Darron Petit" userId="fa1b50a9-2e46-4990-9854-aef413bde390" providerId="ADAL" clId="{762BB7DB-6C6E-42FD-B275-ED567998EC45}" dt="2023-12-12T23:11:48.786" v="7171"/>
              <pc2:cmMkLst xmlns:pc2="http://schemas.microsoft.com/office/powerpoint/2019/9/main/command">
                <pc:docMk/>
                <pc:sldMk cId="52572275" sldId="4356"/>
                <pc2:cmMk id="{6A7CC085-54C5-4E89-9C6A-9524E9DFC4F2}"/>
              </pc2:cmMkLst>
            </pc226:cmChg>
          </p:ext>
        </pc:extLst>
      </pc:sldChg>
      <pc:sldChg chg="del">
        <pc:chgData name="Darron Petit" userId="fa1b50a9-2e46-4990-9854-aef413bde390" providerId="ADAL" clId="{762BB7DB-6C6E-42FD-B275-ED567998EC45}" dt="2023-12-11T19:59:22.031" v="4527" actId="47"/>
        <pc:sldMkLst>
          <pc:docMk/>
          <pc:sldMk cId="3017034086" sldId="4356"/>
        </pc:sldMkLst>
      </pc:sldChg>
      <pc:sldChg chg="addSp delSp modSp mod setBg modNotesTx">
        <pc:chgData name="Darron Petit" userId="fa1b50a9-2e46-4990-9854-aef413bde390" providerId="ADAL" clId="{762BB7DB-6C6E-42FD-B275-ED567998EC45}" dt="2023-12-12T23:27:17.463" v="8236" actId="962"/>
        <pc:sldMkLst>
          <pc:docMk/>
          <pc:sldMk cId="3562715005" sldId="4357"/>
        </pc:sldMkLst>
      </pc:sldChg>
      <pc:sldChg chg="addSp delSp modSp mod modNotesTx">
        <pc:chgData name="Darron Petit" userId="fa1b50a9-2e46-4990-9854-aef413bde390" providerId="ADAL" clId="{762BB7DB-6C6E-42FD-B275-ED567998EC45}" dt="2023-12-15T20:31:32.800" v="8248" actId="27918"/>
        <pc:sldMkLst>
          <pc:docMk/>
          <pc:sldMk cId="2163306982" sldId="4358"/>
        </pc:sldMkLst>
      </pc:sldChg>
      <pc:sldChg chg="addSp delSp modSp mod modNotesTx">
        <pc:chgData name="Darron Petit" userId="fa1b50a9-2e46-4990-9854-aef413bde390" providerId="ADAL" clId="{762BB7DB-6C6E-42FD-B275-ED567998EC45}" dt="2023-12-12T23:20:10.646" v="7340" actId="962"/>
        <pc:sldMkLst>
          <pc:docMk/>
          <pc:sldMk cId="2907632711" sldId="4359"/>
        </pc:sldMkLst>
      </pc:sldChg>
      <pc:sldChg chg="addSp delSp modSp mod modNotesTx">
        <pc:chgData name="Darron Petit" userId="fa1b50a9-2e46-4990-9854-aef413bde390" providerId="ADAL" clId="{762BB7DB-6C6E-42FD-B275-ED567998EC45}" dt="2023-12-12T23:02:06.717" v="7149" actId="13244"/>
        <pc:sldMkLst>
          <pc:docMk/>
          <pc:sldMk cId="3662544856" sldId="4360"/>
        </pc:sldMkLst>
      </pc:sldChg>
      <pc:sldChg chg="addSp delSp modSp mod modNotesTx">
        <pc:chgData name="Darron Petit" userId="fa1b50a9-2e46-4990-9854-aef413bde390" providerId="ADAL" clId="{762BB7DB-6C6E-42FD-B275-ED567998EC45}" dt="2023-12-12T23:04:25.892" v="7160" actId="13244"/>
        <pc:sldMkLst>
          <pc:docMk/>
          <pc:sldMk cId="2075286235" sldId="4361"/>
        </pc:sldMkLst>
      </pc:sldChg>
      <pc:sldChg chg="addSp delSp modSp new del mod">
        <pc:chgData name="Darron Petit" userId="fa1b50a9-2e46-4990-9854-aef413bde390" providerId="ADAL" clId="{762BB7DB-6C6E-42FD-B275-ED567998EC45}" dt="2023-12-15T20:27:02.885" v="8242" actId="2696"/>
        <pc:sldMkLst>
          <pc:docMk/>
          <pc:sldMk cId="2909387949" sldId="4369"/>
        </pc:sldMkLst>
      </pc:sldChg>
      <pc:sldMasterChg chg="add addSldLayout modSldLayout">
        <pc:chgData name="Darron Petit" userId="fa1b50a9-2e46-4990-9854-aef413bde390" providerId="ADAL" clId="{762BB7DB-6C6E-42FD-B275-ED567998EC45}" dt="2023-12-06T23:04:17.308" v="963" actId="27028"/>
        <pc:sldMasterMkLst>
          <pc:docMk/>
          <pc:sldMasterMk cId="1055521224" sldId="2147483695"/>
        </pc:sldMasterMkLst>
        <pc:sldLayoutChg chg="add replId">
          <pc:chgData name="Darron Petit" userId="fa1b50a9-2e46-4990-9854-aef413bde390" providerId="ADAL" clId="{762BB7DB-6C6E-42FD-B275-ED567998EC45}" dt="2023-12-06T23:04:17.308" v="963" actId="27028"/>
          <pc:sldLayoutMkLst>
            <pc:docMk/>
            <pc:sldMasterMk cId="1055521224" sldId="2147483695"/>
            <pc:sldLayoutMk cId="1489962291" sldId="2147484508"/>
          </pc:sldLayoutMkLst>
        </pc:sldLayoutChg>
      </pc:sldMasterChg>
      <pc:sldMasterChg chg="add del addSldLayout delSldLayout">
        <pc:chgData name="Darron Petit" userId="fa1b50a9-2e46-4990-9854-aef413bde390" providerId="ADAL" clId="{762BB7DB-6C6E-42FD-B275-ED567998EC45}" dt="2023-12-07T19:44:11.926" v="1942" actId="2696"/>
        <pc:sldMasterMkLst>
          <pc:docMk/>
          <pc:sldMasterMk cId="1058358831" sldId="2147483949"/>
        </pc:sldMasterMkLst>
        <pc:sldLayoutChg chg="add del">
          <pc:chgData name="Darron Petit" userId="fa1b50a9-2e46-4990-9854-aef413bde390" providerId="ADAL" clId="{762BB7DB-6C6E-42FD-B275-ED567998EC45}" dt="2023-12-07T19:44:11.926" v="1942" actId="2696"/>
          <pc:sldLayoutMkLst>
            <pc:docMk/>
            <pc:sldMasterMk cId="1058358831" sldId="2147483949"/>
            <pc:sldLayoutMk cId="1775947893" sldId="2147483950"/>
          </pc:sldLayoutMkLst>
        </pc:sldLayoutChg>
        <pc:sldLayoutChg chg="add del">
          <pc:chgData name="Darron Petit" userId="fa1b50a9-2e46-4990-9854-aef413bde390" providerId="ADAL" clId="{762BB7DB-6C6E-42FD-B275-ED567998EC45}" dt="2023-12-07T19:44:11.926" v="1942" actId="2696"/>
          <pc:sldLayoutMkLst>
            <pc:docMk/>
            <pc:sldMasterMk cId="1058358831" sldId="2147483949"/>
            <pc:sldLayoutMk cId="4231949045" sldId="2147483951"/>
          </pc:sldLayoutMkLst>
        </pc:sldLayoutChg>
        <pc:sldLayoutChg chg="add del">
          <pc:chgData name="Darron Petit" userId="fa1b50a9-2e46-4990-9854-aef413bde390" providerId="ADAL" clId="{762BB7DB-6C6E-42FD-B275-ED567998EC45}" dt="2023-12-07T19:44:11.926" v="1942" actId="2696"/>
          <pc:sldLayoutMkLst>
            <pc:docMk/>
            <pc:sldMasterMk cId="1058358831" sldId="2147483949"/>
            <pc:sldLayoutMk cId="3460734581" sldId="2147483952"/>
          </pc:sldLayoutMkLst>
        </pc:sldLayoutChg>
        <pc:sldLayoutChg chg="add del">
          <pc:chgData name="Darron Petit" userId="fa1b50a9-2e46-4990-9854-aef413bde390" providerId="ADAL" clId="{762BB7DB-6C6E-42FD-B275-ED567998EC45}" dt="2023-12-07T19:44:11.926" v="1942" actId="2696"/>
          <pc:sldLayoutMkLst>
            <pc:docMk/>
            <pc:sldMasterMk cId="1058358831" sldId="2147483949"/>
            <pc:sldLayoutMk cId="1311614122" sldId="2147483953"/>
          </pc:sldLayoutMkLst>
        </pc:sldLayoutChg>
        <pc:sldLayoutChg chg="add del">
          <pc:chgData name="Darron Petit" userId="fa1b50a9-2e46-4990-9854-aef413bde390" providerId="ADAL" clId="{762BB7DB-6C6E-42FD-B275-ED567998EC45}" dt="2023-12-07T19:44:11.926" v="1942" actId="2696"/>
          <pc:sldLayoutMkLst>
            <pc:docMk/>
            <pc:sldMasterMk cId="1058358831" sldId="2147483949"/>
            <pc:sldLayoutMk cId="1260328678" sldId="2147484509"/>
          </pc:sldLayoutMkLst>
        </pc:sldLayoutChg>
        <pc:sldLayoutChg chg="add del">
          <pc:chgData name="Darron Petit" userId="fa1b50a9-2e46-4990-9854-aef413bde390" providerId="ADAL" clId="{762BB7DB-6C6E-42FD-B275-ED567998EC45}" dt="2023-12-07T19:44:11.926" v="1942" actId="2696"/>
          <pc:sldLayoutMkLst>
            <pc:docMk/>
            <pc:sldMasterMk cId="1058358831" sldId="2147483949"/>
            <pc:sldLayoutMk cId="1203056087" sldId="2147484510"/>
          </pc:sldLayoutMkLst>
        </pc:sldLayoutChg>
        <pc:sldLayoutChg chg="add del">
          <pc:chgData name="Darron Petit" userId="fa1b50a9-2e46-4990-9854-aef413bde390" providerId="ADAL" clId="{762BB7DB-6C6E-42FD-B275-ED567998EC45}" dt="2023-12-07T19:44:11.926" v="1942" actId="2696"/>
          <pc:sldLayoutMkLst>
            <pc:docMk/>
            <pc:sldMasterMk cId="1058358831" sldId="2147483949"/>
            <pc:sldLayoutMk cId="3661102943" sldId="2147484511"/>
          </pc:sldLayoutMkLst>
        </pc:sldLayoutChg>
        <pc:sldLayoutChg chg="add del">
          <pc:chgData name="Darron Petit" userId="fa1b50a9-2e46-4990-9854-aef413bde390" providerId="ADAL" clId="{762BB7DB-6C6E-42FD-B275-ED567998EC45}" dt="2023-12-07T19:44:11.926" v="1942" actId="2696"/>
          <pc:sldLayoutMkLst>
            <pc:docMk/>
            <pc:sldMasterMk cId="1058358831" sldId="2147483949"/>
            <pc:sldLayoutMk cId="1280873351" sldId="2147484512"/>
          </pc:sldLayoutMkLst>
        </pc:sldLayoutChg>
        <pc:sldLayoutChg chg="add del">
          <pc:chgData name="Darron Petit" userId="fa1b50a9-2e46-4990-9854-aef413bde390" providerId="ADAL" clId="{762BB7DB-6C6E-42FD-B275-ED567998EC45}" dt="2023-12-07T19:44:11.926" v="1942" actId="2696"/>
          <pc:sldLayoutMkLst>
            <pc:docMk/>
            <pc:sldMasterMk cId="1058358831" sldId="2147483949"/>
            <pc:sldLayoutMk cId="2309824236" sldId="2147484513"/>
          </pc:sldLayoutMkLst>
        </pc:sldLayoutChg>
        <pc:sldLayoutChg chg="add del">
          <pc:chgData name="Darron Petit" userId="fa1b50a9-2e46-4990-9854-aef413bde390" providerId="ADAL" clId="{762BB7DB-6C6E-42FD-B275-ED567998EC45}" dt="2023-12-07T19:44:11.926" v="1942" actId="2696"/>
          <pc:sldLayoutMkLst>
            <pc:docMk/>
            <pc:sldMasterMk cId="1058358831" sldId="2147483949"/>
            <pc:sldLayoutMk cId="2927977300" sldId="2147484514"/>
          </pc:sldLayoutMkLst>
        </pc:sldLayoutChg>
        <pc:sldLayoutChg chg="add del">
          <pc:chgData name="Darron Petit" userId="fa1b50a9-2e46-4990-9854-aef413bde390" providerId="ADAL" clId="{762BB7DB-6C6E-42FD-B275-ED567998EC45}" dt="2023-12-07T19:44:11.926" v="1942" actId="2696"/>
          <pc:sldLayoutMkLst>
            <pc:docMk/>
            <pc:sldMasterMk cId="1058358831" sldId="2147483949"/>
            <pc:sldLayoutMk cId="1164029900" sldId="2147484515"/>
          </pc:sldLayoutMkLst>
        </pc:sldLayoutChg>
      </pc:sldMasterChg>
      <pc:sldMasterChg chg="del delSldLayout modSldLayout">
        <pc:chgData name="Darron Petit" userId="fa1b50a9-2e46-4990-9854-aef413bde390" providerId="ADAL" clId="{762BB7DB-6C6E-42FD-B275-ED567998EC45}" dt="2023-12-07T19:47:06.302" v="1960" actId="2696"/>
        <pc:sldMasterMkLst>
          <pc:docMk/>
          <pc:sldMasterMk cId="4226436277" sldId="2147483965"/>
        </pc:sldMasterMkLst>
        <pc:sldLayoutChg chg="del">
          <pc:chgData name="Darron Petit" userId="fa1b50a9-2e46-4990-9854-aef413bde390" providerId="ADAL" clId="{762BB7DB-6C6E-42FD-B275-ED567998EC45}" dt="2023-12-07T19:47:06.302" v="1960" actId="2696"/>
          <pc:sldLayoutMkLst>
            <pc:docMk/>
            <pc:sldMasterMk cId="4226436277" sldId="2147483965"/>
            <pc:sldLayoutMk cId="1262960059" sldId="2147483966"/>
          </pc:sldLayoutMkLst>
        </pc:sldLayoutChg>
        <pc:sldLayoutChg chg="del">
          <pc:chgData name="Darron Petit" userId="fa1b50a9-2e46-4990-9854-aef413bde390" providerId="ADAL" clId="{762BB7DB-6C6E-42FD-B275-ED567998EC45}" dt="2023-12-07T19:47:06.302" v="1960" actId="2696"/>
          <pc:sldLayoutMkLst>
            <pc:docMk/>
            <pc:sldMasterMk cId="4226436277" sldId="2147483965"/>
            <pc:sldLayoutMk cId="407977438" sldId="2147483967"/>
          </pc:sldLayoutMkLst>
        </pc:sldLayoutChg>
        <pc:sldLayoutChg chg="del">
          <pc:chgData name="Darron Petit" userId="fa1b50a9-2e46-4990-9854-aef413bde390" providerId="ADAL" clId="{762BB7DB-6C6E-42FD-B275-ED567998EC45}" dt="2023-12-07T19:47:06.302" v="1960" actId="2696"/>
          <pc:sldLayoutMkLst>
            <pc:docMk/>
            <pc:sldMasterMk cId="4226436277" sldId="2147483965"/>
            <pc:sldLayoutMk cId="931528903" sldId="2147483968"/>
          </pc:sldLayoutMkLst>
        </pc:sldLayoutChg>
        <pc:sldLayoutChg chg="del">
          <pc:chgData name="Darron Petit" userId="fa1b50a9-2e46-4990-9854-aef413bde390" providerId="ADAL" clId="{762BB7DB-6C6E-42FD-B275-ED567998EC45}" dt="2023-12-07T19:47:06.302" v="1960" actId="2696"/>
          <pc:sldLayoutMkLst>
            <pc:docMk/>
            <pc:sldMasterMk cId="4226436277" sldId="2147483965"/>
            <pc:sldLayoutMk cId="1954816161" sldId="2147483969"/>
          </pc:sldLayoutMkLst>
        </pc:sldLayoutChg>
        <pc:sldLayoutChg chg="del">
          <pc:chgData name="Darron Petit" userId="fa1b50a9-2e46-4990-9854-aef413bde390" providerId="ADAL" clId="{762BB7DB-6C6E-42FD-B275-ED567998EC45}" dt="2023-12-07T19:47:06.302" v="1960" actId="2696"/>
          <pc:sldLayoutMkLst>
            <pc:docMk/>
            <pc:sldMasterMk cId="4226436277" sldId="2147483965"/>
            <pc:sldLayoutMk cId="1753189695" sldId="2147483973"/>
          </pc:sldLayoutMkLst>
        </pc:sldLayoutChg>
        <pc:sldLayoutChg chg="del">
          <pc:chgData name="Darron Petit" userId="fa1b50a9-2e46-4990-9854-aef413bde390" providerId="ADAL" clId="{762BB7DB-6C6E-42FD-B275-ED567998EC45}" dt="2023-12-07T19:47:06.302" v="1960" actId="2696"/>
          <pc:sldLayoutMkLst>
            <pc:docMk/>
            <pc:sldMasterMk cId="4226436277" sldId="2147483965"/>
            <pc:sldLayoutMk cId="3207858965" sldId="2147483974"/>
          </pc:sldLayoutMkLst>
        </pc:sldLayoutChg>
        <pc:sldLayoutChg chg="del">
          <pc:chgData name="Darron Petit" userId="fa1b50a9-2e46-4990-9854-aef413bde390" providerId="ADAL" clId="{762BB7DB-6C6E-42FD-B275-ED567998EC45}" dt="2023-12-07T19:47:06.302" v="1960" actId="2696"/>
          <pc:sldLayoutMkLst>
            <pc:docMk/>
            <pc:sldMasterMk cId="4226436277" sldId="2147483965"/>
            <pc:sldLayoutMk cId="3283522908" sldId="2147483975"/>
          </pc:sldLayoutMkLst>
        </pc:sldLayoutChg>
        <pc:sldLayoutChg chg="del">
          <pc:chgData name="Darron Petit" userId="fa1b50a9-2e46-4990-9854-aef413bde390" providerId="ADAL" clId="{762BB7DB-6C6E-42FD-B275-ED567998EC45}" dt="2023-12-07T19:47:06.302" v="1960" actId="2696"/>
          <pc:sldLayoutMkLst>
            <pc:docMk/>
            <pc:sldMasterMk cId="4226436277" sldId="2147483965"/>
            <pc:sldLayoutMk cId="521117437" sldId="2147483976"/>
          </pc:sldLayoutMkLst>
        </pc:sldLayoutChg>
        <pc:sldLayoutChg chg="del replId">
          <pc:chgData name="Darron Petit" userId="fa1b50a9-2e46-4990-9854-aef413bde390" providerId="ADAL" clId="{762BB7DB-6C6E-42FD-B275-ED567998EC45}" dt="2023-12-07T19:47:06.302" v="1960" actId="2696"/>
          <pc:sldLayoutMkLst>
            <pc:docMk/>
            <pc:sldMasterMk cId="4226436277" sldId="2147483965"/>
            <pc:sldLayoutMk cId="1213352184" sldId="2147484518"/>
          </pc:sldLayoutMkLst>
        </pc:sldLayoutChg>
        <pc:sldLayoutChg chg="del replId">
          <pc:chgData name="Darron Petit" userId="fa1b50a9-2e46-4990-9854-aef413bde390" providerId="ADAL" clId="{762BB7DB-6C6E-42FD-B275-ED567998EC45}" dt="2023-12-07T19:47:06.302" v="1960" actId="2696"/>
          <pc:sldLayoutMkLst>
            <pc:docMk/>
            <pc:sldMasterMk cId="4226436277" sldId="2147483965"/>
            <pc:sldLayoutMk cId="319659274" sldId="2147484519"/>
          </pc:sldLayoutMkLst>
        </pc:sldLayoutChg>
        <pc:sldLayoutChg chg="del replId">
          <pc:chgData name="Darron Petit" userId="fa1b50a9-2e46-4990-9854-aef413bde390" providerId="ADAL" clId="{762BB7DB-6C6E-42FD-B275-ED567998EC45}" dt="2023-12-07T19:47:06.302" v="1960" actId="2696"/>
          <pc:sldLayoutMkLst>
            <pc:docMk/>
            <pc:sldMasterMk cId="4226436277" sldId="2147483965"/>
            <pc:sldLayoutMk cId="1947401284" sldId="2147484520"/>
          </pc:sldLayoutMkLst>
        </pc:sldLayoutChg>
      </pc:sldMasterChg>
      <pc:sldMasterChg chg="add del addSldLayout delSldLayout">
        <pc:chgData name="Darron Petit" userId="fa1b50a9-2e46-4990-9854-aef413bde390" providerId="ADAL" clId="{762BB7DB-6C6E-42FD-B275-ED567998EC45}" dt="2023-12-12T21:43:22.591" v="6862" actId="2696"/>
        <pc:sldMasterMkLst>
          <pc:docMk/>
          <pc:sldMasterMk cId="2510464628" sldId="2147483995"/>
        </pc:sldMasterMkLst>
        <pc:sldLayoutChg chg="add del">
          <pc:chgData name="Darron Petit" userId="fa1b50a9-2e46-4990-9854-aef413bde390" providerId="ADAL" clId="{762BB7DB-6C6E-42FD-B275-ED567998EC45}" dt="2023-12-12T21:43:22.591" v="6862" actId="2696"/>
          <pc:sldLayoutMkLst>
            <pc:docMk/>
            <pc:sldMasterMk cId="2510464628" sldId="2147483995"/>
            <pc:sldLayoutMk cId="3868038859" sldId="2147483996"/>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3223723980" sldId="2147483997"/>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1924687741" sldId="2147483998"/>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1411252967" sldId="2147483999"/>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3455033868" sldId="2147484000"/>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1789779322" sldId="2147484001"/>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1718097940" sldId="2147484002"/>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2866187564" sldId="2147484003"/>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2007638152" sldId="2147484004"/>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75916514" sldId="2147484005"/>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248864857" sldId="2147484006"/>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2092840076" sldId="2147484007"/>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3401665743" sldId="2147484008"/>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2808313000" sldId="2147484009"/>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627272005" sldId="2147484010"/>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1114344780" sldId="2147484011"/>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3185174887" sldId="2147484012"/>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1943968656" sldId="2147484013"/>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2709028485" sldId="2147484014"/>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3194122901" sldId="2147484015"/>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2929739090" sldId="2147484016"/>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2332626681" sldId="2147484026"/>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448685910" sldId="2147484027"/>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3672290863" sldId="2147484521"/>
          </pc:sldLayoutMkLst>
        </pc:sldLayoutChg>
      </pc:sldMasterChg>
      <pc:sldMasterChg chg="del delSldLayout">
        <pc:chgData name="Darron Petit" userId="fa1b50a9-2e46-4990-9854-aef413bde390" providerId="ADAL" clId="{762BB7DB-6C6E-42FD-B275-ED567998EC45}" dt="2023-12-06T22:23:50.773" v="509" actId="2696"/>
        <pc:sldMasterMkLst>
          <pc:docMk/>
          <pc:sldMasterMk cId="2286983459" sldId="2147484082"/>
        </pc:sldMasterMkLst>
        <pc:sldLayoutChg chg="del">
          <pc:chgData name="Darron Petit" userId="fa1b50a9-2e46-4990-9854-aef413bde390" providerId="ADAL" clId="{762BB7DB-6C6E-42FD-B275-ED567998EC45}" dt="2023-12-06T22:23:50.773" v="509" actId="2696"/>
          <pc:sldLayoutMkLst>
            <pc:docMk/>
            <pc:sldMasterMk cId="2286983459" sldId="2147484082"/>
            <pc:sldLayoutMk cId="3306496897" sldId="2147484083"/>
          </pc:sldLayoutMkLst>
        </pc:sldLayoutChg>
        <pc:sldLayoutChg chg="del">
          <pc:chgData name="Darron Petit" userId="fa1b50a9-2e46-4990-9854-aef413bde390" providerId="ADAL" clId="{762BB7DB-6C6E-42FD-B275-ED567998EC45}" dt="2023-12-06T22:23:50.773" v="509" actId="2696"/>
          <pc:sldLayoutMkLst>
            <pc:docMk/>
            <pc:sldMasterMk cId="2286983459" sldId="2147484082"/>
            <pc:sldLayoutMk cId="4219106013" sldId="2147484084"/>
          </pc:sldLayoutMkLst>
        </pc:sldLayoutChg>
        <pc:sldLayoutChg chg="del">
          <pc:chgData name="Darron Petit" userId="fa1b50a9-2e46-4990-9854-aef413bde390" providerId="ADAL" clId="{762BB7DB-6C6E-42FD-B275-ED567998EC45}" dt="2023-12-06T22:23:50.773" v="509" actId="2696"/>
          <pc:sldLayoutMkLst>
            <pc:docMk/>
            <pc:sldMasterMk cId="2286983459" sldId="2147484082"/>
            <pc:sldLayoutMk cId="3384415380" sldId="2147484085"/>
          </pc:sldLayoutMkLst>
        </pc:sldLayoutChg>
        <pc:sldLayoutChg chg="del">
          <pc:chgData name="Darron Petit" userId="fa1b50a9-2e46-4990-9854-aef413bde390" providerId="ADAL" clId="{762BB7DB-6C6E-42FD-B275-ED567998EC45}" dt="2023-12-06T22:23:50.773" v="509" actId="2696"/>
          <pc:sldLayoutMkLst>
            <pc:docMk/>
            <pc:sldMasterMk cId="2286983459" sldId="2147484082"/>
            <pc:sldLayoutMk cId="547511323" sldId="2147484086"/>
          </pc:sldLayoutMkLst>
        </pc:sldLayoutChg>
        <pc:sldLayoutChg chg="del">
          <pc:chgData name="Darron Petit" userId="fa1b50a9-2e46-4990-9854-aef413bde390" providerId="ADAL" clId="{762BB7DB-6C6E-42FD-B275-ED567998EC45}" dt="2023-12-06T22:23:50.773" v="509" actId="2696"/>
          <pc:sldLayoutMkLst>
            <pc:docMk/>
            <pc:sldMasterMk cId="2286983459" sldId="2147484082"/>
            <pc:sldLayoutMk cId="3939248112" sldId="2147484087"/>
          </pc:sldLayoutMkLst>
        </pc:sldLayoutChg>
        <pc:sldLayoutChg chg="del">
          <pc:chgData name="Darron Petit" userId="fa1b50a9-2e46-4990-9854-aef413bde390" providerId="ADAL" clId="{762BB7DB-6C6E-42FD-B275-ED567998EC45}" dt="2023-12-06T22:23:50.773" v="509" actId="2696"/>
          <pc:sldLayoutMkLst>
            <pc:docMk/>
            <pc:sldMasterMk cId="2286983459" sldId="2147484082"/>
            <pc:sldLayoutMk cId="3869754167" sldId="2147484088"/>
          </pc:sldLayoutMkLst>
        </pc:sldLayoutChg>
        <pc:sldLayoutChg chg="del">
          <pc:chgData name="Darron Petit" userId="fa1b50a9-2e46-4990-9854-aef413bde390" providerId="ADAL" clId="{762BB7DB-6C6E-42FD-B275-ED567998EC45}" dt="2023-12-06T22:23:50.773" v="509" actId="2696"/>
          <pc:sldLayoutMkLst>
            <pc:docMk/>
            <pc:sldMasterMk cId="2286983459" sldId="2147484082"/>
            <pc:sldLayoutMk cId="2827532948" sldId="2147484089"/>
          </pc:sldLayoutMkLst>
        </pc:sldLayoutChg>
        <pc:sldLayoutChg chg="del">
          <pc:chgData name="Darron Petit" userId="fa1b50a9-2e46-4990-9854-aef413bde390" providerId="ADAL" clId="{762BB7DB-6C6E-42FD-B275-ED567998EC45}" dt="2023-12-06T22:23:50.773" v="509" actId="2696"/>
          <pc:sldLayoutMkLst>
            <pc:docMk/>
            <pc:sldMasterMk cId="2286983459" sldId="2147484082"/>
            <pc:sldLayoutMk cId="2811168047" sldId="2147484090"/>
          </pc:sldLayoutMkLst>
        </pc:sldLayoutChg>
        <pc:sldLayoutChg chg="del">
          <pc:chgData name="Darron Petit" userId="fa1b50a9-2e46-4990-9854-aef413bde390" providerId="ADAL" clId="{762BB7DB-6C6E-42FD-B275-ED567998EC45}" dt="2023-12-06T22:23:50.773" v="509" actId="2696"/>
          <pc:sldLayoutMkLst>
            <pc:docMk/>
            <pc:sldMasterMk cId="2286983459" sldId="2147484082"/>
            <pc:sldLayoutMk cId="3780892464" sldId="2147484091"/>
          </pc:sldLayoutMkLst>
        </pc:sldLayoutChg>
        <pc:sldLayoutChg chg="del">
          <pc:chgData name="Darron Petit" userId="fa1b50a9-2e46-4990-9854-aef413bde390" providerId="ADAL" clId="{762BB7DB-6C6E-42FD-B275-ED567998EC45}" dt="2023-12-06T22:23:50.773" v="509" actId="2696"/>
          <pc:sldLayoutMkLst>
            <pc:docMk/>
            <pc:sldMasterMk cId="2286983459" sldId="2147484082"/>
            <pc:sldLayoutMk cId="606237078" sldId="2147484092"/>
          </pc:sldLayoutMkLst>
        </pc:sldLayoutChg>
        <pc:sldLayoutChg chg="del">
          <pc:chgData name="Darron Petit" userId="fa1b50a9-2e46-4990-9854-aef413bde390" providerId="ADAL" clId="{762BB7DB-6C6E-42FD-B275-ED567998EC45}" dt="2023-12-06T22:23:50.773" v="509" actId="2696"/>
          <pc:sldLayoutMkLst>
            <pc:docMk/>
            <pc:sldMasterMk cId="2286983459" sldId="2147484082"/>
            <pc:sldLayoutMk cId="1497893392" sldId="2147484093"/>
          </pc:sldLayoutMkLst>
        </pc:sldLayoutChg>
      </pc:sldMasterChg>
      <pc:sldMasterChg chg="del delSldLayout">
        <pc:chgData name="Darron Petit" userId="fa1b50a9-2e46-4990-9854-aef413bde390" providerId="ADAL" clId="{762BB7DB-6C6E-42FD-B275-ED567998EC45}" dt="2023-12-06T22:52:47.650" v="946" actId="2696"/>
        <pc:sldMasterMkLst>
          <pc:docMk/>
          <pc:sldMasterMk cId="400698818" sldId="2147484094"/>
        </pc:sldMasterMkLst>
        <pc:sldLayoutChg chg="del">
          <pc:chgData name="Darron Petit" userId="fa1b50a9-2e46-4990-9854-aef413bde390" providerId="ADAL" clId="{762BB7DB-6C6E-42FD-B275-ED567998EC45}" dt="2023-12-06T22:52:47.650" v="946" actId="2696"/>
          <pc:sldLayoutMkLst>
            <pc:docMk/>
            <pc:sldMasterMk cId="400698818" sldId="2147484094"/>
            <pc:sldLayoutMk cId="2093977775" sldId="2147484095"/>
          </pc:sldLayoutMkLst>
        </pc:sldLayoutChg>
        <pc:sldLayoutChg chg="del">
          <pc:chgData name="Darron Petit" userId="fa1b50a9-2e46-4990-9854-aef413bde390" providerId="ADAL" clId="{762BB7DB-6C6E-42FD-B275-ED567998EC45}" dt="2023-12-06T22:52:47.650" v="946" actId="2696"/>
          <pc:sldLayoutMkLst>
            <pc:docMk/>
            <pc:sldMasterMk cId="400698818" sldId="2147484094"/>
            <pc:sldLayoutMk cId="1394037912" sldId="2147484096"/>
          </pc:sldLayoutMkLst>
        </pc:sldLayoutChg>
        <pc:sldLayoutChg chg="del">
          <pc:chgData name="Darron Petit" userId="fa1b50a9-2e46-4990-9854-aef413bde390" providerId="ADAL" clId="{762BB7DB-6C6E-42FD-B275-ED567998EC45}" dt="2023-12-06T22:52:47.650" v="946" actId="2696"/>
          <pc:sldLayoutMkLst>
            <pc:docMk/>
            <pc:sldMasterMk cId="400698818" sldId="2147484094"/>
            <pc:sldLayoutMk cId="629865043" sldId="2147484097"/>
          </pc:sldLayoutMkLst>
        </pc:sldLayoutChg>
        <pc:sldLayoutChg chg="del">
          <pc:chgData name="Darron Petit" userId="fa1b50a9-2e46-4990-9854-aef413bde390" providerId="ADAL" clId="{762BB7DB-6C6E-42FD-B275-ED567998EC45}" dt="2023-12-06T22:52:47.650" v="946" actId="2696"/>
          <pc:sldLayoutMkLst>
            <pc:docMk/>
            <pc:sldMasterMk cId="400698818" sldId="2147484094"/>
            <pc:sldLayoutMk cId="3388569009" sldId="2147484098"/>
          </pc:sldLayoutMkLst>
        </pc:sldLayoutChg>
        <pc:sldLayoutChg chg="del">
          <pc:chgData name="Darron Petit" userId="fa1b50a9-2e46-4990-9854-aef413bde390" providerId="ADAL" clId="{762BB7DB-6C6E-42FD-B275-ED567998EC45}" dt="2023-12-06T22:52:47.650" v="946" actId="2696"/>
          <pc:sldLayoutMkLst>
            <pc:docMk/>
            <pc:sldMasterMk cId="400698818" sldId="2147484094"/>
            <pc:sldLayoutMk cId="1825914993" sldId="2147484099"/>
          </pc:sldLayoutMkLst>
        </pc:sldLayoutChg>
        <pc:sldLayoutChg chg="del">
          <pc:chgData name="Darron Petit" userId="fa1b50a9-2e46-4990-9854-aef413bde390" providerId="ADAL" clId="{762BB7DB-6C6E-42FD-B275-ED567998EC45}" dt="2023-12-06T22:52:47.650" v="946" actId="2696"/>
          <pc:sldLayoutMkLst>
            <pc:docMk/>
            <pc:sldMasterMk cId="400698818" sldId="2147484094"/>
            <pc:sldLayoutMk cId="964597405" sldId="2147484100"/>
          </pc:sldLayoutMkLst>
        </pc:sldLayoutChg>
        <pc:sldLayoutChg chg="del">
          <pc:chgData name="Darron Petit" userId="fa1b50a9-2e46-4990-9854-aef413bde390" providerId="ADAL" clId="{762BB7DB-6C6E-42FD-B275-ED567998EC45}" dt="2023-12-06T22:52:47.650" v="946" actId="2696"/>
          <pc:sldLayoutMkLst>
            <pc:docMk/>
            <pc:sldMasterMk cId="400698818" sldId="2147484094"/>
            <pc:sldLayoutMk cId="3493521255" sldId="2147484101"/>
          </pc:sldLayoutMkLst>
        </pc:sldLayoutChg>
        <pc:sldLayoutChg chg="del">
          <pc:chgData name="Darron Petit" userId="fa1b50a9-2e46-4990-9854-aef413bde390" providerId="ADAL" clId="{762BB7DB-6C6E-42FD-B275-ED567998EC45}" dt="2023-12-06T22:52:47.650" v="946" actId="2696"/>
          <pc:sldLayoutMkLst>
            <pc:docMk/>
            <pc:sldMasterMk cId="400698818" sldId="2147484094"/>
            <pc:sldLayoutMk cId="470503947" sldId="2147484102"/>
          </pc:sldLayoutMkLst>
        </pc:sldLayoutChg>
        <pc:sldLayoutChg chg="del">
          <pc:chgData name="Darron Petit" userId="fa1b50a9-2e46-4990-9854-aef413bde390" providerId="ADAL" clId="{762BB7DB-6C6E-42FD-B275-ED567998EC45}" dt="2023-12-06T22:52:47.650" v="946" actId="2696"/>
          <pc:sldLayoutMkLst>
            <pc:docMk/>
            <pc:sldMasterMk cId="400698818" sldId="2147484094"/>
            <pc:sldLayoutMk cId="2992582821" sldId="2147484103"/>
          </pc:sldLayoutMkLst>
        </pc:sldLayoutChg>
        <pc:sldLayoutChg chg="del">
          <pc:chgData name="Darron Petit" userId="fa1b50a9-2e46-4990-9854-aef413bde390" providerId="ADAL" clId="{762BB7DB-6C6E-42FD-B275-ED567998EC45}" dt="2023-12-06T22:52:47.650" v="946" actId="2696"/>
          <pc:sldLayoutMkLst>
            <pc:docMk/>
            <pc:sldMasterMk cId="400698818" sldId="2147484094"/>
            <pc:sldLayoutMk cId="691149590" sldId="2147484104"/>
          </pc:sldLayoutMkLst>
        </pc:sldLayoutChg>
        <pc:sldLayoutChg chg="del">
          <pc:chgData name="Darron Petit" userId="fa1b50a9-2e46-4990-9854-aef413bde390" providerId="ADAL" clId="{762BB7DB-6C6E-42FD-B275-ED567998EC45}" dt="2023-12-06T22:52:47.650" v="946" actId="2696"/>
          <pc:sldLayoutMkLst>
            <pc:docMk/>
            <pc:sldMasterMk cId="400698818" sldId="2147484094"/>
            <pc:sldLayoutMk cId="446994024" sldId="2147484105"/>
          </pc:sldLayoutMkLst>
        </pc:sldLayoutChg>
      </pc:sldMasterChg>
      <pc:sldMasterChg chg="del delSldLayout">
        <pc:chgData name="Darron Petit" userId="fa1b50a9-2e46-4990-9854-aef413bde390" providerId="ADAL" clId="{762BB7DB-6C6E-42FD-B275-ED567998EC45}" dt="2023-12-12T21:38:04.631" v="6857" actId="2696"/>
        <pc:sldMasterMkLst>
          <pc:docMk/>
          <pc:sldMasterMk cId="2157643891" sldId="2147484185"/>
        </pc:sldMasterMkLst>
        <pc:sldLayoutChg chg="del">
          <pc:chgData name="Darron Petit" userId="fa1b50a9-2e46-4990-9854-aef413bde390" providerId="ADAL" clId="{762BB7DB-6C6E-42FD-B275-ED567998EC45}" dt="2023-12-12T21:38:04.631" v="6857" actId="2696"/>
          <pc:sldLayoutMkLst>
            <pc:docMk/>
            <pc:sldMasterMk cId="2157643891" sldId="2147484185"/>
            <pc:sldLayoutMk cId="3818405774" sldId="2147484186"/>
          </pc:sldLayoutMkLst>
        </pc:sldLayoutChg>
        <pc:sldLayoutChg chg="del">
          <pc:chgData name="Darron Petit" userId="fa1b50a9-2e46-4990-9854-aef413bde390" providerId="ADAL" clId="{762BB7DB-6C6E-42FD-B275-ED567998EC45}" dt="2023-12-12T21:38:04.631" v="6857" actId="2696"/>
          <pc:sldLayoutMkLst>
            <pc:docMk/>
            <pc:sldMasterMk cId="2157643891" sldId="2147484185"/>
            <pc:sldLayoutMk cId="2673785042" sldId="2147484187"/>
          </pc:sldLayoutMkLst>
        </pc:sldLayoutChg>
        <pc:sldLayoutChg chg="del">
          <pc:chgData name="Darron Petit" userId="fa1b50a9-2e46-4990-9854-aef413bde390" providerId="ADAL" clId="{762BB7DB-6C6E-42FD-B275-ED567998EC45}" dt="2023-12-12T21:38:04.631" v="6857" actId="2696"/>
          <pc:sldLayoutMkLst>
            <pc:docMk/>
            <pc:sldMasterMk cId="2157643891" sldId="2147484185"/>
            <pc:sldLayoutMk cId="3951011758" sldId="2147484188"/>
          </pc:sldLayoutMkLst>
        </pc:sldLayoutChg>
        <pc:sldLayoutChg chg="del">
          <pc:chgData name="Darron Petit" userId="fa1b50a9-2e46-4990-9854-aef413bde390" providerId="ADAL" clId="{762BB7DB-6C6E-42FD-B275-ED567998EC45}" dt="2023-12-12T21:38:04.631" v="6857" actId="2696"/>
          <pc:sldLayoutMkLst>
            <pc:docMk/>
            <pc:sldMasterMk cId="2157643891" sldId="2147484185"/>
            <pc:sldLayoutMk cId="2159616249" sldId="2147484189"/>
          </pc:sldLayoutMkLst>
        </pc:sldLayoutChg>
        <pc:sldLayoutChg chg="del">
          <pc:chgData name="Darron Petit" userId="fa1b50a9-2e46-4990-9854-aef413bde390" providerId="ADAL" clId="{762BB7DB-6C6E-42FD-B275-ED567998EC45}" dt="2023-12-12T21:38:04.631" v="6857" actId="2696"/>
          <pc:sldLayoutMkLst>
            <pc:docMk/>
            <pc:sldMasterMk cId="2157643891" sldId="2147484185"/>
            <pc:sldLayoutMk cId="12042431" sldId="2147484190"/>
          </pc:sldLayoutMkLst>
        </pc:sldLayoutChg>
        <pc:sldLayoutChg chg="del">
          <pc:chgData name="Darron Petit" userId="fa1b50a9-2e46-4990-9854-aef413bde390" providerId="ADAL" clId="{762BB7DB-6C6E-42FD-B275-ED567998EC45}" dt="2023-12-12T21:38:04.631" v="6857" actId="2696"/>
          <pc:sldLayoutMkLst>
            <pc:docMk/>
            <pc:sldMasterMk cId="2157643891" sldId="2147484185"/>
            <pc:sldLayoutMk cId="2757318909" sldId="2147484191"/>
          </pc:sldLayoutMkLst>
        </pc:sldLayoutChg>
        <pc:sldLayoutChg chg="del">
          <pc:chgData name="Darron Petit" userId="fa1b50a9-2e46-4990-9854-aef413bde390" providerId="ADAL" clId="{762BB7DB-6C6E-42FD-B275-ED567998EC45}" dt="2023-12-12T21:38:04.631" v="6857" actId="2696"/>
          <pc:sldLayoutMkLst>
            <pc:docMk/>
            <pc:sldMasterMk cId="2157643891" sldId="2147484185"/>
            <pc:sldLayoutMk cId="3828490086" sldId="2147484192"/>
          </pc:sldLayoutMkLst>
        </pc:sldLayoutChg>
        <pc:sldLayoutChg chg="del">
          <pc:chgData name="Darron Petit" userId="fa1b50a9-2e46-4990-9854-aef413bde390" providerId="ADAL" clId="{762BB7DB-6C6E-42FD-B275-ED567998EC45}" dt="2023-12-12T21:38:04.631" v="6857" actId="2696"/>
          <pc:sldLayoutMkLst>
            <pc:docMk/>
            <pc:sldMasterMk cId="2157643891" sldId="2147484185"/>
            <pc:sldLayoutMk cId="3103987064" sldId="2147484193"/>
          </pc:sldLayoutMkLst>
        </pc:sldLayoutChg>
        <pc:sldLayoutChg chg="del">
          <pc:chgData name="Darron Petit" userId="fa1b50a9-2e46-4990-9854-aef413bde390" providerId="ADAL" clId="{762BB7DB-6C6E-42FD-B275-ED567998EC45}" dt="2023-12-12T21:38:04.631" v="6857" actId="2696"/>
          <pc:sldLayoutMkLst>
            <pc:docMk/>
            <pc:sldMasterMk cId="2157643891" sldId="2147484185"/>
            <pc:sldLayoutMk cId="21421146" sldId="2147484194"/>
          </pc:sldLayoutMkLst>
        </pc:sldLayoutChg>
        <pc:sldLayoutChg chg="del">
          <pc:chgData name="Darron Petit" userId="fa1b50a9-2e46-4990-9854-aef413bde390" providerId="ADAL" clId="{762BB7DB-6C6E-42FD-B275-ED567998EC45}" dt="2023-12-12T21:38:04.631" v="6857" actId="2696"/>
          <pc:sldLayoutMkLst>
            <pc:docMk/>
            <pc:sldMasterMk cId="2157643891" sldId="2147484185"/>
            <pc:sldLayoutMk cId="906002722" sldId="2147484195"/>
          </pc:sldLayoutMkLst>
        </pc:sldLayoutChg>
        <pc:sldLayoutChg chg="del">
          <pc:chgData name="Darron Petit" userId="fa1b50a9-2e46-4990-9854-aef413bde390" providerId="ADAL" clId="{762BB7DB-6C6E-42FD-B275-ED567998EC45}" dt="2023-12-12T21:38:04.631" v="6857" actId="2696"/>
          <pc:sldLayoutMkLst>
            <pc:docMk/>
            <pc:sldMasterMk cId="2157643891" sldId="2147484185"/>
            <pc:sldLayoutMk cId="3494467672" sldId="2147484196"/>
          </pc:sldLayoutMkLst>
        </pc:sldLayoutChg>
      </pc:sldMasterChg>
      <pc:sldMasterChg chg="del delSldLayout">
        <pc:chgData name="Darron Petit" userId="fa1b50a9-2e46-4990-9854-aef413bde390" providerId="ADAL" clId="{762BB7DB-6C6E-42FD-B275-ED567998EC45}" dt="2023-12-11T18:25:18.190" v="4340" actId="2696"/>
        <pc:sldMasterMkLst>
          <pc:docMk/>
          <pc:sldMasterMk cId="4138306488" sldId="2147484224"/>
        </pc:sldMasterMkLst>
        <pc:sldLayoutChg chg="del">
          <pc:chgData name="Darron Petit" userId="fa1b50a9-2e46-4990-9854-aef413bde390" providerId="ADAL" clId="{762BB7DB-6C6E-42FD-B275-ED567998EC45}" dt="2023-12-11T18:25:18.190" v="4340" actId="2696"/>
          <pc:sldLayoutMkLst>
            <pc:docMk/>
            <pc:sldMasterMk cId="4138306488" sldId="2147484224"/>
            <pc:sldLayoutMk cId="2071928609" sldId="2147484225"/>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1229300530" sldId="2147484226"/>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3653967103" sldId="2147484227"/>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2149971398" sldId="2147484228"/>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1719444440" sldId="2147484229"/>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749768259" sldId="2147484230"/>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1409828910" sldId="2147484231"/>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3041522267" sldId="2147484232"/>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261728314" sldId="2147484233"/>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1790587128" sldId="2147484234"/>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2153596345" sldId="2147484235"/>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652143720" sldId="2147484236"/>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2057103065" sldId="2147484237"/>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1427055150" sldId="2147484239"/>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398289197" sldId="2147484245"/>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3403664963" sldId="2147484250"/>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4129763974" sldId="2147484251"/>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870536339" sldId="2147484254"/>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836669146" sldId="2147484255"/>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3645511982" sldId="2147484256"/>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3651948071" sldId="2147484257"/>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281553816" sldId="2147484258"/>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3230887002" sldId="2147484259"/>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545636835" sldId="2147484260"/>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2238491568" sldId="2147484261"/>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1743442283" sldId="2147484262"/>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2683195613" sldId="2147484263"/>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1102995185" sldId="2147484264"/>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1863716580" sldId="2147484265"/>
          </pc:sldLayoutMkLst>
        </pc:sldLayoutChg>
      </pc:sldMasterChg>
      <pc:sldMasterChg chg="delSldLayout">
        <pc:chgData name="Darron Petit" userId="fa1b50a9-2e46-4990-9854-aef413bde390" providerId="ADAL" clId="{762BB7DB-6C6E-42FD-B275-ED567998EC45}" dt="2023-12-07T19:13:19.342" v="1863" actId="2696"/>
        <pc:sldMasterMkLst>
          <pc:docMk/>
          <pc:sldMasterMk cId="3537960480" sldId="2147484334"/>
        </pc:sldMasterMkLst>
        <pc:sldLayoutChg chg="del">
          <pc:chgData name="Darron Petit" userId="fa1b50a9-2e46-4990-9854-aef413bde390" providerId="ADAL" clId="{762BB7DB-6C6E-42FD-B275-ED567998EC45}" dt="2023-12-07T19:13:19.342" v="1863" actId="2696"/>
          <pc:sldLayoutMkLst>
            <pc:docMk/>
            <pc:sldMasterMk cId="3537960480" sldId="2147484334"/>
            <pc:sldLayoutMk cId="363360139" sldId="2147484336"/>
          </pc:sldLayoutMkLst>
        </pc:sldLayoutChg>
      </pc:sldMasterChg>
      <pc:sldMasterChg chg="del delSldLayout">
        <pc:chgData name="Darron Petit" userId="fa1b50a9-2e46-4990-9854-aef413bde390" providerId="ADAL" clId="{762BB7DB-6C6E-42FD-B275-ED567998EC45}" dt="2023-12-07T19:49:16.534" v="1969" actId="2696"/>
        <pc:sldMasterMkLst>
          <pc:docMk/>
          <pc:sldMasterMk cId="298604065" sldId="2147484337"/>
        </pc:sldMasterMkLst>
        <pc:sldLayoutChg chg="del">
          <pc:chgData name="Darron Petit" userId="fa1b50a9-2e46-4990-9854-aef413bde390" providerId="ADAL" clId="{762BB7DB-6C6E-42FD-B275-ED567998EC45}" dt="2023-12-07T19:49:16.534" v="1969" actId="2696"/>
          <pc:sldLayoutMkLst>
            <pc:docMk/>
            <pc:sldMasterMk cId="298604065" sldId="2147484337"/>
            <pc:sldLayoutMk cId="1463634785" sldId="2147484338"/>
          </pc:sldLayoutMkLst>
        </pc:sldLayoutChg>
        <pc:sldLayoutChg chg="del">
          <pc:chgData name="Darron Petit" userId="fa1b50a9-2e46-4990-9854-aef413bde390" providerId="ADAL" clId="{762BB7DB-6C6E-42FD-B275-ED567998EC45}" dt="2023-12-07T19:49:16.534" v="1969" actId="2696"/>
          <pc:sldLayoutMkLst>
            <pc:docMk/>
            <pc:sldMasterMk cId="298604065" sldId="2147484337"/>
            <pc:sldLayoutMk cId="3065048256" sldId="2147484339"/>
          </pc:sldLayoutMkLst>
        </pc:sldLayoutChg>
        <pc:sldLayoutChg chg="del">
          <pc:chgData name="Darron Petit" userId="fa1b50a9-2e46-4990-9854-aef413bde390" providerId="ADAL" clId="{762BB7DB-6C6E-42FD-B275-ED567998EC45}" dt="2023-12-07T19:49:16.534" v="1969" actId="2696"/>
          <pc:sldLayoutMkLst>
            <pc:docMk/>
            <pc:sldMasterMk cId="298604065" sldId="2147484337"/>
            <pc:sldLayoutMk cId="603225503" sldId="2147484340"/>
          </pc:sldLayoutMkLst>
        </pc:sldLayoutChg>
        <pc:sldLayoutChg chg="del">
          <pc:chgData name="Darron Petit" userId="fa1b50a9-2e46-4990-9854-aef413bde390" providerId="ADAL" clId="{762BB7DB-6C6E-42FD-B275-ED567998EC45}" dt="2023-12-07T19:49:16.534" v="1969" actId="2696"/>
          <pc:sldLayoutMkLst>
            <pc:docMk/>
            <pc:sldMasterMk cId="298604065" sldId="2147484337"/>
            <pc:sldLayoutMk cId="860294441" sldId="2147484341"/>
          </pc:sldLayoutMkLst>
        </pc:sldLayoutChg>
        <pc:sldLayoutChg chg="del">
          <pc:chgData name="Darron Petit" userId="fa1b50a9-2e46-4990-9854-aef413bde390" providerId="ADAL" clId="{762BB7DB-6C6E-42FD-B275-ED567998EC45}" dt="2023-12-07T19:49:16.534" v="1969" actId="2696"/>
          <pc:sldLayoutMkLst>
            <pc:docMk/>
            <pc:sldMasterMk cId="298604065" sldId="2147484337"/>
            <pc:sldLayoutMk cId="3910269616" sldId="2147484342"/>
          </pc:sldLayoutMkLst>
        </pc:sldLayoutChg>
        <pc:sldLayoutChg chg="del">
          <pc:chgData name="Darron Petit" userId="fa1b50a9-2e46-4990-9854-aef413bde390" providerId="ADAL" clId="{762BB7DB-6C6E-42FD-B275-ED567998EC45}" dt="2023-12-07T19:49:16.534" v="1969" actId="2696"/>
          <pc:sldLayoutMkLst>
            <pc:docMk/>
            <pc:sldMasterMk cId="298604065" sldId="2147484337"/>
            <pc:sldLayoutMk cId="617909731" sldId="2147484343"/>
          </pc:sldLayoutMkLst>
        </pc:sldLayoutChg>
        <pc:sldLayoutChg chg="del">
          <pc:chgData name="Darron Petit" userId="fa1b50a9-2e46-4990-9854-aef413bde390" providerId="ADAL" clId="{762BB7DB-6C6E-42FD-B275-ED567998EC45}" dt="2023-12-07T19:49:16.534" v="1969" actId="2696"/>
          <pc:sldLayoutMkLst>
            <pc:docMk/>
            <pc:sldMasterMk cId="298604065" sldId="2147484337"/>
            <pc:sldLayoutMk cId="1735753040" sldId="2147484344"/>
          </pc:sldLayoutMkLst>
        </pc:sldLayoutChg>
        <pc:sldLayoutChg chg="del">
          <pc:chgData name="Darron Petit" userId="fa1b50a9-2e46-4990-9854-aef413bde390" providerId="ADAL" clId="{762BB7DB-6C6E-42FD-B275-ED567998EC45}" dt="2023-12-07T19:49:16.534" v="1969" actId="2696"/>
          <pc:sldLayoutMkLst>
            <pc:docMk/>
            <pc:sldMasterMk cId="298604065" sldId="2147484337"/>
            <pc:sldLayoutMk cId="621485361" sldId="2147484345"/>
          </pc:sldLayoutMkLst>
        </pc:sldLayoutChg>
        <pc:sldLayoutChg chg="del">
          <pc:chgData name="Darron Petit" userId="fa1b50a9-2e46-4990-9854-aef413bde390" providerId="ADAL" clId="{762BB7DB-6C6E-42FD-B275-ED567998EC45}" dt="2023-12-07T19:49:16.534" v="1969" actId="2696"/>
          <pc:sldLayoutMkLst>
            <pc:docMk/>
            <pc:sldMasterMk cId="298604065" sldId="2147484337"/>
            <pc:sldLayoutMk cId="1132428184" sldId="2147484346"/>
          </pc:sldLayoutMkLst>
        </pc:sldLayoutChg>
        <pc:sldLayoutChg chg="del">
          <pc:chgData name="Darron Petit" userId="fa1b50a9-2e46-4990-9854-aef413bde390" providerId="ADAL" clId="{762BB7DB-6C6E-42FD-B275-ED567998EC45}" dt="2023-12-07T19:49:16.534" v="1969" actId="2696"/>
          <pc:sldLayoutMkLst>
            <pc:docMk/>
            <pc:sldMasterMk cId="298604065" sldId="2147484337"/>
            <pc:sldLayoutMk cId="2116471893" sldId="2147484347"/>
          </pc:sldLayoutMkLst>
        </pc:sldLayoutChg>
        <pc:sldLayoutChg chg="del">
          <pc:chgData name="Darron Petit" userId="fa1b50a9-2e46-4990-9854-aef413bde390" providerId="ADAL" clId="{762BB7DB-6C6E-42FD-B275-ED567998EC45}" dt="2023-12-07T19:49:16.534" v="1969" actId="2696"/>
          <pc:sldLayoutMkLst>
            <pc:docMk/>
            <pc:sldMasterMk cId="298604065" sldId="2147484337"/>
            <pc:sldLayoutMk cId="579068473" sldId="2147484348"/>
          </pc:sldLayoutMkLst>
        </pc:sldLayoutChg>
      </pc:sldMasterChg>
      <pc:sldMasterChg chg="del delSldLayout">
        <pc:chgData name="Darron Petit" userId="fa1b50a9-2e46-4990-9854-aef413bde390" providerId="ADAL" clId="{762BB7DB-6C6E-42FD-B275-ED567998EC45}" dt="2023-12-12T18:53:56.417" v="5121" actId="2696"/>
        <pc:sldMasterMkLst>
          <pc:docMk/>
          <pc:sldMasterMk cId="876135858" sldId="2147484349"/>
        </pc:sldMasterMkLst>
        <pc:sldLayoutChg chg="del">
          <pc:chgData name="Darron Petit" userId="fa1b50a9-2e46-4990-9854-aef413bde390" providerId="ADAL" clId="{762BB7DB-6C6E-42FD-B275-ED567998EC45}" dt="2023-12-12T18:53:56.417" v="5121" actId="2696"/>
          <pc:sldLayoutMkLst>
            <pc:docMk/>
            <pc:sldMasterMk cId="876135858" sldId="2147484349"/>
            <pc:sldLayoutMk cId="511095481" sldId="2147484350"/>
          </pc:sldLayoutMkLst>
        </pc:sldLayoutChg>
        <pc:sldLayoutChg chg="del">
          <pc:chgData name="Darron Petit" userId="fa1b50a9-2e46-4990-9854-aef413bde390" providerId="ADAL" clId="{762BB7DB-6C6E-42FD-B275-ED567998EC45}" dt="2023-12-12T18:53:56.417" v="5121" actId="2696"/>
          <pc:sldLayoutMkLst>
            <pc:docMk/>
            <pc:sldMasterMk cId="876135858" sldId="2147484349"/>
            <pc:sldLayoutMk cId="3780208670" sldId="2147484351"/>
          </pc:sldLayoutMkLst>
        </pc:sldLayoutChg>
        <pc:sldLayoutChg chg="del">
          <pc:chgData name="Darron Petit" userId="fa1b50a9-2e46-4990-9854-aef413bde390" providerId="ADAL" clId="{762BB7DB-6C6E-42FD-B275-ED567998EC45}" dt="2023-12-12T18:53:56.417" v="5121" actId="2696"/>
          <pc:sldLayoutMkLst>
            <pc:docMk/>
            <pc:sldMasterMk cId="876135858" sldId="2147484349"/>
            <pc:sldLayoutMk cId="1029537880" sldId="2147484352"/>
          </pc:sldLayoutMkLst>
        </pc:sldLayoutChg>
        <pc:sldLayoutChg chg="del">
          <pc:chgData name="Darron Petit" userId="fa1b50a9-2e46-4990-9854-aef413bde390" providerId="ADAL" clId="{762BB7DB-6C6E-42FD-B275-ED567998EC45}" dt="2023-12-12T18:53:56.417" v="5121" actId="2696"/>
          <pc:sldLayoutMkLst>
            <pc:docMk/>
            <pc:sldMasterMk cId="876135858" sldId="2147484349"/>
            <pc:sldLayoutMk cId="2256230082" sldId="2147484353"/>
          </pc:sldLayoutMkLst>
        </pc:sldLayoutChg>
        <pc:sldLayoutChg chg="del">
          <pc:chgData name="Darron Petit" userId="fa1b50a9-2e46-4990-9854-aef413bde390" providerId="ADAL" clId="{762BB7DB-6C6E-42FD-B275-ED567998EC45}" dt="2023-12-12T18:53:56.417" v="5121" actId="2696"/>
          <pc:sldLayoutMkLst>
            <pc:docMk/>
            <pc:sldMasterMk cId="876135858" sldId="2147484349"/>
            <pc:sldLayoutMk cId="429179906" sldId="2147484354"/>
          </pc:sldLayoutMkLst>
        </pc:sldLayoutChg>
        <pc:sldLayoutChg chg="del">
          <pc:chgData name="Darron Petit" userId="fa1b50a9-2e46-4990-9854-aef413bde390" providerId="ADAL" clId="{762BB7DB-6C6E-42FD-B275-ED567998EC45}" dt="2023-12-12T18:53:56.417" v="5121" actId="2696"/>
          <pc:sldLayoutMkLst>
            <pc:docMk/>
            <pc:sldMasterMk cId="876135858" sldId="2147484349"/>
            <pc:sldLayoutMk cId="2138033968" sldId="2147484355"/>
          </pc:sldLayoutMkLst>
        </pc:sldLayoutChg>
        <pc:sldLayoutChg chg="del">
          <pc:chgData name="Darron Petit" userId="fa1b50a9-2e46-4990-9854-aef413bde390" providerId="ADAL" clId="{762BB7DB-6C6E-42FD-B275-ED567998EC45}" dt="2023-12-12T18:53:56.417" v="5121" actId="2696"/>
          <pc:sldLayoutMkLst>
            <pc:docMk/>
            <pc:sldMasterMk cId="876135858" sldId="2147484349"/>
            <pc:sldLayoutMk cId="744842706" sldId="2147484356"/>
          </pc:sldLayoutMkLst>
        </pc:sldLayoutChg>
        <pc:sldLayoutChg chg="del">
          <pc:chgData name="Darron Petit" userId="fa1b50a9-2e46-4990-9854-aef413bde390" providerId="ADAL" clId="{762BB7DB-6C6E-42FD-B275-ED567998EC45}" dt="2023-12-12T18:53:56.417" v="5121" actId="2696"/>
          <pc:sldLayoutMkLst>
            <pc:docMk/>
            <pc:sldMasterMk cId="876135858" sldId="2147484349"/>
            <pc:sldLayoutMk cId="929211391" sldId="2147484357"/>
          </pc:sldLayoutMkLst>
        </pc:sldLayoutChg>
        <pc:sldLayoutChg chg="del">
          <pc:chgData name="Darron Petit" userId="fa1b50a9-2e46-4990-9854-aef413bde390" providerId="ADAL" clId="{762BB7DB-6C6E-42FD-B275-ED567998EC45}" dt="2023-12-12T18:53:56.417" v="5121" actId="2696"/>
          <pc:sldLayoutMkLst>
            <pc:docMk/>
            <pc:sldMasterMk cId="876135858" sldId="2147484349"/>
            <pc:sldLayoutMk cId="4125535203" sldId="2147484358"/>
          </pc:sldLayoutMkLst>
        </pc:sldLayoutChg>
        <pc:sldLayoutChg chg="del">
          <pc:chgData name="Darron Petit" userId="fa1b50a9-2e46-4990-9854-aef413bde390" providerId="ADAL" clId="{762BB7DB-6C6E-42FD-B275-ED567998EC45}" dt="2023-12-12T18:53:56.417" v="5121" actId="2696"/>
          <pc:sldLayoutMkLst>
            <pc:docMk/>
            <pc:sldMasterMk cId="876135858" sldId="2147484349"/>
            <pc:sldLayoutMk cId="3484897245" sldId="2147484359"/>
          </pc:sldLayoutMkLst>
        </pc:sldLayoutChg>
        <pc:sldLayoutChg chg="del">
          <pc:chgData name="Darron Petit" userId="fa1b50a9-2e46-4990-9854-aef413bde390" providerId="ADAL" clId="{762BB7DB-6C6E-42FD-B275-ED567998EC45}" dt="2023-12-12T18:53:56.417" v="5121" actId="2696"/>
          <pc:sldLayoutMkLst>
            <pc:docMk/>
            <pc:sldMasterMk cId="876135858" sldId="2147484349"/>
            <pc:sldLayoutMk cId="2811443276" sldId="2147484360"/>
          </pc:sldLayoutMkLst>
        </pc:sldLayoutChg>
      </pc:sldMasterChg>
      <pc:sldMasterChg chg="del delSldLayout">
        <pc:chgData name="Darron Petit" userId="fa1b50a9-2e46-4990-9854-aef413bde390" providerId="ADAL" clId="{762BB7DB-6C6E-42FD-B275-ED567998EC45}" dt="2023-12-06T20:38:23.248" v="6" actId="2696"/>
        <pc:sldMasterMkLst>
          <pc:docMk/>
          <pc:sldMasterMk cId="1558859153" sldId="2147484361"/>
        </pc:sldMasterMkLst>
        <pc:sldLayoutChg chg="del">
          <pc:chgData name="Darron Petit" userId="fa1b50a9-2e46-4990-9854-aef413bde390" providerId="ADAL" clId="{762BB7DB-6C6E-42FD-B275-ED567998EC45}" dt="2023-12-06T20:38:23.248" v="6" actId="2696"/>
          <pc:sldLayoutMkLst>
            <pc:docMk/>
            <pc:sldMasterMk cId="1558859153" sldId="2147484361"/>
            <pc:sldLayoutMk cId="3874384307" sldId="2147484362"/>
          </pc:sldLayoutMkLst>
        </pc:sldLayoutChg>
        <pc:sldLayoutChg chg="del">
          <pc:chgData name="Darron Petit" userId="fa1b50a9-2e46-4990-9854-aef413bde390" providerId="ADAL" clId="{762BB7DB-6C6E-42FD-B275-ED567998EC45}" dt="2023-12-06T20:38:23.248" v="6" actId="2696"/>
          <pc:sldLayoutMkLst>
            <pc:docMk/>
            <pc:sldMasterMk cId="1558859153" sldId="2147484361"/>
            <pc:sldLayoutMk cId="2010750035" sldId="2147484363"/>
          </pc:sldLayoutMkLst>
        </pc:sldLayoutChg>
        <pc:sldLayoutChg chg="del">
          <pc:chgData name="Darron Petit" userId="fa1b50a9-2e46-4990-9854-aef413bde390" providerId="ADAL" clId="{762BB7DB-6C6E-42FD-B275-ED567998EC45}" dt="2023-12-06T20:38:23.248" v="6" actId="2696"/>
          <pc:sldLayoutMkLst>
            <pc:docMk/>
            <pc:sldMasterMk cId="1558859153" sldId="2147484361"/>
            <pc:sldLayoutMk cId="1057636066" sldId="2147484364"/>
          </pc:sldLayoutMkLst>
        </pc:sldLayoutChg>
        <pc:sldLayoutChg chg="del">
          <pc:chgData name="Darron Petit" userId="fa1b50a9-2e46-4990-9854-aef413bde390" providerId="ADAL" clId="{762BB7DB-6C6E-42FD-B275-ED567998EC45}" dt="2023-12-06T20:38:23.248" v="6" actId="2696"/>
          <pc:sldLayoutMkLst>
            <pc:docMk/>
            <pc:sldMasterMk cId="1558859153" sldId="2147484361"/>
            <pc:sldLayoutMk cId="3557811713" sldId="2147484365"/>
          </pc:sldLayoutMkLst>
        </pc:sldLayoutChg>
        <pc:sldLayoutChg chg="del">
          <pc:chgData name="Darron Petit" userId="fa1b50a9-2e46-4990-9854-aef413bde390" providerId="ADAL" clId="{762BB7DB-6C6E-42FD-B275-ED567998EC45}" dt="2023-12-06T20:38:23.248" v="6" actId="2696"/>
          <pc:sldLayoutMkLst>
            <pc:docMk/>
            <pc:sldMasterMk cId="1558859153" sldId="2147484361"/>
            <pc:sldLayoutMk cId="2321977915" sldId="2147484366"/>
          </pc:sldLayoutMkLst>
        </pc:sldLayoutChg>
        <pc:sldLayoutChg chg="del">
          <pc:chgData name="Darron Petit" userId="fa1b50a9-2e46-4990-9854-aef413bde390" providerId="ADAL" clId="{762BB7DB-6C6E-42FD-B275-ED567998EC45}" dt="2023-12-06T20:38:23.248" v="6" actId="2696"/>
          <pc:sldLayoutMkLst>
            <pc:docMk/>
            <pc:sldMasterMk cId="1558859153" sldId="2147484361"/>
            <pc:sldLayoutMk cId="2627591940" sldId="2147484367"/>
          </pc:sldLayoutMkLst>
        </pc:sldLayoutChg>
        <pc:sldLayoutChg chg="del">
          <pc:chgData name="Darron Petit" userId="fa1b50a9-2e46-4990-9854-aef413bde390" providerId="ADAL" clId="{762BB7DB-6C6E-42FD-B275-ED567998EC45}" dt="2023-12-06T20:38:23.248" v="6" actId="2696"/>
          <pc:sldLayoutMkLst>
            <pc:docMk/>
            <pc:sldMasterMk cId="1558859153" sldId="2147484361"/>
            <pc:sldLayoutMk cId="3726472205" sldId="2147484368"/>
          </pc:sldLayoutMkLst>
        </pc:sldLayoutChg>
        <pc:sldLayoutChg chg="del">
          <pc:chgData name="Darron Petit" userId="fa1b50a9-2e46-4990-9854-aef413bde390" providerId="ADAL" clId="{762BB7DB-6C6E-42FD-B275-ED567998EC45}" dt="2023-12-06T20:38:23.248" v="6" actId="2696"/>
          <pc:sldLayoutMkLst>
            <pc:docMk/>
            <pc:sldMasterMk cId="1558859153" sldId="2147484361"/>
            <pc:sldLayoutMk cId="3274216468" sldId="2147484369"/>
          </pc:sldLayoutMkLst>
        </pc:sldLayoutChg>
        <pc:sldLayoutChg chg="del">
          <pc:chgData name="Darron Petit" userId="fa1b50a9-2e46-4990-9854-aef413bde390" providerId="ADAL" clId="{762BB7DB-6C6E-42FD-B275-ED567998EC45}" dt="2023-12-06T20:38:23.248" v="6" actId="2696"/>
          <pc:sldLayoutMkLst>
            <pc:docMk/>
            <pc:sldMasterMk cId="1558859153" sldId="2147484361"/>
            <pc:sldLayoutMk cId="3672132375" sldId="2147484370"/>
          </pc:sldLayoutMkLst>
        </pc:sldLayoutChg>
        <pc:sldLayoutChg chg="del">
          <pc:chgData name="Darron Petit" userId="fa1b50a9-2e46-4990-9854-aef413bde390" providerId="ADAL" clId="{762BB7DB-6C6E-42FD-B275-ED567998EC45}" dt="2023-12-06T20:38:23.248" v="6" actId="2696"/>
          <pc:sldLayoutMkLst>
            <pc:docMk/>
            <pc:sldMasterMk cId="1558859153" sldId="2147484361"/>
            <pc:sldLayoutMk cId="3391326579" sldId="2147484371"/>
          </pc:sldLayoutMkLst>
        </pc:sldLayoutChg>
        <pc:sldLayoutChg chg="del">
          <pc:chgData name="Darron Petit" userId="fa1b50a9-2e46-4990-9854-aef413bde390" providerId="ADAL" clId="{762BB7DB-6C6E-42FD-B275-ED567998EC45}" dt="2023-12-06T20:38:23.248" v="6" actId="2696"/>
          <pc:sldLayoutMkLst>
            <pc:docMk/>
            <pc:sldMasterMk cId="1558859153" sldId="2147484361"/>
            <pc:sldLayoutMk cId="1375410950" sldId="2147484372"/>
          </pc:sldLayoutMkLst>
        </pc:sldLayoutChg>
      </pc:sldMasterChg>
      <pc:sldMasterChg chg="addSldLayout delSldLayout modSldLayout">
        <pc:chgData name="Darron Petit" userId="fa1b50a9-2e46-4990-9854-aef413bde390" providerId="ADAL" clId="{762BB7DB-6C6E-42FD-B275-ED567998EC45}" dt="2023-12-12T21:43:22.591" v="6862" actId="2696"/>
        <pc:sldMasterMkLst>
          <pc:docMk/>
          <pc:sldMasterMk cId="4053368873" sldId="2147484373"/>
        </pc:sldMasterMkLst>
        <pc:sldLayoutChg chg="add">
          <pc:chgData name="Darron Petit" userId="fa1b50a9-2e46-4990-9854-aef413bde390" providerId="ADAL" clId="{762BB7DB-6C6E-42FD-B275-ED567998EC45}" dt="2023-12-06T23:03:50.887" v="957" actId="27028"/>
          <pc:sldLayoutMkLst>
            <pc:docMk/>
            <pc:sldMasterMk cId="4053368873" sldId="2147484373"/>
            <pc:sldLayoutMk cId="3455033868" sldId="2147483655"/>
          </pc:sldLayoutMkLst>
        </pc:sldLayoutChg>
        <pc:sldLayoutChg chg="add">
          <pc:chgData name="Darron Petit" userId="fa1b50a9-2e46-4990-9854-aef413bde390" providerId="ADAL" clId="{762BB7DB-6C6E-42FD-B275-ED567998EC45}" dt="2023-12-06T23:03:50.887" v="957" actId="27028"/>
          <pc:sldLayoutMkLst>
            <pc:docMk/>
            <pc:sldMasterMk cId="4053368873" sldId="2147484373"/>
            <pc:sldLayoutMk cId="2808313000" sldId="2147483661"/>
          </pc:sldLayoutMkLst>
        </pc:sldLayoutChg>
        <pc:sldLayoutChg chg="add">
          <pc:chgData name="Darron Petit" userId="fa1b50a9-2e46-4990-9854-aef413bde390" providerId="ADAL" clId="{762BB7DB-6C6E-42FD-B275-ED567998EC45}" dt="2023-12-06T23:03:50.887" v="957" actId="27028"/>
          <pc:sldLayoutMkLst>
            <pc:docMk/>
            <pc:sldMasterMk cId="4053368873" sldId="2147484373"/>
            <pc:sldLayoutMk cId="1114344780" sldId="2147483662"/>
          </pc:sldLayoutMkLst>
        </pc:sldLayoutChg>
        <pc:sldLayoutChg chg="add">
          <pc:chgData name="Darron Petit" userId="fa1b50a9-2e46-4990-9854-aef413bde390" providerId="ADAL" clId="{762BB7DB-6C6E-42FD-B275-ED567998EC45}" dt="2023-12-06T23:03:50.887" v="957" actId="27028"/>
          <pc:sldLayoutMkLst>
            <pc:docMk/>
            <pc:sldMasterMk cId="4053368873" sldId="2147484373"/>
            <pc:sldLayoutMk cId="3294351751" sldId="2147483663"/>
          </pc:sldLayoutMkLst>
        </pc:sldLayoutChg>
        <pc:sldLayoutChg chg="add">
          <pc:chgData name="Darron Petit" userId="fa1b50a9-2e46-4990-9854-aef413bde390" providerId="ADAL" clId="{762BB7DB-6C6E-42FD-B275-ED567998EC45}" dt="2023-12-06T23:03:50.887" v="957" actId="27028"/>
          <pc:sldLayoutMkLst>
            <pc:docMk/>
            <pc:sldMasterMk cId="4053368873" sldId="2147484373"/>
            <pc:sldLayoutMk cId="1789779322" sldId="2147483665"/>
          </pc:sldLayoutMkLst>
        </pc:sldLayoutChg>
        <pc:sldLayoutChg chg="add">
          <pc:chgData name="Darron Petit" userId="fa1b50a9-2e46-4990-9854-aef413bde390" providerId="ADAL" clId="{762BB7DB-6C6E-42FD-B275-ED567998EC45}" dt="2023-12-06T23:03:50.887" v="957" actId="27028"/>
          <pc:sldLayoutMkLst>
            <pc:docMk/>
            <pc:sldMasterMk cId="4053368873" sldId="2147484373"/>
            <pc:sldLayoutMk cId="1943968656" sldId="2147483667"/>
          </pc:sldLayoutMkLst>
        </pc:sldLayoutChg>
        <pc:sldLayoutChg chg="add">
          <pc:chgData name="Darron Petit" userId="fa1b50a9-2e46-4990-9854-aef413bde390" providerId="ADAL" clId="{762BB7DB-6C6E-42FD-B275-ED567998EC45}" dt="2023-12-06T23:03:50.887" v="957" actId="27028"/>
          <pc:sldLayoutMkLst>
            <pc:docMk/>
            <pc:sldMasterMk cId="4053368873" sldId="2147484373"/>
            <pc:sldLayoutMk cId="1718097940" sldId="2147483668"/>
          </pc:sldLayoutMkLst>
        </pc:sldLayoutChg>
        <pc:sldLayoutChg chg="addSp modSp add">
          <pc:chgData name="Darron Petit" userId="fa1b50a9-2e46-4990-9854-aef413bde390" providerId="ADAL" clId="{762BB7DB-6C6E-42FD-B275-ED567998EC45}" dt="2023-12-07T22:18:13.519" v="2645"/>
          <pc:sldLayoutMkLst>
            <pc:docMk/>
            <pc:sldMasterMk cId="4053368873" sldId="2147484373"/>
            <pc:sldLayoutMk cId="2709028485" sldId="2147483671"/>
          </pc:sldLayoutMkLst>
        </pc:sldLayoutChg>
        <pc:sldLayoutChg chg="add">
          <pc:chgData name="Darron Petit" userId="fa1b50a9-2e46-4990-9854-aef413bde390" providerId="ADAL" clId="{762BB7DB-6C6E-42FD-B275-ED567998EC45}" dt="2023-12-06T23:03:50.887" v="957" actId="27028"/>
          <pc:sldLayoutMkLst>
            <pc:docMk/>
            <pc:sldMasterMk cId="4053368873" sldId="2147484373"/>
            <pc:sldLayoutMk cId="2866187564" sldId="2147483674"/>
          </pc:sldLayoutMkLst>
        </pc:sldLayoutChg>
        <pc:sldLayoutChg chg="add">
          <pc:chgData name="Darron Petit" userId="fa1b50a9-2e46-4990-9854-aef413bde390" providerId="ADAL" clId="{762BB7DB-6C6E-42FD-B275-ED567998EC45}" dt="2023-12-06T23:03:50.887" v="957" actId="27028"/>
          <pc:sldLayoutMkLst>
            <pc:docMk/>
            <pc:sldMasterMk cId="4053368873" sldId="2147484373"/>
            <pc:sldLayoutMk cId="3401665743" sldId="2147483687"/>
          </pc:sldLayoutMkLst>
        </pc:sldLayoutChg>
        <pc:sldLayoutChg chg="add">
          <pc:chgData name="Darron Petit" userId="fa1b50a9-2e46-4990-9854-aef413bde390" providerId="ADAL" clId="{762BB7DB-6C6E-42FD-B275-ED567998EC45}" dt="2023-12-06T23:03:50.887" v="957" actId="27028"/>
          <pc:sldLayoutMkLst>
            <pc:docMk/>
            <pc:sldMasterMk cId="4053368873" sldId="2147484373"/>
            <pc:sldLayoutMk cId="627272005" sldId="2147483688"/>
          </pc:sldLayoutMkLst>
        </pc:sldLayoutChg>
        <pc:sldLayoutChg chg="add del">
          <pc:chgData name="Darron Petit" userId="fa1b50a9-2e46-4990-9854-aef413bde390" providerId="ADAL" clId="{762BB7DB-6C6E-42FD-B275-ED567998EC45}" dt="2023-12-12T21:43:22.591" v="6862" actId="2696"/>
          <pc:sldLayoutMkLst>
            <pc:docMk/>
            <pc:sldMasterMk cId="4053368873" sldId="2147484373"/>
            <pc:sldLayoutMk cId="1707334056" sldId="2147483689"/>
          </pc:sldLayoutMkLst>
        </pc:sldLayoutChg>
        <pc:sldLayoutChg chg="add">
          <pc:chgData name="Darron Petit" userId="fa1b50a9-2e46-4990-9854-aef413bde390" providerId="ADAL" clId="{762BB7DB-6C6E-42FD-B275-ED567998EC45}" dt="2023-12-06T23:04:06.325" v="961" actId="27028"/>
          <pc:sldLayoutMkLst>
            <pc:docMk/>
            <pc:sldMasterMk cId="4053368873" sldId="2147484373"/>
            <pc:sldLayoutMk cId="3185174887" sldId="2147483693"/>
          </pc:sldLayoutMkLst>
        </pc:sldLayoutChg>
        <pc:sldLayoutChg chg="add">
          <pc:chgData name="Darron Petit" userId="fa1b50a9-2e46-4990-9854-aef413bde390" providerId="ADAL" clId="{762BB7DB-6C6E-42FD-B275-ED567998EC45}" dt="2023-12-06T23:04:06.325" v="961" actId="27028"/>
          <pc:sldLayoutMkLst>
            <pc:docMk/>
            <pc:sldMasterMk cId="4053368873" sldId="2147484373"/>
            <pc:sldLayoutMk cId="2929739090" sldId="2147483694"/>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317090217" sldId="2147483699"/>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1403153383" sldId="2147483970"/>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3044587963" sldId="2147483971"/>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1820219483" sldId="2147483972"/>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1816984651" sldId="2147483985"/>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3610218533" sldId="2147483987"/>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85534759" sldId="2147483989"/>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3846085430" sldId="2147483990"/>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1850653130" sldId="2147483991"/>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641674810" sldId="2147483993"/>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3697103186" sldId="2147483994"/>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2262679203" sldId="2147484020"/>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3329485504" sldId="2147484022"/>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3600565566" sldId="2147484029"/>
          </pc:sldLayoutMkLst>
        </pc:sldLayoutChg>
        <pc:sldLayoutChg chg="addSp modSp">
          <pc:chgData name="Darron Petit" userId="fa1b50a9-2e46-4990-9854-aef413bde390" providerId="ADAL" clId="{762BB7DB-6C6E-42FD-B275-ED567998EC45}" dt="2023-12-08T00:17:47.799" v="3274"/>
          <pc:sldLayoutMkLst>
            <pc:docMk/>
            <pc:sldMasterMk cId="4053368873" sldId="2147484373"/>
            <pc:sldLayoutMk cId="2253036497" sldId="2147484403"/>
          </pc:sldLayoutMkLst>
        </pc:sldLayoutChg>
        <pc:sldLayoutChg chg="add">
          <pc:chgData name="Darron Petit" userId="fa1b50a9-2e46-4990-9854-aef413bde390" providerId="ADAL" clId="{762BB7DB-6C6E-42FD-B275-ED567998EC45}" dt="2023-12-06T23:03:58.282" v="959" actId="27028"/>
          <pc:sldLayoutMkLst>
            <pc:docMk/>
            <pc:sldMasterMk cId="4053368873" sldId="2147484373"/>
            <pc:sldLayoutMk cId="1789779322" sldId="2147484490"/>
          </pc:sldLayoutMkLst>
        </pc:sldLayoutChg>
        <pc:sldLayoutChg chg="add del replId">
          <pc:chgData name="Darron Petit" userId="fa1b50a9-2e46-4990-9854-aef413bde390" providerId="ADAL" clId="{762BB7DB-6C6E-42FD-B275-ED567998EC45}" dt="2023-12-12T21:42:00.402" v="6861" actId="2696"/>
          <pc:sldLayoutMkLst>
            <pc:docMk/>
            <pc:sldMasterMk cId="4053368873" sldId="2147484373"/>
            <pc:sldLayoutMk cId="3820588675" sldId="2147484491"/>
          </pc:sldLayoutMkLst>
        </pc:sldLayoutChg>
        <pc:sldLayoutChg chg="add replId">
          <pc:chgData name="Darron Petit" userId="fa1b50a9-2e46-4990-9854-aef413bde390" providerId="ADAL" clId="{762BB7DB-6C6E-42FD-B275-ED567998EC45}" dt="2023-12-06T23:04:17.308" v="963" actId="27028"/>
          <pc:sldLayoutMkLst>
            <pc:docMk/>
            <pc:sldMasterMk cId="4053368873" sldId="2147484373"/>
            <pc:sldLayoutMk cId="3932833233" sldId="2147484507"/>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3294351751" sldId="2147484516"/>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2866187564" sldId="2147484517"/>
          </pc:sldLayoutMkLst>
        </pc:sldLayoutChg>
        <pc:sldLayoutChg chg="addSp delSp modSp add mod replId modTransition">
          <pc:chgData name="Darron Petit" userId="fa1b50a9-2e46-4990-9854-aef413bde390" providerId="ADAL" clId="{762BB7DB-6C6E-42FD-B275-ED567998EC45}" dt="2023-12-06T23:18:35.215" v="1093" actId="1076"/>
          <pc:sldLayoutMkLst>
            <pc:docMk/>
            <pc:sldMasterMk cId="4053368873" sldId="2147484373"/>
            <pc:sldLayoutMk cId="511281686" sldId="2147484522"/>
          </pc:sldLayoutMkLst>
        </pc:sldLayoutChg>
        <pc:sldLayoutChg chg="addSp delSp modSp add mod modTransition">
          <pc:chgData name="Darron Petit" userId="fa1b50a9-2e46-4990-9854-aef413bde390" providerId="ADAL" clId="{762BB7DB-6C6E-42FD-B275-ED567998EC45}" dt="2023-12-07T19:51:11.374" v="1979" actId="1076"/>
          <pc:sldLayoutMkLst>
            <pc:docMk/>
            <pc:sldMasterMk cId="4053368873" sldId="2147484373"/>
            <pc:sldLayoutMk cId="2169013875" sldId="2147484523"/>
          </pc:sldLayoutMkLst>
        </pc:sldLayoutChg>
        <pc:sldLayoutChg chg="add mod modTransition">
          <pc:chgData name="Darron Petit" userId="fa1b50a9-2e46-4990-9854-aef413bde390" providerId="ADAL" clId="{762BB7DB-6C6E-42FD-B275-ED567998EC45}" dt="2023-12-08T23:51:02.902" v="3286" actId="2890"/>
          <pc:sldLayoutMkLst>
            <pc:docMk/>
            <pc:sldMasterMk cId="4053368873" sldId="2147484373"/>
            <pc:sldLayoutMk cId="2178343345" sldId="2147484524"/>
          </pc:sldLayoutMkLst>
        </pc:sldLayoutChg>
        <pc:sldLayoutChg chg="addSp delSp modSp add mod modTransition">
          <pc:chgData name="Darron Petit" userId="fa1b50a9-2e46-4990-9854-aef413bde390" providerId="ADAL" clId="{762BB7DB-6C6E-42FD-B275-ED567998EC45}" dt="2023-12-08T23:56:42.207" v="3379" actId="1076"/>
          <pc:sldLayoutMkLst>
            <pc:docMk/>
            <pc:sldMasterMk cId="4053368873" sldId="2147484373"/>
            <pc:sldLayoutMk cId="4228602992" sldId="2147484524"/>
          </pc:sldLayoutMkLst>
        </pc:sldLayoutChg>
      </pc:sldMasterChg>
      <pc:sldMasterChg chg="del delSldLayout">
        <pc:chgData name="Darron Petit" userId="fa1b50a9-2e46-4990-9854-aef413bde390" providerId="ADAL" clId="{762BB7DB-6C6E-42FD-B275-ED567998EC45}" dt="2023-12-06T22:14:03.884" v="337" actId="2696"/>
        <pc:sldMasterMkLst>
          <pc:docMk/>
          <pc:sldMasterMk cId="244356103" sldId="2147484489"/>
        </pc:sldMasterMkLst>
        <pc:sldLayoutChg chg="del">
          <pc:chgData name="Darron Petit" userId="fa1b50a9-2e46-4990-9854-aef413bde390" providerId="ADAL" clId="{762BB7DB-6C6E-42FD-B275-ED567998EC45}" dt="2023-12-06T22:14:03.884" v="337" actId="2696"/>
          <pc:sldLayoutMkLst>
            <pc:docMk/>
            <pc:sldMasterMk cId="244356103" sldId="2147484489"/>
            <pc:sldLayoutMk cId="2377955040" sldId="2147484490"/>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455114246" sldId="2147484491"/>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408197078" sldId="2147484492"/>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923036240" sldId="2147484493"/>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3867291674" sldId="2147484494"/>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693715961" sldId="2147484495"/>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347086338" sldId="2147484496"/>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121523997" sldId="2147484497"/>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784634101" sldId="2147484498"/>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337045545" sldId="2147484499"/>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713014573" sldId="2147484500"/>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698955393" sldId="2147484501"/>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3387445147" sldId="2147484502"/>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283295484" sldId="2147484503"/>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3984662286" sldId="2147484504"/>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367795163" sldId="2147484505"/>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696876303" sldId="2147484506"/>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513407425" sldId="2147484507"/>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74183364" sldId="2147484508"/>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523997334" sldId="2147484509"/>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433842105" sldId="2147484510"/>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537148881" sldId="2147484511"/>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442095880" sldId="2147484512"/>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3774056163" sldId="2147484513"/>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278030958" sldId="2147484514"/>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731212463" sldId="2147484515"/>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3843539260" sldId="2147484516"/>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288737722" sldId="2147484517"/>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652612595" sldId="2147484518"/>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202555440" sldId="2147484519"/>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3757936260" sldId="2147484520"/>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599282516" sldId="2147484521"/>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159111733" sldId="2147484522"/>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793460762" sldId="2147484523"/>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425296831" sldId="2147484524"/>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589964108" sldId="2147484525"/>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456400993" sldId="2147484526"/>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041743384" sldId="2147484527"/>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630045083" sldId="2147484528"/>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681167974" sldId="2147484529"/>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3292589538" sldId="2147484530"/>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988369427" sldId="2147484531"/>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724006112" sldId="2147484532"/>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3560619794" sldId="2147484533"/>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729731591" sldId="2147484534"/>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400971004" sldId="2147484535"/>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544723802" sldId="2147484536"/>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346718296" sldId="2147484537"/>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341511834" sldId="2147484538"/>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241749964" sldId="2147484539"/>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4186857756" sldId="2147484540"/>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739168983" sldId="2147484541"/>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401812541" sldId="2147484542"/>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839447726" sldId="2147484543"/>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918156845" sldId="2147484544"/>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4153458901" sldId="2147484545"/>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314762230" sldId="2147484546"/>
          </pc:sldLayoutMkLst>
        </pc:sldLayoutChg>
      </pc:sldMasterChg>
      <pc:sldMasterChg chg="del delSldLayout">
        <pc:chgData name="Darron Petit" userId="fa1b50a9-2e46-4990-9854-aef413bde390" providerId="ADAL" clId="{762BB7DB-6C6E-42FD-B275-ED567998EC45}" dt="2023-12-06T22:13:53.534" v="336" actId="47"/>
        <pc:sldMasterMkLst>
          <pc:docMk/>
          <pc:sldMasterMk cId="1945358031" sldId="2147484489"/>
        </pc:sldMasterMkLst>
        <pc:sldLayoutChg chg="del">
          <pc:chgData name="Darron Petit" userId="fa1b50a9-2e46-4990-9854-aef413bde390" providerId="ADAL" clId="{762BB7DB-6C6E-42FD-B275-ED567998EC45}" dt="2023-12-06T22:13:53.534" v="336" actId="47"/>
          <pc:sldLayoutMkLst>
            <pc:docMk/>
            <pc:sldMasterMk cId="1945358031" sldId="2147484489"/>
            <pc:sldLayoutMk cId="3952915466" sldId="2147484490"/>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2277607538" sldId="2147484491"/>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636163091" sldId="2147484492"/>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559871854" sldId="2147484493"/>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600459786" sldId="2147484494"/>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444063742" sldId="2147484495"/>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829910723" sldId="2147484496"/>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2225331556" sldId="2147484497"/>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222221311" sldId="2147484498"/>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912454614" sldId="2147484499"/>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3282726020" sldId="2147484500"/>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3267139577" sldId="2147484501"/>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531908897" sldId="2147484503"/>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607554818" sldId="2147484504"/>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11267417" sldId="2147484505"/>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3463761322" sldId="2147484509"/>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2291459970" sldId="2147484510"/>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906812161" sldId="2147484511"/>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573917633" sldId="2147484513"/>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2918545138" sldId="2147484514"/>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2386697334" sldId="2147484515"/>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2034562361" sldId="2147484516"/>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2879699913" sldId="2147484517"/>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443803162" sldId="2147484518"/>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2426151487" sldId="2147484519"/>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289413282" sldId="2147484520"/>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3862131119" sldId="2147484521"/>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3041680435" sldId="2147484522"/>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724115312" sldId="2147484523"/>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115562781" sldId="2147484524"/>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90540753" sldId="2147484527"/>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4214612499" sldId="2147484528"/>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676585794" sldId="2147484530"/>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3372913266" sldId="2147484531"/>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2399584735" sldId="2147484532"/>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2024054095" sldId="2147484533"/>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557162884" sldId="2147484534"/>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370250494" sldId="2147484535"/>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691270311" sldId="2147484538"/>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048469601" sldId="2147484539"/>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2392667767" sldId="2147484540"/>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3024447554" sldId="2147484543"/>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2410793584" sldId="2147484544"/>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553567194" sldId="2147484545"/>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645352663" sldId="2147484546"/>
          </pc:sldLayoutMkLst>
        </pc:sldLayoutChg>
      </pc:sldMasterChg>
      <pc:sldMasterChg chg="del delSldLayout">
        <pc:chgData name="Darron Petit" userId="fa1b50a9-2e46-4990-9854-aef413bde390" providerId="ADAL" clId="{762BB7DB-6C6E-42FD-B275-ED567998EC45}" dt="2023-12-06T22:19:45.904" v="385" actId="2696"/>
        <pc:sldMasterMkLst>
          <pc:docMk/>
          <pc:sldMasterMk cId="3228295397" sldId="2147484489"/>
        </pc:sldMasterMkLst>
        <pc:sldLayoutChg chg="del">
          <pc:chgData name="Darron Petit" userId="fa1b50a9-2e46-4990-9854-aef413bde390" providerId="ADAL" clId="{762BB7DB-6C6E-42FD-B275-ED567998EC45}" dt="2023-12-06T22:19:45.904" v="385" actId="2696"/>
          <pc:sldLayoutMkLst>
            <pc:docMk/>
            <pc:sldMasterMk cId="3228295397" sldId="2147484489"/>
            <pc:sldLayoutMk cId="2946373063" sldId="2147484490"/>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78621730" sldId="2147484491"/>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526236329" sldId="2147484492"/>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4027860970" sldId="2147484493"/>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7023314" sldId="2147484494"/>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956438558" sldId="2147484495"/>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124784415" sldId="2147484496"/>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012631076" sldId="2147484497"/>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203936557" sldId="2147484498"/>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4075929100" sldId="2147484499"/>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675506959" sldId="2147484500"/>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27190753" sldId="2147484501"/>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975005093" sldId="2147484502"/>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868975148" sldId="2147484503"/>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096765721" sldId="2147484504"/>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47982159" sldId="2147484505"/>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910170607" sldId="2147484506"/>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830084369" sldId="2147484507"/>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325659484" sldId="2147484508"/>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808149352" sldId="2147484509"/>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086003314" sldId="2147484510"/>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013761434" sldId="2147484511"/>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363517785" sldId="2147484512"/>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681289392" sldId="2147484513"/>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033628574" sldId="2147484514"/>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07935766" sldId="2147484515"/>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900895675" sldId="2147484516"/>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976033371" sldId="2147484517"/>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260262721" sldId="2147484518"/>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74946139" sldId="2147484519"/>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244145842" sldId="2147484520"/>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330425185" sldId="2147484521"/>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571362110" sldId="2147484522"/>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608492198" sldId="2147484523"/>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08937196" sldId="2147484524"/>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517944013" sldId="2147484525"/>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65684708" sldId="2147484526"/>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038282863" sldId="2147484527"/>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132095057" sldId="2147484528"/>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4180859121" sldId="2147484529"/>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009029001" sldId="2147484530"/>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968996396" sldId="2147484531"/>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155762898" sldId="2147484532"/>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53299117" sldId="2147484533"/>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977706690" sldId="2147484534"/>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970403797" sldId="2147484535"/>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306355601" sldId="2147484536"/>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348602725" sldId="2147484537"/>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532617893" sldId="2147484538"/>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306296382" sldId="2147484539"/>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37081764" sldId="2147484540"/>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206327312" sldId="2147484541"/>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488947808" sldId="2147484542"/>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099745318" sldId="2147484543"/>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032730882" sldId="2147484544"/>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4241301395" sldId="2147484545"/>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955807732" sldId="2147484546"/>
          </pc:sldLayoutMkLst>
        </pc:sldLayoutChg>
      </pc:sldMasterChg>
      <pc:sldMasterChg chg="del replId delSldLayout modSldLayout">
        <pc:chgData name="Darron Petit" userId="fa1b50a9-2e46-4990-9854-aef413bde390" providerId="ADAL" clId="{762BB7DB-6C6E-42FD-B275-ED567998EC45}" dt="2023-12-12T19:04:09.550" v="5224" actId="2696"/>
        <pc:sldMasterMkLst>
          <pc:docMk/>
          <pc:sldMasterMk cId="1058358831" sldId="2147484492"/>
        </pc:sldMasterMkLst>
        <pc:sldLayoutChg chg="del">
          <pc:chgData name="Darron Petit" userId="fa1b50a9-2e46-4990-9854-aef413bde390" providerId="ADAL" clId="{762BB7DB-6C6E-42FD-B275-ED567998EC45}" dt="2023-12-12T19:04:09.550" v="5224" actId="2696"/>
          <pc:sldLayoutMkLst>
            <pc:docMk/>
            <pc:sldMasterMk cId="1058358831" sldId="2147484492"/>
            <pc:sldLayoutMk cId="3460734581" sldId="2147483650"/>
          </pc:sldLayoutMkLst>
        </pc:sldLayoutChg>
        <pc:sldLayoutChg chg="del">
          <pc:chgData name="Darron Petit" userId="fa1b50a9-2e46-4990-9854-aef413bde390" providerId="ADAL" clId="{762BB7DB-6C6E-42FD-B275-ED567998EC45}" dt="2023-12-12T19:04:09.550" v="5224" actId="2696"/>
          <pc:sldLayoutMkLst>
            <pc:docMk/>
            <pc:sldMasterMk cId="1058358831" sldId="2147484492"/>
            <pc:sldLayoutMk cId="1260328678" sldId="2147483652"/>
          </pc:sldLayoutMkLst>
        </pc:sldLayoutChg>
        <pc:sldLayoutChg chg="del">
          <pc:chgData name="Darron Petit" userId="fa1b50a9-2e46-4990-9854-aef413bde390" providerId="ADAL" clId="{762BB7DB-6C6E-42FD-B275-ED567998EC45}" dt="2023-12-12T19:04:09.550" v="5224" actId="2696"/>
          <pc:sldLayoutMkLst>
            <pc:docMk/>
            <pc:sldMasterMk cId="1058358831" sldId="2147484492"/>
            <pc:sldLayoutMk cId="1203056087" sldId="2147483653"/>
          </pc:sldLayoutMkLst>
        </pc:sldLayoutChg>
        <pc:sldLayoutChg chg="del">
          <pc:chgData name="Darron Petit" userId="fa1b50a9-2e46-4990-9854-aef413bde390" providerId="ADAL" clId="{762BB7DB-6C6E-42FD-B275-ED567998EC45}" dt="2023-12-12T19:04:09.550" v="5224" actId="2696"/>
          <pc:sldLayoutMkLst>
            <pc:docMk/>
            <pc:sldMasterMk cId="1058358831" sldId="2147484492"/>
            <pc:sldLayoutMk cId="3661102943" sldId="2147483654"/>
          </pc:sldLayoutMkLst>
        </pc:sldLayoutChg>
        <pc:sldLayoutChg chg="del">
          <pc:chgData name="Darron Petit" userId="fa1b50a9-2e46-4990-9854-aef413bde390" providerId="ADAL" clId="{762BB7DB-6C6E-42FD-B275-ED567998EC45}" dt="2023-12-12T19:04:09.550" v="5224" actId="2696"/>
          <pc:sldLayoutMkLst>
            <pc:docMk/>
            <pc:sldMasterMk cId="1058358831" sldId="2147484492"/>
            <pc:sldLayoutMk cId="1280873351" sldId="2147483656"/>
          </pc:sldLayoutMkLst>
        </pc:sldLayoutChg>
        <pc:sldLayoutChg chg="del">
          <pc:chgData name="Darron Petit" userId="fa1b50a9-2e46-4990-9854-aef413bde390" providerId="ADAL" clId="{762BB7DB-6C6E-42FD-B275-ED567998EC45}" dt="2023-12-12T19:04:09.550" v="5224" actId="2696"/>
          <pc:sldLayoutMkLst>
            <pc:docMk/>
            <pc:sldMasterMk cId="1058358831" sldId="2147484492"/>
            <pc:sldLayoutMk cId="2309824236" sldId="2147483657"/>
          </pc:sldLayoutMkLst>
        </pc:sldLayoutChg>
        <pc:sldLayoutChg chg="del">
          <pc:chgData name="Darron Petit" userId="fa1b50a9-2e46-4990-9854-aef413bde390" providerId="ADAL" clId="{762BB7DB-6C6E-42FD-B275-ED567998EC45}" dt="2023-12-12T19:04:09.550" v="5224" actId="2696"/>
          <pc:sldLayoutMkLst>
            <pc:docMk/>
            <pc:sldMasterMk cId="1058358831" sldId="2147484492"/>
            <pc:sldLayoutMk cId="2927977300" sldId="2147483658"/>
          </pc:sldLayoutMkLst>
        </pc:sldLayoutChg>
        <pc:sldLayoutChg chg="del">
          <pc:chgData name="Darron Petit" userId="fa1b50a9-2e46-4990-9854-aef413bde390" providerId="ADAL" clId="{762BB7DB-6C6E-42FD-B275-ED567998EC45}" dt="2023-12-12T19:04:09.550" v="5224" actId="2696"/>
          <pc:sldLayoutMkLst>
            <pc:docMk/>
            <pc:sldMasterMk cId="1058358831" sldId="2147484492"/>
            <pc:sldLayoutMk cId="1164029900" sldId="2147483659"/>
          </pc:sldLayoutMkLst>
        </pc:sldLayoutChg>
        <pc:sldLayoutChg chg="del replId">
          <pc:chgData name="Darron Petit" userId="fa1b50a9-2e46-4990-9854-aef413bde390" providerId="ADAL" clId="{762BB7DB-6C6E-42FD-B275-ED567998EC45}" dt="2023-12-12T19:04:09.550" v="5224" actId="2696"/>
          <pc:sldLayoutMkLst>
            <pc:docMk/>
            <pc:sldMasterMk cId="1058358831" sldId="2147484492"/>
            <pc:sldLayoutMk cId="4231949045" sldId="2147484489"/>
          </pc:sldLayoutMkLst>
        </pc:sldLayoutChg>
        <pc:sldLayoutChg chg="del replId">
          <pc:chgData name="Darron Petit" userId="fa1b50a9-2e46-4990-9854-aef413bde390" providerId="ADAL" clId="{762BB7DB-6C6E-42FD-B275-ED567998EC45}" dt="2023-12-12T19:04:09.550" v="5224" actId="2696"/>
          <pc:sldLayoutMkLst>
            <pc:docMk/>
            <pc:sldMasterMk cId="1058358831" sldId="2147484492"/>
            <pc:sldLayoutMk cId="1775947893" sldId="2147484493"/>
          </pc:sldLayoutMkLst>
        </pc:sldLayoutChg>
        <pc:sldLayoutChg chg="del replId">
          <pc:chgData name="Darron Petit" userId="fa1b50a9-2e46-4990-9854-aef413bde390" providerId="ADAL" clId="{762BB7DB-6C6E-42FD-B275-ED567998EC45}" dt="2023-12-12T19:04:09.550" v="5224" actId="2696"/>
          <pc:sldLayoutMkLst>
            <pc:docMk/>
            <pc:sldMasterMk cId="1058358831" sldId="2147484492"/>
            <pc:sldLayoutMk cId="1311614122" sldId="2147484498"/>
          </pc:sldLayoutMkLst>
        </pc:sldLayoutChg>
      </pc:sldMasterChg>
      <pc:sldMasterChg chg="add addSldLayout">
        <pc:chgData name="Darron Petit" userId="fa1b50a9-2e46-4990-9854-aef413bde390" providerId="ADAL" clId="{762BB7DB-6C6E-42FD-B275-ED567998EC45}" dt="2023-12-06T23:04:17.308" v="963" actId="27028"/>
        <pc:sldMasterMkLst>
          <pc:docMk/>
          <pc:sldMasterMk cId="2510464628" sldId="2147484525"/>
        </pc:sldMasterMkLst>
        <pc:sldLayoutChg chg="add">
          <pc:chgData name="Darron Petit" userId="fa1b50a9-2e46-4990-9854-aef413bde390" providerId="ADAL" clId="{762BB7DB-6C6E-42FD-B275-ED567998EC45}" dt="2023-12-06T23:04:17.308" v="963" actId="27028"/>
          <pc:sldLayoutMkLst>
            <pc:docMk/>
            <pc:sldMasterMk cId="2510464628" sldId="2147484525"/>
            <pc:sldLayoutMk cId="248864857" sldId="2147483651"/>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1924687741" sldId="2147483660"/>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75916514" sldId="2147483664"/>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2007638152" sldId="2147483669"/>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2092840076" sldId="2147483672"/>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1411252967" sldId="2147483677"/>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3223723980" sldId="2147483684"/>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3672290863" sldId="2147483690"/>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3194122901" sldId="2147483692"/>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2332626681" sldId="2147483696"/>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448685910" sldId="2147483697"/>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3455033868" sldId="2147484494"/>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1789779322" sldId="2147484495"/>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1718097940" sldId="2147484496"/>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2866187564" sldId="2147484497"/>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3401665743" sldId="2147484499"/>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2808313000" sldId="2147484500"/>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627272005" sldId="2147484501"/>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1114344780" sldId="2147484502"/>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3185174887" sldId="2147484503"/>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1943968656" sldId="2147484504"/>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2709028485" sldId="2147484505"/>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2929739090" sldId="2147484506"/>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3868038859" sldId="2147484526"/>
          </pc:sldLayoutMkLst>
        </pc:sldLayoutChg>
      </pc:sldMasterChg>
    </pc:docChg>
  </pc:docChgLst>
  <pc:docChgLst>
    <pc:chgData name="Carlee Peterson" userId="3bec69d1-c966-4e26-8ffe-3a127ac45e11" providerId="ADAL" clId="{526D4E2D-8342-47B5-B7E3-DA12909C06DC}"/>
    <pc:docChg chg="modSld">
      <pc:chgData name="Carlee Peterson" userId="3bec69d1-c966-4e26-8ffe-3a127ac45e11" providerId="ADAL" clId="{526D4E2D-8342-47B5-B7E3-DA12909C06DC}" dt="2023-03-16T20:03:36.967" v="0" actId="20577"/>
      <pc:docMkLst>
        <pc:docMk/>
      </pc:docMkLst>
      <pc:sldChg chg="modNotesTx">
        <pc:chgData name="Carlee Peterson" userId="3bec69d1-c966-4e26-8ffe-3a127ac45e11" providerId="ADAL" clId="{526D4E2D-8342-47B5-B7E3-DA12909C06DC}" dt="2023-03-16T20:03:36.967" v="0" actId="20577"/>
        <pc:sldMkLst>
          <pc:docMk/>
          <pc:sldMk cId="2281041343" sldId="3789"/>
        </pc:sldMkLst>
      </pc:sldChg>
    </pc:docChg>
  </pc:docChgLst>
  <pc:docChgLst>
    <pc:chgData name="Mary Fitzgerald" userId="3e2467ff-a474-4ecf-845b-216954ac565b" providerId="ADAL" clId="{0C4BBE93-75E5-4914-AAD3-73876A15C0B1}"/>
    <pc:docChg chg="undo custSel modSld">
      <pc:chgData name="Mary Fitzgerald" userId="3e2467ff-a474-4ecf-845b-216954ac565b" providerId="ADAL" clId="{0C4BBE93-75E5-4914-AAD3-73876A15C0B1}" dt="2025-06-18T21:21:48.082" v="9" actId="13926"/>
      <pc:docMkLst>
        <pc:docMk/>
      </pc:docMkLst>
      <pc:sldChg chg="modSp mod">
        <pc:chgData name="Mary Fitzgerald" userId="3e2467ff-a474-4ecf-845b-216954ac565b" providerId="ADAL" clId="{0C4BBE93-75E5-4914-AAD3-73876A15C0B1}" dt="2025-06-18T21:18:55.239" v="1" actId="13926"/>
        <pc:sldMkLst>
          <pc:docMk/>
          <pc:sldMk cId="1622882036" sldId="4457"/>
        </pc:sldMkLst>
        <pc:spChg chg="mod">
          <ac:chgData name="Mary Fitzgerald" userId="3e2467ff-a474-4ecf-845b-216954ac565b" providerId="ADAL" clId="{0C4BBE93-75E5-4914-AAD3-73876A15C0B1}" dt="2025-06-18T21:18:55.239" v="1" actId="13926"/>
          <ac:spMkLst>
            <pc:docMk/>
            <pc:sldMk cId="1622882036" sldId="4457"/>
            <ac:spMk id="3" creationId="{6E84DB23-FB08-2DA3-74E0-14F074656CBC}"/>
          </ac:spMkLst>
        </pc:spChg>
      </pc:sldChg>
      <pc:sldChg chg="modSp mod">
        <pc:chgData name="Mary Fitzgerald" userId="3e2467ff-a474-4ecf-845b-216954ac565b" providerId="ADAL" clId="{0C4BBE93-75E5-4914-AAD3-73876A15C0B1}" dt="2025-06-18T21:21:48.082" v="9" actId="13926"/>
        <pc:sldMkLst>
          <pc:docMk/>
          <pc:sldMk cId="1463683136" sldId="4458"/>
        </pc:sldMkLst>
        <pc:spChg chg="mod">
          <ac:chgData name="Mary Fitzgerald" userId="3e2467ff-a474-4ecf-845b-216954ac565b" providerId="ADAL" clId="{0C4BBE93-75E5-4914-AAD3-73876A15C0B1}" dt="2025-06-18T21:21:48.082" v="9" actId="13926"/>
          <ac:spMkLst>
            <pc:docMk/>
            <pc:sldMk cId="1463683136" sldId="4458"/>
            <ac:spMk id="3" creationId="{6E84DB23-FB08-2DA3-74E0-14F074656CBC}"/>
          </ac:spMkLst>
        </pc:spChg>
      </pc:sldChg>
    </pc:docChg>
  </pc:docChgLst>
  <pc:docChgLst>
    <pc:chgData name="Carlee Peterson" userId="3bec69d1-c966-4e26-8ffe-3a127ac45e11" providerId="ADAL" clId="{A406B9F9-6CD8-4D46-8416-9D58072C1E54}"/>
    <pc:docChg chg="undo redo custSel addSld delSld modSld sldOrd">
      <pc:chgData name="Carlee Peterson" userId="3bec69d1-c966-4e26-8ffe-3a127ac45e11" providerId="ADAL" clId="{A406B9F9-6CD8-4D46-8416-9D58072C1E54}" dt="2023-05-03T15:02:54.778" v="3028"/>
      <pc:docMkLst>
        <pc:docMk/>
      </pc:docMkLst>
      <pc:sldChg chg="ord">
        <pc:chgData name="Carlee Peterson" userId="3bec69d1-c966-4e26-8ffe-3a127ac45e11" providerId="ADAL" clId="{A406B9F9-6CD8-4D46-8416-9D58072C1E54}" dt="2023-04-25T16:05:32.567" v="22"/>
        <pc:sldMkLst>
          <pc:docMk/>
          <pc:sldMk cId="890962163" sldId="259"/>
        </pc:sldMkLst>
      </pc:sldChg>
      <pc:sldChg chg="modNotesTx">
        <pc:chgData name="Carlee Peterson" userId="3bec69d1-c966-4e26-8ffe-3a127ac45e11" providerId="ADAL" clId="{A406B9F9-6CD8-4D46-8416-9D58072C1E54}" dt="2023-04-25T16:05:25.280" v="20" actId="20577"/>
        <pc:sldMkLst>
          <pc:docMk/>
          <pc:sldMk cId="3748940026" sldId="266"/>
        </pc:sldMkLst>
      </pc:sldChg>
      <pc:sldChg chg="modSp mod modNotesTx">
        <pc:chgData name="Carlee Peterson" userId="3bec69d1-c966-4e26-8ffe-3a127ac45e11" providerId="ADAL" clId="{A406B9F9-6CD8-4D46-8416-9D58072C1E54}" dt="2023-04-25T21:00:52.843" v="691" actId="1076"/>
        <pc:sldMkLst>
          <pc:docMk/>
          <pc:sldMk cId="2772472620" sldId="288"/>
        </pc:sldMkLst>
      </pc:sldChg>
      <pc:sldChg chg="modNotesTx">
        <pc:chgData name="Carlee Peterson" userId="3bec69d1-c966-4e26-8ffe-3a127ac45e11" providerId="ADAL" clId="{A406B9F9-6CD8-4D46-8416-9D58072C1E54}" dt="2023-04-25T22:50:39.299" v="1560" actId="2711"/>
        <pc:sldMkLst>
          <pc:docMk/>
          <pc:sldMk cId="3518103985" sldId="323"/>
        </pc:sldMkLst>
      </pc:sldChg>
      <pc:sldChg chg="delSp modSp del mod modNotesTx">
        <pc:chgData name="Carlee Peterson" userId="3bec69d1-c966-4e26-8ffe-3a127ac45e11" providerId="ADAL" clId="{A406B9F9-6CD8-4D46-8416-9D58072C1E54}" dt="2023-05-02T19:34:16.710" v="3025" actId="2696"/>
        <pc:sldMkLst>
          <pc:docMk/>
          <pc:sldMk cId="1466776129" sldId="325"/>
        </pc:sldMkLst>
      </pc:sldChg>
      <pc:sldChg chg="add addCm modCm modNotesTx">
        <pc:chgData name="Carlee Peterson" userId="3bec69d1-c966-4e26-8ffe-3a127ac45e11" providerId="ADAL" clId="{A406B9F9-6CD8-4D46-8416-9D58072C1E54}" dt="2023-05-03T15:02:54.778" v="3028"/>
        <pc:sldMkLst>
          <pc:docMk/>
          <pc:sldMk cId="1817041909" sldId="326"/>
        </pc:sldMkLst>
      </pc:sldChg>
      <pc:sldChg chg="delSp modSp mod modNotesTx">
        <pc:chgData name="Carlee Peterson" userId="3bec69d1-c966-4e26-8ffe-3a127ac45e11" providerId="ADAL" clId="{A406B9F9-6CD8-4D46-8416-9D58072C1E54}" dt="2023-04-28T23:40:08.815" v="2848"/>
        <pc:sldMkLst>
          <pc:docMk/>
          <pc:sldMk cId="2047779199" sldId="331"/>
        </pc:sldMkLst>
      </pc:sldChg>
      <pc:sldChg chg="modNotesTx">
        <pc:chgData name="Carlee Peterson" userId="3bec69d1-c966-4e26-8ffe-3a127ac45e11" providerId="ADAL" clId="{A406B9F9-6CD8-4D46-8416-9D58072C1E54}" dt="2023-04-25T22:55:21.091" v="1644" actId="2711"/>
        <pc:sldMkLst>
          <pc:docMk/>
          <pc:sldMk cId="980172058" sldId="336"/>
        </pc:sldMkLst>
      </pc:sldChg>
      <pc:sldChg chg="modNotesTx">
        <pc:chgData name="Carlee Peterson" userId="3bec69d1-c966-4e26-8ffe-3a127ac45e11" providerId="ADAL" clId="{A406B9F9-6CD8-4D46-8416-9D58072C1E54}" dt="2023-04-25T22:53:06.507" v="1602" actId="2711"/>
        <pc:sldMkLst>
          <pc:docMk/>
          <pc:sldMk cId="1930794699" sldId="347"/>
        </pc:sldMkLst>
      </pc:sldChg>
      <pc:sldChg chg="modNotesTx">
        <pc:chgData name="Carlee Peterson" userId="3bec69d1-c966-4e26-8ffe-3a127ac45e11" providerId="ADAL" clId="{A406B9F9-6CD8-4D46-8416-9D58072C1E54}" dt="2023-04-28T23:41:56.276" v="2881" actId="114"/>
        <pc:sldMkLst>
          <pc:docMk/>
          <pc:sldMk cId="3322536792" sldId="363"/>
        </pc:sldMkLst>
      </pc:sldChg>
      <pc:sldChg chg="modNotesTx">
        <pc:chgData name="Carlee Peterson" userId="3bec69d1-c966-4e26-8ffe-3a127ac45e11" providerId="ADAL" clId="{A406B9F9-6CD8-4D46-8416-9D58072C1E54}" dt="2023-04-25T21:11:01.043" v="729" actId="20577"/>
        <pc:sldMkLst>
          <pc:docMk/>
          <pc:sldMk cId="0" sldId="377"/>
        </pc:sldMkLst>
      </pc:sldChg>
      <pc:sldChg chg="modSp mod addCm delCm modCm">
        <pc:chgData name="Carlee Peterson" userId="3bec69d1-c966-4e26-8ffe-3a127ac45e11" providerId="ADAL" clId="{A406B9F9-6CD8-4D46-8416-9D58072C1E54}" dt="2023-04-28T23:51:30.213" v="3021"/>
        <pc:sldMkLst>
          <pc:docMk/>
          <pc:sldMk cId="1545488891" sldId="378"/>
        </pc:sldMkLst>
      </pc:sldChg>
      <pc:sldChg chg="modSp mod">
        <pc:chgData name="Carlee Peterson" userId="3bec69d1-c966-4e26-8ffe-3a127ac45e11" providerId="ADAL" clId="{A406B9F9-6CD8-4D46-8416-9D58072C1E54}" dt="2023-04-28T23:48:15.951" v="2999" actId="20577"/>
        <pc:sldMkLst>
          <pc:docMk/>
          <pc:sldMk cId="1207663401" sldId="379"/>
        </pc:sldMkLst>
      </pc:sldChg>
      <pc:sldChg chg="modSp mod">
        <pc:chgData name="Carlee Peterson" userId="3bec69d1-c966-4e26-8ffe-3a127ac45e11" providerId="ADAL" clId="{A406B9F9-6CD8-4D46-8416-9D58072C1E54}" dt="2023-04-28T23:51:13.204" v="3018" actId="255"/>
        <pc:sldMkLst>
          <pc:docMk/>
          <pc:sldMk cId="841812499" sldId="380"/>
        </pc:sldMkLst>
      </pc:sldChg>
      <pc:sldChg chg="modSp mod">
        <pc:chgData name="Carlee Peterson" userId="3bec69d1-c966-4e26-8ffe-3a127ac45e11" providerId="ADAL" clId="{A406B9F9-6CD8-4D46-8416-9D58072C1E54}" dt="2023-04-28T23:51:21.523" v="3019" actId="255"/>
        <pc:sldMkLst>
          <pc:docMk/>
          <pc:sldMk cId="2296052799" sldId="381"/>
        </pc:sldMkLst>
      </pc:sldChg>
      <pc:sldChg chg="modNotesTx">
        <pc:chgData name="Carlee Peterson" userId="3bec69d1-c966-4e26-8ffe-3a127ac45e11" providerId="ADAL" clId="{A406B9F9-6CD8-4D46-8416-9D58072C1E54}" dt="2023-04-25T19:34:49.215" v="37" actId="2711"/>
        <pc:sldMkLst>
          <pc:docMk/>
          <pc:sldMk cId="4156712153" sldId="389"/>
        </pc:sldMkLst>
      </pc:sldChg>
      <pc:sldChg chg="modSp mod addCm delCm modCm modNotesTx">
        <pc:chgData name="Carlee Peterson" userId="3bec69d1-c966-4e26-8ffe-3a127ac45e11" providerId="ADAL" clId="{A406B9F9-6CD8-4D46-8416-9D58072C1E54}" dt="2023-04-28T23:27:50.118" v="2739"/>
        <pc:sldMkLst>
          <pc:docMk/>
          <pc:sldMk cId="2846329916" sldId="431"/>
        </pc:sldMkLst>
      </pc:sldChg>
      <pc:sldChg chg="delSp mod modNotesTx">
        <pc:chgData name="Carlee Peterson" userId="3bec69d1-c966-4e26-8ffe-3a127ac45e11" providerId="ADAL" clId="{A406B9F9-6CD8-4D46-8416-9D58072C1E54}" dt="2023-04-28T23:29:51.915" v="2760" actId="478"/>
        <pc:sldMkLst>
          <pc:docMk/>
          <pc:sldMk cId="1144226033" sldId="1485"/>
        </pc:sldMkLst>
      </pc:sldChg>
      <pc:sldChg chg="modNotesTx">
        <pc:chgData name="Carlee Peterson" userId="3bec69d1-c966-4e26-8ffe-3a127ac45e11" providerId="ADAL" clId="{A406B9F9-6CD8-4D46-8416-9D58072C1E54}" dt="2023-04-25T22:50:50.262" v="1563" actId="2711"/>
        <pc:sldMkLst>
          <pc:docMk/>
          <pc:sldMk cId="2900489356" sldId="1490"/>
        </pc:sldMkLst>
      </pc:sldChg>
      <pc:sldChg chg="modNotesTx">
        <pc:chgData name="Carlee Peterson" userId="3bec69d1-c966-4e26-8ffe-3a127ac45e11" providerId="ADAL" clId="{A406B9F9-6CD8-4D46-8416-9D58072C1E54}" dt="2023-04-25T22:51:02.944" v="1566" actId="2711"/>
        <pc:sldMkLst>
          <pc:docMk/>
          <pc:sldMk cId="1224200743" sldId="1491"/>
        </pc:sldMkLst>
      </pc:sldChg>
      <pc:sldChg chg="modNotesTx">
        <pc:chgData name="Carlee Peterson" userId="3bec69d1-c966-4e26-8ffe-3a127ac45e11" providerId="ADAL" clId="{A406B9F9-6CD8-4D46-8416-9D58072C1E54}" dt="2023-04-28T23:28:47.470" v="2750" actId="20577"/>
        <pc:sldMkLst>
          <pc:docMk/>
          <pc:sldMk cId="993018492" sldId="1507"/>
        </pc:sldMkLst>
      </pc:sldChg>
      <pc:sldChg chg="modNotesTx">
        <pc:chgData name="Carlee Peterson" userId="3bec69d1-c966-4e26-8ffe-3a127ac45e11" providerId="ADAL" clId="{A406B9F9-6CD8-4D46-8416-9D58072C1E54}" dt="2023-04-25T22:54:33.927" v="1630" actId="2711"/>
        <pc:sldMkLst>
          <pc:docMk/>
          <pc:sldMk cId="2003227725" sldId="1795"/>
        </pc:sldMkLst>
      </pc:sldChg>
      <pc:sldChg chg="modNotesTx">
        <pc:chgData name="Carlee Peterson" userId="3bec69d1-c966-4e26-8ffe-3a127ac45e11" providerId="ADAL" clId="{A406B9F9-6CD8-4D46-8416-9D58072C1E54}" dt="2023-04-26T00:07:07.531" v="2592" actId="113"/>
        <pc:sldMkLst>
          <pc:docMk/>
          <pc:sldMk cId="3459688216" sldId="1831"/>
        </pc:sldMkLst>
      </pc:sldChg>
      <pc:sldChg chg="modNotesTx">
        <pc:chgData name="Carlee Peterson" userId="3bec69d1-c966-4e26-8ffe-3a127ac45e11" providerId="ADAL" clId="{A406B9F9-6CD8-4D46-8416-9D58072C1E54}" dt="2023-04-25T19:34:39.843" v="36" actId="2711"/>
        <pc:sldMkLst>
          <pc:docMk/>
          <pc:sldMk cId="4057508187" sldId="3596"/>
        </pc:sldMkLst>
      </pc:sldChg>
      <pc:sldChg chg="modNotesTx">
        <pc:chgData name="Carlee Peterson" userId="3bec69d1-c966-4e26-8ffe-3a127ac45e11" providerId="ADAL" clId="{A406B9F9-6CD8-4D46-8416-9D58072C1E54}" dt="2023-04-25T22:47:09.749" v="1515" actId="255"/>
        <pc:sldMkLst>
          <pc:docMk/>
          <pc:sldMk cId="2700808123" sldId="3597"/>
        </pc:sldMkLst>
      </pc:sldChg>
      <pc:sldChg chg="modNotesTx">
        <pc:chgData name="Carlee Peterson" userId="3bec69d1-c966-4e26-8ffe-3a127ac45e11" providerId="ADAL" clId="{A406B9F9-6CD8-4D46-8416-9D58072C1E54}" dt="2023-04-25T19:35:16.887" v="47" actId="2711"/>
        <pc:sldMkLst>
          <pc:docMk/>
          <pc:sldMk cId="3127050022" sldId="3617"/>
        </pc:sldMkLst>
      </pc:sldChg>
      <pc:sldChg chg="modNotesTx">
        <pc:chgData name="Carlee Peterson" userId="3bec69d1-c966-4e26-8ffe-3a127ac45e11" providerId="ADAL" clId="{A406B9F9-6CD8-4D46-8416-9D58072C1E54}" dt="2023-04-25T19:44:25.847" v="62" actId="2711"/>
        <pc:sldMkLst>
          <pc:docMk/>
          <pc:sldMk cId="3832313077" sldId="3618"/>
        </pc:sldMkLst>
      </pc:sldChg>
      <pc:sldChg chg="modNotesTx">
        <pc:chgData name="Carlee Peterson" userId="3bec69d1-c966-4e26-8ffe-3a127ac45e11" providerId="ADAL" clId="{A406B9F9-6CD8-4D46-8416-9D58072C1E54}" dt="2023-04-25T19:44:18.809" v="61"/>
        <pc:sldMkLst>
          <pc:docMk/>
          <pc:sldMk cId="1055786399" sldId="3619"/>
        </pc:sldMkLst>
      </pc:sldChg>
      <pc:sldChg chg="addSp modSp mod addCm modCm modNotesTx">
        <pc:chgData name="Carlee Peterson" userId="3bec69d1-c966-4e26-8ffe-3a127ac45e11" providerId="ADAL" clId="{A406B9F9-6CD8-4D46-8416-9D58072C1E54}" dt="2023-04-28T23:25:46.614" v="2675" actId="20577"/>
        <pc:sldMkLst>
          <pc:docMk/>
          <pc:sldMk cId="3572832801" sldId="3620"/>
        </pc:sldMkLst>
      </pc:sldChg>
      <pc:sldChg chg="modNotesTx">
        <pc:chgData name="Carlee Peterson" userId="3bec69d1-c966-4e26-8ffe-3a127ac45e11" providerId="ADAL" clId="{A406B9F9-6CD8-4D46-8416-9D58072C1E54}" dt="2023-04-25T19:44:50.471" v="67"/>
        <pc:sldMkLst>
          <pc:docMk/>
          <pc:sldMk cId="3164262781" sldId="3621"/>
        </pc:sldMkLst>
      </pc:sldChg>
      <pc:sldChg chg="modNotesTx">
        <pc:chgData name="Carlee Peterson" userId="3bec69d1-c966-4e26-8ffe-3a127ac45e11" providerId="ADAL" clId="{A406B9F9-6CD8-4D46-8416-9D58072C1E54}" dt="2023-04-25T19:45:41.478" v="69"/>
        <pc:sldMkLst>
          <pc:docMk/>
          <pc:sldMk cId="2305063412" sldId="3622"/>
        </pc:sldMkLst>
      </pc:sldChg>
      <pc:sldChg chg="modNotesTx">
        <pc:chgData name="Carlee Peterson" userId="3bec69d1-c966-4e26-8ffe-3a127ac45e11" providerId="ADAL" clId="{A406B9F9-6CD8-4D46-8416-9D58072C1E54}" dt="2023-04-25T19:48:55.687" v="72"/>
        <pc:sldMkLst>
          <pc:docMk/>
          <pc:sldMk cId="2338882255" sldId="3623"/>
        </pc:sldMkLst>
      </pc:sldChg>
      <pc:sldChg chg="modNotesTx">
        <pc:chgData name="Carlee Peterson" userId="3bec69d1-c966-4e26-8ffe-3a127ac45e11" providerId="ADAL" clId="{A406B9F9-6CD8-4D46-8416-9D58072C1E54}" dt="2023-04-25T19:54:52.731" v="75" actId="2711"/>
        <pc:sldMkLst>
          <pc:docMk/>
          <pc:sldMk cId="1659516540" sldId="3624"/>
        </pc:sldMkLst>
      </pc:sldChg>
      <pc:sldChg chg="modNotesTx">
        <pc:chgData name="Carlee Peterson" userId="3bec69d1-c966-4e26-8ffe-3a127ac45e11" providerId="ADAL" clId="{A406B9F9-6CD8-4D46-8416-9D58072C1E54}" dt="2023-04-25T20:01:11.004" v="78"/>
        <pc:sldMkLst>
          <pc:docMk/>
          <pc:sldMk cId="1179948282" sldId="3777"/>
        </pc:sldMkLst>
      </pc:sldChg>
      <pc:sldChg chg="modNotesTx">
        <pc:chgData name="Carlee Peterson" userId="3bec69d1-c966-4e26-8ffe-3a127ac45e11" providerId="ADAL" clId="{A406B9F9-6CD8-4D46-8416-9D58072C1E54}" dt="2023-04-26T00:07:17.848" v="2603" actId="20577"/>
        <pc:sldMkLst>
          <pc:docMk/>
          <pc:sldMk cId="175823233" sldId="3778"/>
        </pc:sldMkLst>
      </pc:sldChg>
      <pc:sldChg chg="addSp modSp mod modNotesTx">
        <pc:chgData name="Carlee Peterson" userId="3bec69d1-c966-4e26-8ffe-3a127ac45e11" providerId="ADAL" clId="{A406B9F9-6CD8-4D46-8416-9D58072C1E54}" dt="2023-04-25T20:51:17.490" v="676" actId="20577"/>
        <pc:sldMkLst>
          <pc:docMk/>
          <pc:sldMk cId="2255177779" sldId="3779"/>
        </pc:sldMkLst>
      </pc:sldChg>
      <pc:sldChg chg="addSp modSp mod modNotesTx">
        <pc:chgData name="Carlee Peterson" userId="3bec69d1-c966-4e26-8ffe-3a127ac45e11" providerId="ADAL" clId="{A406B9F9-6CD8-4D46-8416-9D58072C1E54}" dt="2023-04-25T20:51:37.304" v="684" actId="20577"/>
        <pc:sldMkLst>
          <pc:docMk/>
          <pc:sldMk cId="360496910" sldId="3780"/>
        </pc:sldMkLst>
      </pc:sldChg>
      <pc:sldChg chg="addSp modSp mod modNotesTx">
        <pc:chgData name="Carlee Peterson" userId="3bec69d1-c966-4e26-8ffe-3a127ac45e11" providerId="ADAL" clId="{A406B9F9-6CD8-4D46-8416-9D58072C1E54}" dt="2023-04-25T20:51:30.211" v="680" actId="20577"/>
        <pc:sldMkLst>
          <pc:docMk/>
          <pc:sldMk cId="4222625078" sldId="3781"/>
        </pc:sldMkLst>
      </pc:sldChg>
      <pc:sldChg chg="addSp modSp mod addCm modNotesTx">
        <pc:chgData name="Carlee Peterson" userId="3bec69d1-c966-4e26-8ffe-3a127ac45e11" providerId="ADAL" clId="{A406B9F9-6CD8-4D46-8416-9D58072C1E54}" dt="2023-04-28T23:26:43.028" v="2691" actId="20577"/>
        <pc:sldMkLst>
          <pc:docMk/>
          <pc:sldMk cId="2388243820" sldId="3782"/>
        </pc:sldMkLst>
      </pc:sldChg>
      <pc:sldChg chg="addSp modSp mod modNotesTx">
        <pc:chgData name="Carlee Peterson" userId="3bec69d1-c966-4e26-8ffe-3a127ac45e11" providerId="ADAL" clId="{A406B9F9-6CD8-4D46-8416-9D58072C1E54}" dt="2023-04-25T20:51:44.604" v="688" actId="20577"/>
        <pc:sldMkLst>
          <pc:docMk/>
          <pc:sldMk cId="3493692451" sldId="3783"/>
        </pc:sldMkLst>
      </pc:sldChg>
      <pc:sldChg chg="modNotesTx">
        <pc:chgData name="Carlee Peterson" userId="3bec69d1-c966-4e26-8ffe-3a127ac45e11" providerId="ADAL" clId="{A406B9F9-6CD8-4D46-8416-9D58072C1E54}" dt="2023-04-25T22:51:16.794" v="1569" actId="2711"/>
        <pc:sldMkLst>
          <pc:docMk/>
          <pc:sldMk cId="1052007557" sldId="3785"/>
        </pc:sldMkLst>
      </pc:sldChg>
      <pc:sldChg chg="modNotesTx">
        <pc:chgData name="Carlee Peterson" userId="3bec69d1-c966-4e26-8ffe-3a127ac45e11" providerId="ADAL" clId="{A406B9F9-6CD8-4D46-8416-9D58072C1E54}" dt="2023-04-28T16:03:20.789" v="2623" actId="20577"/>
        <pc:sldMkLst>
          <pc:docMk/>
          <pc:sldMk cId="1060822371" sldId="3786"/>
        </pc:sldMkLst>
      </pc:sldChg>
      <pc:sldChg chg="modNotesTx">
        <pc:chgData name="Carlee Peterson" userId="3bec69d1-c966-4e26-8ffe-3a127ac45e11" providerId="ADAL" clId="{A406B9F9-6CD8-4D46-8416-9D58072C1E54}" dt="2023-04-25T22:55:30.999" v="1647" actId="2711"/>
        <pc:sldMkLst>
          <pc:docMk/>
          <pc:sldMk cId="2388302563" sldId="3787"/>
        </pc:sldMkLst>
      </pc:sldChg>
      <pc:sldChg chg="modNotesTx">
        <pc:chgData name="Carlee Peterson" userId="3bec69d1-c966-4e26-8ffe-3a127ac45e11" providerId="ADAL" clId="{A406B9F9-6CD8-4D46-8416-9D58072C1E54}" dt="2023-04-28T23:42:54.941" v="2898" actId="20577"/>
        <pc:sldMkLst>
          <pc:docMk/>
          <pc:sldMk cId="59457721" sldId="3788"/>
        </pc:sldMkLst>
      </pc:sldChg>
      <pc:sldChg chg="modNotesTx">
        <pc:chgData name="Carlee Peterson" userId="3bec69d1-c966-4e26-8ffe-3a127ac45e11" providerId="ADAL" clId="{A406B9F9-6CD8-4D46-8416-9D58072C1E54}" dt="2023-04-25T23:36:20.054" v="2392" actId="5793"/>
        <pc:sldMkLst>
          <pc:docMk/>
          <pc:sldMk cId="2281041343" sldId="3789"/>
        </pc:sldMkLst>
      </pc:sldChg>
      <pc:sldChg chg="modNotesTx">
        <pc:chgData name="Carlee Peterson" userId="3bec69d1-c966-4e26-8ffe-3a127ac45e11" providerId="ADAL" clId="{A406B9F9-6CD8-4D46-8416-9D58072C1E54}" dt="2023-04-25T22:53:15.165" v="1605" actId="2711"/>
        <pc:sldMkLst>
          <pc:docMk/>
          <pc:sldMk cId="3773890542" sldId="3790"/>
        </pc:sldMkLst>
      </pc:sldChg>
      <pc:sldChg chg="modNotesTx">
        <pc:chgData name="Carlee Peterson" userId="3bec69d1-c966-4e26-8ffe-3a127ac45e11" providerId="ADAL" clId="{A406B9F9-6CD8-4D46-8416-9D58072C1E54}" dt="2023-04-25T22:53:24.200" v="1608" actId="2711"/>
        <pc:sldMkLst>
          <pc:docMk/>
          <pc:sldMk cId="2803339299" sldId="3791"/>
        </pc:sldMkLst>
      </pc:sldChg>
      <pc:sldChg chg="modNotesTx">
        <pc:chgData name="Carlee Peterson" userId="3bec69d1-c966-4e26-8ffe-3a127ac45e11" providerId="ADAL" clId="{A406B9F9-6CD8-4D46-8416-9D58072C1E54}" dt="2023-04-25T22:54:04.180" v="1620"/>
        <pc:sldMkLst>
          <pc:docMk/>
          <pc:sldMk cId="523504979" sldId="3792"/>
        </pc:sldMkLst>
      </pc:sldChg>
      <pc:sldChg chg="modNotesTx">
        <pc:chgData name="Carlee Peterson" userId="3bec69d1-c966-4e26-8ffe-3a127ac45e11" providerId="ADAL" clId="{A406B9F9-6CD8-4D46-8416-9D58072C1E54}" dt="2023-04-25T22:53:35.124" v="1611" actId="2711"/>
        <pc:sldMkLst>
          <pc:docMk/>
          <pc:sldMk cId="395930507" sldId="3793"/>
        </pc:sldMkLst>
      </pc:sldChg>
      <pc:sldChg chg="modNotesTx">
        <pc:chgData name="Carlee Peterson" userId="3bec69d1-c966-4e26-8ffe-3a127ac45e11" providerId="ADAL" clId="{A406B9F9-6CD8-4D46-8416-9D58072C1E54}" dt="2023-04-25T22:53:46.133" v="1614" actId="2711"/>
        <pc:sldMkLst>
          <pc:docMk/>
          <pc:sldMk cId="923090468" sldId="3794"/>
        </pc:sldMkLst>
      </pc:sldChg>
      <pc:sldChg chg="modNotesTx">
        <pc:chgData name="Carlee Peterson" userId="3bec69d1-c966-4e26-8ffe-3a127ac45e11" providerId="ADAL" clId="{A406B9F9-6CD8-4D46-8416-9D58072C1E54}" dt="2023-04-25T22:53:55.099" v="1617" actId="2711"/>
        <pc:sldMkLst>
          <pc:docMk/>
          <pc:sldMk cId="3751470456" sldId="3795"/>
        </pc:sldMkLst>
      </pc:sldChg>
      <pc:sldChg chg="modNotesTx">
        <pc:chgData name="Carlee Peterson" userId="3bec69d1-c966-4e26-8ffe-3a127ac45e11" providerId="ADAL" clId="{A406B9F9-6CD8-4D46-8416-9D58072C1E54}" dt="2023-04-25T22:54:21.754" v="1627" actId="2711"/>
        <pc:sldMkLst>
          <pc:docMk/>
          <pc:sldMk cId="4106501602" sldId="3796"/>
        </pc:sldMkLst>
      </pc:sldChg>
      <pc:sldChg chg="modNotesTx">
        <pc:chgData name="Carlee Peterson" userId="3bec69d1-c966-4e26-8ffe-3a127ac45e11" providerId="ADAL" clId="{A406B9F9-6CD8-4D46-8416-9D58072C1E54}" dt="2023-04-25T22:54:59.727" v="1638" actId="2711"/>
        <pc:sldMkLst>
          <pc:docMk/>
          <pc:sldMk cId="448533922" sldId="3797"/>
        </pc:sldMkLst>
      </pc:sldChg>
      <pc:sldChg chg="modNotesTx">
        <pc:chgData name="Carlee Peterson" userId="3bec69d1-c966-4e26-8ffe-3a127ac45e11" providerId="ADAL" clId="{A406B9F9-6CD8-4D46-8416-9D58072C1E54}" dt="2023-04-25T22:55:11.467" v="1641" actId="2711"/>
        <pc:sldMkLst>
          <pc:docMk/>
          <pc:sldMk cId="255329420" sldId="3798"/>
        </pc:sldMkLst>
      </pc:sldChg>
      <pc:sldChg chg="modNotesTx">
        <pc:chgData name="Carlee Peterson" userId="3bec69d1-c966-4e26-8ffe-3a127ac45e11" providerId="ADAL" clId="{A406B9F9-6CD8-4D46-8416-9D58072C1E54}" dt="2023-04-25T22:51:34.867" v="1586" actId="20577"/>
        <pc:sldMkLst>
          <pc:docMk/>
          <pc:sldMk cId="2898508150" sldId="3799"/>
        </pc:sldMkLst>
      </pc:sldChg>
      <pc:sldChg chg="modNotesTx">
        <pc:chgData name="Carlee Peterson" userId="3bec69d1-c966-4e26-8ffe-3a127ac45e11" providerId="ADAL" clId="{A406B9F9-6CD8-4D46-8416-9D58072C1E54}" dt="2023-04-25T22:55:40.953" v="1650" actId="2711"/>
        <pc:sldMkLst>
          <pc:docMk/>
          <pc:sldMk cId="900660460" sldId="3802"/>
        </pc:sldMkLst>
      </pc:sldChg>
      <pc:sldChg chg="modNotesTx">
        <pc:chgData name="Carlee Peterson" userId="3bec69d1-c966-4e26-8ffe-3a127ac45e11" providerId="ADAL" clId="{A406B9F9-6CD8-4D46-8416-9D58072C1E54}" dt="2023-04-25T22:55:53.027" v="1653" actId="2711"/>
        <pc:sldMkLst>
          <pc:docMk/>
          <pc:sldMk cId="1087272386" sldId="3807"/>
        </pc:sldMkLst>
      </pc:sldChg>
      <pc:sldChg chg="modNotesTx">
        <pc:chgData name="Carlee Peterson" userId="3bec69d1-c966-4e26-8ffe-3a127ac45e11" providerId="ADAL" clId="{A406B9F9-6CD8-4D46-8416-9D58072C1E54}" dt="2023-04-25T22:56:03.790" v="1656" actId="2711"/>
        <pc:sldMkLst>
          <pc:docMk/>
          <pc:sldMk cId="2037553895" sldId="3808"/>
        </pc:sldMkLst>
      </pc:sldChg>
      <pc:sldChg chg="modNotesTx">
        <pc:chgData name="Carlee Peterson" userId="3bec69d1-c966-4e26-8ffe-3a127ac45e11" providerId="ADAL" clId="{A406B9F9-6CD8-4D46-8416-9D58072C1E54}" dt="2023-04-25T22:56:12.662" v="1659" actId="2711"/>
        <pc:sldMkLst>
          <pc:docMk/>
          <pc:sldMk cId="1103845682" sldId="3809"/>
        </pc:sldMkLst>
      </pc:sldChg>
      <pc:sldChg chg="modNotesTx">
        <pc:chgData name="Carlee Peterson" userId="3bec69d1-c966-4e26-8ffe-3a127ac45e11" providerId="ADAL" clId="{A406B9F9-6CD8-4D46-8416-9D58072C1E54}" dt="2023-04-25T22:56:22.821" v="1662" actId="2711"/>
        <pc:sldMkLst>
          <pc:docMk/>
          <pc:sldMk cId="1185848706" sldId="3810"/>
        </pc:sldMkLst>
      </pc:sldChg>
      <pc:sldChg chg="modNotesTx">
        <pc:chgData name="Carlee Peterson" userId="3bec69d1-c966-4e26-8ffe-3a127ac45e11" providerId="ADAL" clId="{A406B9F9-6CD8-4D46-8416-9D58072C1E54}" dt="2023-04-25T22:56:35.180" v="1667" actId="2711"/>
        <pc:sldMkLst>
          <pc:docMk/>
          <pc:sldMk cId="1718631198" sldId="3811"/>
        </pc:sldMkLst>
      </pc:sldChg>
      <pc:sldChg chg="modNotesTx">
        <pc:chgData name="Carlee Peterson" userId="3bec69d1-c966-4e26-8ffe-3a127ac45e11" providerId="ADAL" clId="{A406B9F9-6CD8-4D46-8416-9D58072C1E54}" dt="2023-04-25T22:56:43.721" v="1670" actId="2711"/>
        <pc:sldMkLst>
          <pc:docMk/>
          <pc:sldMk cId="3402014836" sldId="3812"/>
        </pc:sldMkLst>
      </pc:sldChg>
      <pc:sldChg chg="modNotesTx">
        <pc:chgData name="Carlee Peterson" userId="3bec69d1-c966-4e26-8ffe-3a127ac45e11" providerId="ADAL" clId="{A406B9F9-6CD8-4D46-8416-9D58072C1E54}" dt="2023-04-25T22:54:38.568" v="1632"/>
        <pc:sldMkLst>
          <pc:docMk/>
          <pc:sldMk cId="3068948040" sldId="3813"/>
        </pc:sldMkLst>
      </pc:sldChg>
      <pc:sldChg chg="modNotesTx">
        <pc:chgData name="Carlee Peterson" userId="3bec69d1-c966-4e26-8ffe-3a127ac45e11" providerId="ADAL" clId="{A406B9F9-6CD8-4D46-8416-9D58072C1E54}" dt="2023-04-25T22:54:49.334" v="1635"/>
        <pc:sldMkLst>
          <pc:docMk/>
          <pc:sldMk cId="1608537100" sldId="3815"/>
        </pc:sldMkLst>
      </pc:sldChg>
      <pc:sldChg chg="modNotesTx">
        <pc:chgData name="Carlee Peterson" userId="3bec69d1-c966-4e26-8ffe-3a127ac45e11" providerId="ADAL" clId="{A406B9F9-6CD8-4D46-8416-9D58072C1E54}" dt="2023-04-28T23:44:02.689" v="2965" actId="20577"/>
        <pc:sldMkLst>
          <pc:docMk/>
          <pc:sldMk cId="493249669" sldId="3817"/>
        </pc:sldMkLst>
      </pc:sldChg>
      <pc:sldChg chg="delSp mod modNotesTx">
        <pc:chgData name="Carlee Peterson" userId="3bec69d1-c966-4e26-8ffe-3a127ac45e11" providerId="ADAL" clId="{A406B9F9-6CD8-4D46-8416-9D58072C1E54}" dt="2023-04-28T23:29:23.783" v="2754" actId="20577"/>
        <pc:sldMkLst>
          <pc:docMk/>
          <pc:sldMk cId="0" sldId="3818"/>
        </pc:sldMkLst>
      </pc:sldChg>
      <pc:sldChg chg="delSp modSp mod modNotesTx">
        <pc:chgData name="Carlee Peterson" userId="3bec69d1-c966-4e26-8ffe-3a127ac45e11" providerId="ADAL" clId="{A406B9F9-6CD8-4D46-8416-9D58072C1E54}" dt="2023-04-28T23:40:46.477" v="2868"/>
        <pc:sldMkLst>
          <pc:docMk/>
          <pc:sldMk cId="4003520388" sldId="3819"/>
        </pc:sldMkLst>
      </pc:sldChg>
      <pc:sldChg chg="modSp new del mod">
        <pc:chgData name="Carlee Peterson" userId="3bec69d1-c966-4e26-8ffe-3a127ac45e11" providerId="ADAL" clId="{A406B9F9-6CD8-4D46-8416-9D58072C1E54}" dt="2023-04-28T23:48:29.945" v="3001" actId="2696"/>
        <pc:sldMkLst>
          <pc:docMk/>
          <pc:sldMk cId="2724129795" sldId="3820"/>
        </pc:sldMkLst>
      </pc:sldChg>
    </pc:docChg>
  </pc:docChgLst>
  <pc:docChgLst>
    <pc:chgData name="Isis Greenspan" userId="464bb143-1349-4605-a567-29b98f388ffb" providerId="ADAL" clId="{BA2A29FA-48D9-443A-A054-64D3A9C0B2B5}"/>
    <pc:docChg chg="undo custSel addSld modSld modMainMaster">
      <pc:chgData name="Isis Greenspan" userId="464bb143-1349-4605-a567-29b98f388ffb" providerId="ADAL" clId="{BA2A29FA-48D9-443A-A054-64D3A9C0B2B5}" dt="2025-07-11T19:12:41.755" v="2460" actId="13926"/>
      <pc:docMkLst>
        <pc:docMk/>
      </pc:docMkLst>
      <pc:sldChg chg="modSp mod">
        <pc:chgData name="Isis Greenspan" userId="464bb143-1349-4605-a567-29b98f388ffb" providerId="ADAL" clId="{BA2A29FA-48D9-443A-A054-64D3A9C0B2B5}" dt="2025-04-07T20:40:44.273" v="3" actId="20577"/>
        <pc:sldMkLst>
          <pc:docMk/>
          <pc:sldMk cId="441135165" sldId="3845"/>
        </pc:sldMkLst>
      </pc:sldChg>
      <pc:sldChg chg="modNotesTx">
        <pc:chgData name="Isis Greenspan" userId="464bb143-1349-4605-a567-29b98f388ffb" providerId="ADAL" clId="{BA2A29FA-48D9-443A-A054-64D3A9C0B2B5}" dt="2025-06-03T21:23:49.827" v="1221" actId="12"/>
        <pc:sldMkLst>
          <pc:docMk/>
          <pc:sldMk cId="2695436743" sldId="4349"/>
        </pc:sldMkLst>
      </pc:sldChg>
      <pc:sldChg chg="modNotesTx">
        <pc:chgData name="Isis Greenspan" userId="464bb143-1349-4605-a567-29b98f388ffb" providerId="ADAL" clId="{BA2A29FA-48D9-443A-A054-64D3A9C0B2B5}" dt="2025-06-03T21:24:05.814" v="1222" actId="12"/>
        <pc:sldMkLst>
          <pc:docMk/>
          <pc:sldMk cId="1670393165" sldId="4350"/>
        </pc:sldMkLst>
      </pc:sldChg>
      <pc:sldChg chg="modNotesTx">
        <pc:chgData name="Isis Greenspan" userId="464bb143-1349-4605-a567-29b98f388ffb" providerId="ADAL" clId="{BA2A29FA-48D9-443A-A054-64D3A9C0B2B5}" dt="2025-06-03T21:24:09.295" v="1223" actId="12"/>
        <pc:sldMkLst>
          <pc:docMk/>
          <pc:sldMk cId="2747642547" sldId="4351"/>
        </pc:sldMkLst>
      </pc:sldChg>
      <pc:sldChg chg="modSp modNotesTx">
        <pc:chgData name="Isis Greenspan" userId="464bb143-1349-4605-a567-29b98f388ffb" providerId="ADAL" clId="{BA2A29FA-48D9-443A-A054-64D3A9C0B2B5}" dt="2025-06-25T21:51:16.972" v="1953" actId="20577"/>
        <pc:sldMkLst>
          <pc:docMk/>
          <pc:sldMk cId="2163306982" sldId="4358"/>
        </pc:sldMkLst>
        <pc:graphicFrameChg chg="mod">
          <ac:chgData name="Isis Greenspan" userId="464bb143-1349-4605-a567-29b98f388ffb" providerId="ADAL" clId="{BA2A29FA-48D9-443A-A054-64D3A9C0B2B5}" dt="2025-06-03T21:40:37.525" v="1241" actId="962"/>
          <ac:graphicFrameMkLst>
            <pc:docMk/>
            <pc:sldMk cId="2163306982" sldId="4358"/>
            <ac:graphicFrameMk id="5" creationId="{F5061FF8-B171-04D6-52F8-539A94DB36B6}"/>
          </ac:graphicFrameMkLst>
        </pc:graphicFrameChg>
      </pc:sldChg>
      <pc:sldChg chg="modNotesTx">
        <pc:chgData name="Isis Greenspan" userId="464bb143-1349-4605-a567-29b98f388ffb" providerId="ADAL" clId="{BA2A29FA-48D9-443A-A054-64D3A9C0B2B5}" dt="2025-06-03T21:25:34.916" v="1224" actId="12"/>
        <pc:sldMkLst>
          <pc:docMk/>
          <pc:sldMk cId="2907632711" sldId="4359"/>
        </pc:sldMkLst>
      </pc:sldChg>
      <pc:sldChg chg="modSp mod">
        <pc:chgData name="Isis Greenspan" userId="464bb143-1349-4605-a567-29b98f388ffb" providerId="ADAL" clId="{BA2A29FA-48D9-443A-A054-64D3A9C0B2B5}" dt="2025-06-03T00:16:46.565" v="1028" actId="207"/>
        <pc:sldMkLst>
          <pc:docMk/>
          <pc:sldMk cId="3483607948" sldId="4373"/>
        </pc:sldMkLst>
        <pc:spChg chg="mod">
          <ac:chgData name="Isis Greenspan" userId="464bb143-1349-4605-a567-29b98f388ffb" providerId="ADAL" clId="{BA2A29FA-48D9-443A-A054-64D3A9C0B2B5}" dt="2025-06-03T00:16:46.565" v="1028" actId="207"/>
          <ac:spMkLst>
            <pc:docMk/>
            <pc:sldMk cId="3483607948" sldId="4373"/>
            <ac:spMk id="2" creationId="{2173DA06-8ED0-E85D-8E54-82C9D0E6C5E8}"/>
          </ac:spMkLst>
        </pc:spChg>
        <pc:spChg chg="mod">
          <ac:chgData name="Isis Greenspan" userId="464bb143-1349-4605-a567-29b98f388ffb" providerId="ADAL" clId="{BA2A29FA-48D9-443A-A054-64D3A9C0B2B5}" dt="2025-06-03T00:15:42.089" v="878" actId="207"/>
          <ac:spMkLst>
            <pc:docMk/>
            <pc:sldMk cId="3483607948" sldId="4373"/>
            <ac:spMk id="3" creationId="{A12F6E1A-4FF6-776B-52D1-EA743E9C763A}"/>
          </ac:spMkLst>
        </pc:spChg>
        <pc:spChg chg="mod">
          <ac:chgData name="Isis Greenspan" userId="464bb143-1349-4605-a567-29b98f388ffb" providerId="ADAL" clId="{BA2A29FA-48D9-443A-A054-64D3A9C0B2B5}" dt="2025-06-03T00:15:33.730" v="877" actId="207"/>
          <ac:spMkLst>
            <pc:docMk/>
            <pc:sldMk cId="3483607948" sldId="4373"/>
            <ac:spMk id="9" creationId="{9FD25955-121B-FE55-4EB8-60702A6F5392}"/>
          </ac:spMkLst>
        </pc:spChg>
        <pc:spChg chg="mod">
          <ac:chgData name="Isis Greenspan" userId="464bb143-1349-4605-a567-29b98f388ffb" providerId="ADAL" clId="{BA2A29FA-48D9-443A-A054-64D3A9C0B2B5}" dt="2025-06-03T00:14:58.851" v="876" actId="207"/>
          <ac:spMkLst>
            <pc:docMk/>
            <pc:sldMk cId="3483607948" sldId="4373"/>
            <ac:spMk id="10" creationId="{27E785C1-5E8B-4EE6-E149-3C7AB8C480EF}"/>
          </ac:spMkLst>
        </pc:spChg>
      </pc:sldChg>
      <pc:sldChg chg="modSp mod modNotesTx">
        <pc:chgData name="Isis Greenspan" userId="464bb143-1349-4605-a567-29b98f388ffb" providerId="ADAL" clId="{BA2A29FA-48D9-443A-A054-64D3A9C0B2B5}" dt="2025-07-11T19:01:08.943" v="2436" actId="20577"/>
        <pc:sldMkLst>
          <pc:docMk/>
          <pc:sldMk cId="1043593322" sldId="4377"/>
        </pc:sldMkLst>
      </pc:sldChg>
      <pc:sldChg chg="modSp mod">
        <pc:chgData name="Isis Greenspan" userId="464bb143-1349-4605-a567-29b98f388ffb" providerId="ADAL" clId="{BA2A29FA-48D9-443A-A054-64D3A9C0B2B5}" dt="2025-04-07T20:42:46.616" v="15" actId="20577"/>
        <pc:sldMkLst>
          <pc:docMk/>
          <pc:sldMk cId="2201202973" sldId="4379"/>
        </pc:sldMkLst>
      </pc:sldChg>
      <pc:sldChg chg="modNotes">
        <pc:chgData name="Isis Greenspan" userId="464bb143-1349-4605-a567-29b98f388ffb" providerId="ADAL" clId="{BA2A29FA-48D9-443A-A054-64D3A9C0B2B5}" dt="2025-07-11T18:20:25.840" v="2042" actId="20577"/>
        <pc:sldMkLst>
          <pc:docMk/>
          <pc:sldMk cId="3420890888" sldId="4381"/>
        </pc:sldMkLst>
      </pc:sldChg>
      <pc:sldChg chg="addSp modSp mod">
        <pc:chgData name="Isis Greenspan" userId="464bb143-1349-4605-a567-29b98f388ffb" providerId="ADAL" clId="{BA2A29FA-48D9-443A-A054-64D3A9C0B2B5}" dt="2025-06-26T17:16:20.707" v="2014" actId="208"/>
        <pc:sldMkLst>
          <pc:docMk/>
          <pc:sldMk cId="1685328245" sldId="4382"/>
        </pc:sldMkLst>
        <pc:grpChg chg="add mod">
          <ac:chgData name="Isis Greenspan" userId="464bb143-1349-4605-a567-29b98f388ffb" providerId="ADAL" clId="{BA2A29FA-48D9-443A-A054-64D3A9C0B2B5}" dt="2025-06-26T17:13:50.582" v="1995" actId="164"/>
          <ac:grpSpMkLst>
            <pc:docMk/>
            <pc:sldMk cId="1685328245" sldId="4382"/>
            <ac:grpSpMk id="3" creationId="{88BEA6CE-BECF-B875-9E8F-F1107307B97D}"/>
          </ac:grpSpMkLst>
        </pc:grpChg>
        <pc:picChg chg="mod">
          <ac:chgData name="Isis Greenspan" userId="464bb143-1349-4605-a567-29b98f388ffb" providerId="ADAL" clId="{BA2A29FA-48D9-443A-A054-64D3A9C0B2B5}" dt="2025-06-26T17:16:14.438" v="2013" actId="208"/>
          <ac:picMkLst>
            <pc:docMk/>
            <pc:sldMk cId="1685328245" sldId="4382"/>
            <ac:picMk id="5" creationId="{11275C9F-F2FB-9AFC-2B0E-288AED2F11BE}"/>
          </ac:picMkLst>
        </pc:picChg>
        <pc:picChg chg="mod">
          <ac:chgData name="Isis Greenspan" userId="464bb143-1349-4605-a567-29b98f388ffb" providerId="ADAL" clId="{BA2A29FA-48D9-443A-A054-64D3A9C0B2B5}" dt="2025-06-26T17:16:05.316" v="2012" actId="1076"/>
          <ac:picMkLst>
            <pc:docMk/>
            <pc:sldMk cId="1685328245" sldId="4382"/>
            <ac:picMk id="16" creationId="{677B8BC9-878D-99EF-B534-453004D558DE}"/>
          </ac:picMkLst>
        </pc:picChg>
        <pc:picChg chg="mod">
          <ac:chgData name="Isis Greenspan" userId="464bb143-1349-4605-a567-29b98f388ffb" providerId="ADAL" clId="{BA2A29FA-48D9-443A-A054-64D3A9C0B2B5}" dt="2025-06-26T17:16:20.707" v="2014" actId="208"/>
          <ac:picMkLst>
            <pc:docMk/>
            <pc:sldMk cId="1685328245" sldId="4382"/>
            <ac:picMk id="19" creationId="{59BF73B1-C7D1-B07F-AF50-20910535661C}"/>
          </ac:picMkLst>
        </pc:picChg>
      </pc:sldChg>
      <pc:sldChg chg="modSp mod">
        <pc:chgData name="Isis Greenspan" userId="464bb143-1349-4605-a567-29b98f388ffb" providerId="ADAL" clId="{BA2A29FA-48D9-443A-A054-64D3A9C0B2B5}" dt="2025-04-07T20:43:53.043" v="23" actId="20577"/>
        <pc:sldMkLst>
          <pc:docMk/>
          <pc:sldMk cId="2411133299" sldId="4384"/>
        </pc:sldMkLst>
      </pc:sldChg>
      <pc:sldChg chg="modSp mod">
        <pc:chgData name="Isis Greenspan" userId="464bb143-1349-4605-a567-29b98f388ffb" providerId="ADAL" clId="{BA2A29FA-48D9-443A-A054-64D3A9C0B2B5}" dt="2025-04-07T20:44:31.555" v="54" actId="207"/>
        <pc:sldMkLst>
          <pc:docMk/>
          <pc:sldMk cId="3444599200" sldId="4386"/>
        </pc:sldMkLst>
      </pc:sldChg>
      <pc:sldChg chg="modSp add mod modShow modNotes modNotesTx">
        <pc:chgData name="Isis Greenspan" userId="464bb143-1349-4605-a567-29b98f388ffb" providerId="ADAL" clId="{BA2A29FA-48D9-443A-A054-64D3A9C0B2B5}" dt="2025-06-03T21:38:27.387" v="1239" actId="962"/>
        <pc:sldMkLst>
          <pc:docMk/>
          <pc:sldMk cId="2926910855" sldId="4388"/>
        </pc:sldMkLst>
        <pc:spChg chg="mod">
          <ac:chgData name="Isis Greenspan" userId="464bb143-1349-4605-a567-29b98f388ffb" providerId="ADAL" clId="{BA2A29FA-48D9-443A-A054-64D3A9C0B2B5}" dt="2025-06-03T19:20:36.432" v="1152" actId="1038"/>
          <ac:spMkLst>
            <pc:docMk/>
            <pc:sldMk cId="2926910855" sldId="4388"/>
            <ac:spMk id="10" creationId="{073095D8-AD17-FE73-209E-2C2153DEB67A}"/>
          </ac:spMkLst>
        </pc:spChg>
        <pc:spChg chg="mod">
          <ac:chgData name="Isis Greenspan" userId="464bb143-1349-4605-a567-29b98f388ffb" providerId="ADAL" clId="{BA2A29FA-48D9-443A-A054-64D3A9C0B2B5}" dt="2025-06-03T19:20:36.432" v="1152" actId="1038"/>
          <ac:spMkLst>
            <pc:docMk/>
            <pc:sldMk cId="2926910855" sldId="4388"/>
            <ac:spMk id="11" creationId="{1A3F1271-C13D-AADC-79C5-B0DE93E76E8E}"/>
          </ac:spMkLst>
        </pc:spChg>
        <pc:spChg chg="mod ord">
          <ac:chgData name="Isis Greenspan" userId="464bb143-1349-4605-a567-29b98f388ffb" providerId="ADAL" clId="{BA2A29FA-48D9-443A-A054-64D3A9C0B2B5}" dt="2025-06-03T19:20:36.432" v="1152" actId="1038"/>
          <ac:spMkLst>
            <pc:docMk/>
            <pc:sldMk cId="2926910855" sldId="4388"/>
            <ac:spMk id="12" creationId="{3AAF58BD-C768-A297-1A74-3F03D5724BEC}"/>
          </ac:spMkLst>
        </pc:spChg>
        <pc:spChg chg="mod ord">
          <ac:chgData name="Isis Greenspan" userId="464bb143-1349-4605-a567-29b98f388ffb" providerId="ADAL" clId="{BA2A29FA-48D9-443A-A054-64D3A9C0B2B5}" dt="2025-06-03T19:20:36.432" v="1152" actId="1038"/>
          <ac:spMkLst>
            <pc:docMk/>
            <pc:sldMk cId="2926910855" sldId="4388"/>
            <ac:spMk id="13" creationId="{3C839A22-55DD-7F0E-92CE-2B936B21242F}"/>
          </ac:spMkLst>
        </pc:spChg>
        <pc:spChg chg="mod">
          <ac:chgData name="Isis Greenspan" userId="464bb143-1349-4605-a567-29b98f388ffb" providerId="ADAL" clId="{BA2A29FA-48D9-443A-A054-64D3A9C0B2B5}" dt="2025-06-03T19:19:18.706" v="1145" actId="1076"/>
          <ac:spMkLst>
            <pc:docMk/>
            <pc:sldMk cId="2926910855" sldId="4388"/>
            <ac:spMk id="14" creationId="{1ED7E094-77A6-53F8-B8E9-2EDFCEB55DB5}"/>
          </ac:spMkLst>
        </pc:spChg>
        <pc:spChg chg="mod ord">
          <ac:chgData name="Isis Greenspan" userId="464bb143-1349-4605-a567-29b98f388ffb" providerId="ADAL" clId="{BA2A29FA-48D9-443A-A054-64D3A9C0B2B5}" dt="2025-06-03T19:20:36.432" v="1152" actId="1038"/>
          <ac:spMkLst>
            <pc:docMk/>
            <pc:sldMk cId="2926910855" sldId="4388"/>
            <ac:spMk id="16" creationId="{48100CFC-21D8-E540-C025-9C5C456E7787}"/>
          </ac:spMkLst>
        </pc:spChg>
        <pc:spChg chg="mod">
          <ac:chgData name="Isis Greenspan" userId="464bb143-1349-4605-a567-29b98f388ffb" providerId="ADAL" clId="{BA2A29FA-48D9-443A-A054-64D3A9C0B2B5}" dt="2025-06-03T21:38:21.513" v="1233" actId="962"/>
          <ac:spMkLst>
            <pc:docMk/>
            <pc:sldMk cId="2926910855" sldId="4388"/>
            <ac:spMk id="19" creationId="{D6CDF9BC-4584-6F01-53DC-A3B1179924DD}"/>
          </ac:spMkLst>
        </pc:spChg>
        <pc:spChg chg="mod">
          <ac:chgData name="Isis Greenspan" userId="464bb143-1349-4605-a567-29b98f388ffb" providerId="ADAL" clId="{BA2A29FA-48D9-443A-A054-64D3A9C0B2B5}" dt="2025-06-03T21:38:26.161" v="1237" actId="962"/>
          <ac:spMkLst>
            <pc:docMk/>
            <pc:sldMk cId="2926910855" sldId="4388"/>
            <ac:spMk id="23" creationId="{D17B2318-27E9-DEA3-06CC-3C0D9CA6031A}"/>
          </ac:spMkLst>
        </pc:spChg>
        <pc:spChg chg="mod">
          <ac:chgData name="Isis Greenspan" userId="464bb143-1349-4605-a567-29b98f388ffb" providerId="ADAL" clId="{BA2A29FA-48D9-443A-A054-64D3A9C0B2B5}" dt="2025-06-03T21:38:26.735" v="1238" actId="962"/>
          <ac:spMkLst>
            <pc:docMk/>
            <pc:sldMk cId="2926910855" sldId="4388"/>
            <ac:spMk id="24" creationId="{2234002B-CDBF-62F3-42BE-4ED5E843E0F1}"/>
          </ac:spMkLst>
        </pc:spChg>
        <pc:spChg chg="mod">
          <ac:chgData name="Isis Greenspan" userId="464bb143-1349-4605-a567-29b98f388ffb" providerId="ADAL" clId="{BA2A29FA-48D9-443A-A054-64D3A9C0B2B5}" dt="2025-06-03T21:38:27.387" v="1239" actId="962"/>
          <ac:spMkLst>
            <pc:docMk/>
            <pc:sldMk cId="2926910855" sldId="4388"/>
            <ac:spMk id="25" creationId="{14739DF9-4ED5-A108-BFEE-0080BC0C9956}"/>
          </ac:spMkLst>
        </pc:spChg>
        <pc:spChg chg="mod">
          <ac:chgData name="Isis Greenspan" userId="464bb143-1349-4605-a567-29b98f388ffb" providerId="ADAL" clId="{BA2A29FA-48D9-443A-A054-64D3A9C0B2B5}" dt="2025-06-03T21:38:24.739" v="1236" actId="962"/>
          <ac:spMkLst>
            <pc:docMk/>
            <pc:sldMk cId="2926910855" sldId="4388"/>
            <ac:spMk id="28" creationId="{66AC9724-D03B-DB71-5653-1BA285481A33}"/>
          </ac:spMkLst>
        </pc:spChg>
        <pc:spChg chg="mod">
          <ac:chgData name="Isis Greenspan" userId="464bb143-1349-4605-a567-29b98f388ffb" providerId="ADAL" clId="{BA2A29FA-48D9-443A-A054-64D3A9C0B2B5}" dt="2025-06-03T21:38:23.720" v="1235" actId="962"/>
          <ac:spMkLst>
            <pc:docMk/>
            <pc:sldMk cId="2926910855" sldId="4388"/>
            <ac:spMk id="29" creationId="{1EB9331B-7477-E393-7D4F-64FF0D9E763B}"/>
          </ac:spMkLst>
        </pc:spChg>
        <pc:spChg chg="mod">
          <ac:chgData name="Isis Greenspan" userId="464bb143-1349-4605-a567-29b98f388ffb" providerId="ADAL" clId="{BA2A29FA-48D9-443A-A054-64D3A9C0B2B5}" dt="2025-06-03T21:38:23.039" v="1234" actId="962"/>
          <ac:spMkLst>
            <pc:docMk/>
            <pc:sldMk cId="2926910855" sldId="4388"/>
            <ac:spMk id="30" creationId="{A39422AD-77C7-D09A-9B6E-8326D1E452F0}"/>
          </ac:spMkLst>
        </pc:spChg>
        <pc:cxnChg chg="mod">
          <ac:chgData name="Isis Greenspan" userId="464bb143-1349-4605-a567-29b98f388ffb" providerId="ADAL" clId="{BA2A29FA-48D9-443A-A054-64D3A9C0B2B5}" dt="2025-06-03T21:38:19.495" v="1232" actId="962"/>
          <ac:cxnSpMkLst>
            <pc:docMk/>
            <pc:sldMk cId="2926910855" sldId="4388"/>
            <ac:cxnSpMk id="32" creationId="{A18A1D14-670A-52A7-74B8-ACDB1F01762C}"/>
          </ac:cxnSpMkLst>
        </pc:cxnChg>
      </pc:sldChg>
      <pc:sldChg chg="addSp delSp modSp add mod setBg modShow modNotesTx">
        <pc:chgData name="Isis Greenspan" userId="464bb143-1349-4605-a567-29b98f388ffb" providerId="ADAL" clId="{BA2A29FA-48D9-443A-A054-64D3A9C0B2B5}" dt="2025-06-26T17:41:06.347" v="2021" actId="20577"/>
        <pc:sldMkLst>
          <pc:docMk/>
          <pc:sldMk cId="4236847601" sldId="4389"/>
        </pc:sldMkLst>
        <pc:spChg chg="mod">
          <ac:chgData name="Isis Greenspan" userId="464bb143-1349-4605-a567-29b98f388ffb" providerId="ADAL" clId="{BA2A29FA-48D9-443A-A054-64D3A9C0B2B5}" dt="2025-06-26T17:41:06.347" v="2021" actId="20577"/>
          <ac:spMkLst>
            <pc:docMk/>
            <pc:sldMk cId="4236847601" sldId="4389"/>
            <ac:spMk id="2" creationId="{303989D2-7AAA-7EF0-E373-0F09699A4B19}"/>
          </ac:spMkLst>
        </pc:spChg>
        <pc:spChg chg="mod">
          <ac:chgData name="Isis Greenspan" userId="464bb143-1349-4605-a567-29b98f388ffb" providerId="ADAL" clId="{BA2A29FA-48D9-443A-A054-64D3A9C0B2B5}" dt="2025-06-03T19:26:30.590" v="1212" actId="1076"/>
          <ac:spMkLst>
            <pc:docMk/>
            <pc:sldMk cId="4236847601" sldId="4389"/>
            <ac:spMk id="3" creationId="{228F1F1D-FA94-EF50-B9E7-0AC78EE86628}"/>
          </ac:spMkLst>
        </pc:spChg>
        <pc:spChg chg="add mod ord">
          <ac:chgData name="Isis Greenspan" userId="464bb143-1349-4605-a567-29b98f388ffb" providerId="ADAL" clId="{BA2A29FA-48D9-443A-A054-64D3A9C0B2B5}" dt="2025-06-03T19:26:48.729" v="1214" actId="962"/>
          <ac:spMkLst>
            <pc:docMk/>
            <pc:sldMk cId="4236847601" sldId="4389"/>
            <ac:spMk id="15" creationId="{CD06A520-C977-2F4D-807A-8D2F51098B65}"/>
          </ac:spMkLst>
        </pc:spChg>
        <pc:picChg chg="mod modCrop">
          <ac:chgData name="Isis Greenspan" userId="464bb143-1349-4605-a567-29b98f388ffb" providerId="ADAL" clId="{BA2A29FA-48D9-443A-A054-64D3A9C0B2B5}" dt="2025-06-03T21:43:42.786" v="1394" actId="962"/>
          <ac:picMkLst>
            <pc:docMk/>
            <pc:sldMk cId="4236847601" sldId="4389"/>
            <ac:picMk id="19" creationId="{A9B61CD5-DA92-14FD-AC67-0457BFA1352A}"/>
          </ac:picMkLst>
        </pc:picChg>
        <pc:picChg chg="mod modCrop">
          <ac:chgData name="Isis Greenspan" userId="464bb143-1349-4605-a567-29b98f388ffb" providerId="ADAL" clId="{BA2A29FA-48D9-443A-A054-64D3A9C0B2B5}" dt="2025-06-04T16:45:17" v="1892" actId="14100"/>
          <ac:picMkLst>
            <pc:docMk/>
            <pc:sldMk cId="4236847601" sldId="4389"/>
            <ac:picMk id="21" creationId="{F39127D6-E598-DC5C-2D90-62C5E50F36BF}"/>
          </ac:picMkLst>
        </pc:picChg>
        <pc:cxnChg chg="add mod">
          <ac:chgData name="Isis Greenspan" userId="464bb143-1349-4605-a567-29b98f388ffb" providerId="ADAL" clId="{BA2A29FA-48D9-443A-A054-64D3A9C0B2B5}" dt="2025-06-03T19:27:00.032" v="1217" actId="962"/>
          <ac:cxnSpMkLst>
            <pc:docMk/>
            <pc:sldMk cId="4236847601" sldId="4389"/>
            <ac:cxnSpMk id="14" creationId="{C91ADA06-000E-4BE6-1206-22354038D63B}"/>
          </ac:cxnSpMkLst>
        </pc:cxnChg>
      </pc:sldChg>
      <pc:sldChg chg="modSp mod">
        <pc:chgData name="Isis Greenspan" userId="464bb143-1349-4605-a567-29b98f388ffb" providerId="ADAL" clId="{BA2A29FA-48D9-443A-A054-64D3A9C0B2B5}" dt="2025-06-02T23:20:52.211" v="705" actId="207"/>
        <pc:sldMkLst>
          <pc:docMk/>
          <pc:sldMk cId="2278483835" sldId="4392"/>
        </pc:sldMkLst>
        <pc:spChg chg="mod">
          <ac:chgData name="Isis Greenspan" userId="464bb143-1349-4605-a567-29b98f388ffb" providerId="ADAL" clId="{BA2A29FA-48D9-443A-A054-64D3A9C0B2B5}" dt="2025-06-02T23:20:52.211" v="705" actId="207"/>
          <ac:spMkLst>
            <pc:docMk/>
            <pc:sldMk cId="2278483835" sldId="4392"/>
            <ac:spMk id="25" creationId="{95CF90D1-254D-A737-CC5E-EA05D2A9C7FF}"/>
          </ac:spMkLst>
        </pc:spChg>
      </pc:sldChg>
      <pc:sldChg chg="modSp mod modNotes modNotesTx">
        <pc:chgData name="Isis Greenspan" userId="464bb143-1349-4605-a567-29b98f388ffb" providerId="ADAL" clId="{BA2A29FA-48D9-443A-A054-64D3A9C0B2B5}" dt="2025-07-11T19:03:47.802" v="2450" actId="20577"/>
        <pc:sldMkLst>
          <pc:docMk/>
          <pc:sldMk cId="2211442119" sldId="4397"/>
        </pc:sldMkLst>
        <pc:spChg chg="mod">
          <ac:chgData name="Isis Greenspan" userId="464bb143-1349-4605-a567-29b98f388ffb" providerId="ADAL" clId="{BA2A29FA-48D9-443A-A054-64D3A9C0B2B5}" dt="2025-06-02T23:21:46.882" v="709" actId="14861"/>
          <ac:spMkLst>
            <pc:docMk/>
            <pc:sldMk cId="2211442119" sldId="4397"/>
            <ac:spMk id="3" creationId="{C7CACEEF-2059-B376-573B-3BC097457712}"/>
          </ac:spMkLst>
        </pc:spChg>
        <pc:spChg chg="mod">
          <ac:chgData name="Isis Greenspan" userId="464bb143-1349-4605-a567-29b98f388ffb" providerId="ADAL" clId="{BA2A29FA-48D9-443A-A054-64D3A9C0B2B5}" dt="2025-06-03T00:18:50.451" v="1030" actId="1038"/>
          <ac:spMkLst>
            <pc:docMk/>
            <pc:sldMk cId="2211442119" sldId="4397"/>
            <ac:spMk id="5" creationId="{08D59E3F-6B68-F4FB-39D2-B1C3F59E36A3}"/>
          </ac:spMkLst>
        </pc:spChg>
        <pc:spChg chg="mod">
          <ac:chgData name="Isis Greenspan" userId="464bb143-1349-4605-a567-29b98f388ffb" providerId="ADAL" clId="{BA2A29FA-48D9-443A-A054-64D3A9C0B2B5}" dt="2025-07-11T19:03:40.451" v="2447" actId="20577"/>
          <ac:spMkLst>
            <pc:docMk/>
            <pc:sldMk cId="2211442119" sldId="4397"/>
            <ac:spMk id="6" creationId="{61FAF5FE-86AD-74BB-240E-28AA095CB590}"/>
          </ac:spMkLst>
        </pc:spChg>
      </pc:sldChg>
      <pc:sldChg chg="modSp mod modNotesTx">
        <pc:chgData name="Isis Greenspan" userId="464bb143-1349-4605-a567-29b98f388ffb" providerId="ADAL" clId="{BA2A29FA-48D9-443A-A054-64D3A9C0B2B5}" dt="2025-07-11T19:02:48.652" v="2442" actId="20577"/>
        <pc:sldMkLst>
          <pc:docMk/>
          <pc:sldMk cId="867728212" sldId="4398"/>
        </pc:sldMkLst>
        <pc:spChg chg="mod">
          <ac:chgData name="Isis Greenspan" userId="464bb143-1349-4605-a567-29b98f388ffb" providerId="ADAL" clId="{BA2A29FA-48D9-443A-A054-64D3A9C0B2B5}" dt="2025-07-11T19:02:29.460" v="2439" actId="20577"/>
          <ac:spMkLst>
            <pc:docMk/>
            <pc:sldMk cId="867728212" sldId="4398"/>
            <ac:spMk id="4" creationId="{6B4AFCFE-7B6C-45C5-B720-420B73335F19}"/>
          </ac:spMkLst>
        </pc:spChg>
      </pc:sldChg>
      <pc:sldChg chg="modSp mod modNotesTx">
        <pc:chgData name="Isis Greenspan" userId="464bb143-1349-4605-a567-29b98f388ffb" providerId="ADAL" clId="{BA2A29FA-48D9-443A-A054-64D3A9C0B2B5}" dt="2025-07-11T19:03:10.961" v="2446" actId="20577"/>
        <pc:sldMkLst>
          <pc:docMk/>
          <pc:sldMk cId="4255254968" sldId="4400"/>
        </pc:sldMkLst>
        <pc:spChg chg="mod">
          <ac:chgData name="Isis Greenspan" userId="464bb143-1349-4605-a567-29b98f388ffb" providerId="ADAL" clId="{BA2A29FA-48D9-443A-A054-64D3A9C0B2B5}" dt="2025-06-26T17:58:14.760" v="2025" actId="20577"/>
          <ac:spMkLst>
            <pc:docMk/>
            <pc:sldMk cId="4255254968" sldId="4400"/>
            <ac:spMk id="2" creationId="{A9674DB7-FF68-05B5-5417-C08323AA0A00}"/>
          </ac:spMkLst>
        </pc:spChg>
        <pc:spChg chg="mod">
          <ac:chgData name="Isis Greenspan" userId="464bb143-1349-4605-a567-29b98f388ffb" providerId="ADAL" clId="{BA2A29FA-48D9-443A-A054-64D3A9C0B2B5}" dt="2025-07-11T19:03:03.720" v="2443" actId="20577"/>
          <ac:spMkLst>
            <pc:docMk/>
            <pc:sldMk cId="4255254968" sldId="4400"/>
            <ac:spMk id="4" creationId="{8DE24ADA-B5C5-B4A1-1FB3-7E57D234E843}"/>
          </ac:spMkLst>
        </pc:spChg>
      </pc:sldChg>
      <pc:sldChg chg="modSp mod modNotes">
        <pc:chgData name="Isis Greenspan" userId="464bb143-1349-4605-a567-29b98f388ffb" providerId="ADAL" clId="{BA2A29FA-48D9-443A-A054-64D3A9C0B2B5}" dt="2025-06-04T16:44:15.823" v="1889" actId="114"/>
        <pc:sldMkLst>
          <pc:docMk/>
          <pc:sldMk cId="3962630746" sldId="4404"/>
        </pc:sldMkLst>
        <pc:spChg chg="mod">
          <ac:chgData name="Isis Greenspan" userId="464bb143-1349-4605-a567-29b98f388ffb" providerId="ADAL" clId="{BA2A29FA-48D9-443A-A054-64D3A9C0B2B5}" dt="2025-06-04T16:44:15.823" v="1889" actId="114"/>
          <ac:spMkLst>
            <pc:docMk/>
            <pc:sldMk cId="3962630746" sldId="4404"/>
            <ac:spMk id="4" creationId="{02E981CD-244A-6E78-C529-7F46F0F4D938}"/>
          </ac:spMkLst>
        </pc:spChg>
      </pc:sldChg>
      <pc:sldChg chg="modSp mod">
        <pc:chgData name="Isis Greenspan" userId="464bb143-1349-4605-a567-29b98f388ffb" providerId="ADAL" clId="{BA2A29FA-48D9-443A-A054-64D3A9C0B2B5}" dt="2025-06-03T18:33:22.168" v="1064" actId="196"/>
        <pc:sldMkLst>
          <pc:docMk/>
          <pc:sldMk cId="80750511" sldId="4406"/>
        </pc:sldMkLst>
        <pc:picChg chg="mod modCrop">
          <ac:chgData name="Isis Greenspan" userId="464bb143-1349-4605-a567-29b98f388ffb" providerId="ADAL" clId="{BA2A29FA-48D9-443A-A054-64D3A9C0B2B5}" dt="2025-06-03T18:33:22.168" v="1064" actId="196"/>
          <ac:picMkLst>
            <pc:docMk/>
            <pc:sldMk cId="80750511" sldId="4406"/>
            <ac:picMk id="5" creationId="{659FB9D6-E34B-6A5B-1E61-9FDA53897E39}"/>
          </ac:picMkLst>
        </pc:picChg>
      </pc:sldChg>
      <pc:sldChg chg="modSp mod">
        <pc:chgData name="Isis Greenspan" userId="464bb143-1349-4605-a567-29b98f388ffb" providerId="ADAL" clId="{BA2A29FA-48D9-443A-A054-64D3A9C0B2B5}" dt="2025-04-07T20:46:54.876" v="85" actId="14100"/>
        <pc:sldMkLst>
          <pc:docMk/>
          <pc:sldMk cId="3213519179" sldId="4412"/>
        </pc:sldMkLst>
      </pc:sldChg>
      <pc:sldChg chg="modSp mod">
        <pc:chgData name="Isis Greenspan" userId="464bb143-1349-4605-a567-29b98f388ffb" providerId="ADAL" clId="{BA2A29FA-48D9-443A-A054-64D3A9C0B2B5}" dt="2025-06-26T17:11:02.119" v="1994" actId="1076"/>
        <pc:sldMkLst>
          <pc:docMk/>
          <pc:sldMk cId="2622309161" sldId="4413"/>
        </pc:sldMkLst>
        <pc:spChg chg="mod">
          <ac:chgData name="Isis Greenspan" userId="464bb143-1349-4605-a567-29b98f388ffb" providerId="ADAL" clId="{BA2A29FA-48D9-443A-A054-64D3A9C0B2B5}" dt="2025-06-26T17:11:02.119" v="1994" actId="1076"/>
          <ac:spMkLst>
            <pc:docMk/>
            <pc:sldMk cId="2622309161" sldId="4413"/>
            <ac:spMk id="2" creationId="{471970DE-BDCB-0A52-DA87-AE3E47138569}"/>
          </ac:spMkLst>
        </pc:spChg>
      </pc:sldChg>
      <pc:sldChg chg="modSp mod modNotes modNotesTx">
        <pc:chgData name="Isis Greenspan" userId="464bb143-1349-4605-a567-29b98f388ffb" providerId="ADAL" clId="{BA2A29FA-48D9-443A-A054-64D3A9C0B2B5}" dt="2025-06-25T21:51:22.924" v="1954" actId="20577"/>
        <pc:sldMkLst>
          <pc:docMk/>
          <pc:sldMk cId="1735581172" sldId="4418"/>
        </pc:sldMkLst>
        <pc:spChg chg="mod">
          <ac:chgData name="Isis Greenspan" userId="464bb143-1349-4605-a567-29b98f388ffb" providerId="ADAL" clId="{BA2A29FA-48D9-443A-A054-64D3A9C0B2B5}" dt="2025-06-25T21:50:52.421" v="1949" actId="20577"/>
          <ac:spMkLst>
            <pc:docMk/>
            <pc:sldMk cId="1735581172" sldId="4418"/>
            <ac:spMk id="28" creationId="{3F52971E-D608-3459-A1A7-4DF836498238}"/>
          </ac:spMkLst>
        </pc:spChg>
      </pc:sldChg>
      <pc:sldChg chg="modSp mod">
        <pc:chgData name="Isis Greenspan" userId="464bb143-1349-4605-a567-29b98f388ffb" providerId="ADAL" clId="{BA2A29FA-48D9-443A-A054-64D3A9C0B2B5}" dt="2025-06-02T23:49:12.996" v="875" actId="1076"/>
        <pc:sldMkLst>
          <pc:docMk/>
          <pc:sldMk cId="1518016304" sldId="4421"/>
        </pc:sldMkLst>
        <pc:spChg chg="mod">
          <ac:chgData name="Isis Greenspan" userId="464bb143-1349-4605-a567-29b98f388ffb" providerId="ADAL" clId="{BA2A29FA-48D9-443A-A054-64D3A9C0B2B5}" dt="2025-06-02T23:49:12.996" v="875" actId="1076"/>
          <ac:spMkLst>
            <pc:docMk/>
            <pc:sldMk cId="1518016304" sldId="4421"/>
            <ac:spMk id="28" creationId="{FB38F25B-AE9F-0CEF-F593-BE52F6A363B7}"/>
          </ac:spMkLst>
        </pc:spChg>
        <pc:spChg chg="mod">
          <ac:chgData name="Isis Greenspan" userId="464bb143-1349-4605-a567-29b98f388ffb" providerId="ADAL" clId="{BA2A29FA-48D9-443A-A054-64D3A9C0B2B5}" dt="2025-06-02T23:49:12.996" v="875" actId="1076"/>
          <ac:spMkLst>
            <pc:docMk/>
            <pc:sldMk cId="1518016304" sldId="4421"/>
            <ac:spMk id="30" creationId="{88BCAD2F-0EDA-C692-8B54-459DD3653A95}"/>
          </ac:spMkLst>
        </pc:spChg>
        <pc:spChg chg="mod">
          <ac:chgData name="Isis Greenspan" userId="464bb143-1349-4605-a567-29b98f388ffb" providerId="ADAL" clId="{BA2A29FA-48D9-443A-A054-64D3A9C0B2B5}" dt="2025-06-02T23:49:12.996" v="875" actId="1076"/>
          <ac:spMkLst>
            <pc:docMk/>
            <pc:sldMk cId="1518016304" sldId="4421"/>
            <ac:spMk id="31" creationId="{A6398656-7FD4-5127-8709-4182BCBC0188}"/>
          </ac:spMkLst>
        </pc:spChg>
      </pc:sldChg>
      <pc:sldChg chg="modNotesTx">
        <pc:chgData name="Isis Greenspan" userId="464bb143-1349-4605-a567-29b98f388ffb" providerId="ADAL" clId="{BA2A29FA-48D9-443A-A054-64D3A9C0B2B5}" dt="2025-06-03T21:23:22.149" v="1220" actId="12"/>
        <pc:sldMkLst>
          <pc:docMk/>
          <pc:sldMk cId="3313779902" sldId="4422"/>
        </pc:sldMkLst>
      </pc:sldChg>
      <pc:sldChg chg="modSp mod modNotesTx">
        <pc:chgData name="Isis Greenspan" userId="464bb143-1349-4605-a567-29b98f388ffb" providerId="ADAL" clId="{BA2A29FA-48D9-443A-A054-64D3A9C0B2B5}" dt="2025-06-03T21:26:36.062" v="1228" actId="20577"/>
        <pc:sldMkLst>
          <pc:docMk/>
          <pc:sldMk cId="1838850326" sldId="4427"/>
        </pc:sldMkLst>
        <pc:spChg chg="mod">
          <ac:chgData name="Isis Greenspan" userId="464bb143-1349-4605-a567-29b98f388ffb" providerId="ADAL" clId="{BA2A29FA-48D9-443A-A054-64D3A9C0B2B5}" dt="2025-06-03T00:20:31.230" v="1038" actId="207"/>
          <ac:spMkLst>
            <pc:docMk/>
            <pc:sldMk cId="1838850326" sldId="4427"/>
            <ac:spMk id="58" creationId="{D5C90672-AA1C-5183-0AC6-C2E8540DD5A0}"/>
          </ac:spMkLst>
        </pc:spChg>
      </pc:sldChg>
      <pc:sldChg chg="modNotesTx">
        <pc:chgData name="Isis Greenspan" userId="464bb143-1349-4605-a567-29b98f388ffb" providerId="ADAL" clId="{BA2A29FA-48D9-443A-A054-64D3A9C0B2B5}" dt="2025-06-03T21:29:05.315" v="1231" actId="20577"/>
        <pc:sldMkLst>
          <pc:docMk/>
          <pc:sldMk cId="1720132292" sldId="4431"/>
        </pc:sldMkLst>
      </pc:sldChg>
      <pc:sldChg chg="modSp mod modNotes">
        <pc:chgData name="Isis Greenspan" userId="464bb143-1349-4605-a567-29b98f388ffb" providerId="ADAL" clId="{BA2A29FA-48D9-443A-A054-64D3A9C0B2B5}" dt="2025-06-04T16:43:13.380" v="1885" actId="1076"/>
        <pc:sldMkLst>
          <pc:docMk/>
          <pc:sldMk cId="1683100283" sldId="4433"/>
        </pc:sldMkLst>
        <pc:spChg chg="mod">
          <ac:chgData name="Isis Greenspan" userId="464bb143-1349-4605-a567-29b98f388ffb" providerId="ADAL" clId="{BA2A29FA-48D9-443A-A054-64D3A9C0B2B5}" dt="2025-06-04T16:43:13.380" v="1885" actId="1076"/>
          <ac:spMkLst>
            <pc:docMk/>
            <pc:sldMk cId="1683100283" sldId="4433"/>
            <ac:spMk id="4" creationId="{AE426F6B-3F89-FD2A-71EA-AE730174080A}"/>
          </ac:spMkLst>
        </pc:spChg>
      </pc:sldChg>
      <pc:sldChg chg="modSp mod">
        <pc:chgData name="Isis Greenspan" userId="464bb143-1349-4605-a567-29b98f388ffb" providerId="ADAL" clId="{BA2A29FA-48D9-443A-A054-64D3A9C0B2B5}" dt="2025-04-07T20:46:30.733" v="80" actId="20577"/>
        <pc:sldMkLst>
          <pc:docMk/>
          <pc:sldMk cId="2547364652" sldId="4435"/>
        </pc:sldMkLst>
      </pc:sldChg>
      <pc:sldChg chg="modSp mod">
        <pc:chgData name="Isis Greenspan" userId="464bb143-1349-4605-a567-29b98f388ffb" providerId="ADAL" clId="{BA2A29FA-48D9-443A-A054-64D3A9C0B2B5}" dt="2025-06-03T18:15:41.405" v="1055" actId="20577"/>
        <pc:sldMkLst>
          <pc:docMk/>
          <pc:sldMk cId="1999209536" sldId="4436"/>
        </pc:sldMkLst>
        <pc:spChg chg="mod">
          <ac:chgData name="Isis Greenspan" userId="464bb143-1349-4605-a567-29b98f388ffb" providerId="ADAL" clId="{BA2A29FA-48D9-443A-A054-64D3A9C0B2B5}" dt="2025-06-03T18:15:41.405" v="1055" actId="20577"/>
          <ac:spMkLst>
            <pc:docMk/>
            <pc:sldMk cId="1999209536" sldId="4436"/>
            <ac:spMk id="3" creationId="{7668E6B7-1282-0E3F-8326-E7082DCE7BD9}"/>
          </ac:spMkLst>
        </pc:spChg>
      </pc:sldChg>
      <pc:sldChg chg="modNotesTx">
        <pc:chgData name="Isis Greenspan" userId="464bb143-1349-4605-a567-29b98f388ffb" providerId="ADAL" clId="{BA2A29FA-48D9-443A-A054-64D3A9C0B2B5}" dt="2025-07-11T19:02:10.638" v="2438" actId="20577"/>
        <pc:sldMkLst>
          <pc:docMk/>
          <pc:sldMk cId="2515229093" sldId="4437"/>
        </pc:sldMkLst>
      </pc:sldChg>
      <pc:sldChg chg="modSp mod modNotesTx">
        <pc:chgData name="Isis Greenspan" userId="464bb143-1349-4605-a567-29b98f388ffb" providerId="ADAL" clId="{BA2A29FA-48D9-443A-A054-64D3A9C0B2B5}" dt="2025-06-02T23:35:56.382" v="781" actId="14100"/>
        <pc:sldMkLst>
          <pc:docMk/>
          <pc:sldMk cId="323110807" sldId="4438"/>
        </pc:sldMkLst>
        <pc:spChg chg="mod">
          <ac:chgData name="Isis Greenspan" userId="464bb143-1349-4605-a567-29b98f388ffb" providerId="ADAL" clId="{BA2A29FA-48D9-443A-A054-64D3A9C0B2B5}" dt="2025-06-02T23:35:23.564" v="756" actId="1035"/>
          <ac:spMkLst>
            <pc:docMk/>
            <pc:sldMk cId="323110807" sldId="4438"/>
            <ac:spMk id="2" creationId="{CE9450F2-5308-27C0-62BC-0DFD8CAC5D4C}"/>
          </ac:spMkLst>
        </pc:spChg>
        <pc:spChg chg="mod">
          <ac:chgData name="Isis Greenspan" userId="464bb143-1349-4605-a567-29b98f388ffb" providerId="ADAL" clId="{BA2A29FA-48D9-443A-A054-64D3A9C0B2B5}" dt="2025-06-02T23:34:58.656" v="751" actId="1037"/>
          <ac:spMkLst>
            <pc:docMk/>
            <pc:sldMk cId="323110807" sldId="4438"/>
            <ac:spMk id="5" creationId="{66ABB7D5-63D3-AA91-62AB-3C930E989001}"/>
          </ac:spMkLst>
        </pc:spChg>
        <pc:picChg chg="mod">
          <ac:chgData name="Isis Greenspan" userId="464bb143-1349-4605-a567-29b98f388ffb" providerId="ADAL" clId="{BA2A29FA-48D9-443A-A054-64D3A9C0B2B5}" dt="2025-06-02T23:35:33.916" v="779" actId="1035"/>
          <ac:picMkLst>
            <pc:docMk/>
            <pc:sldMk cId="323110807" sldId="4438"/>
            <ac:picMk id="3" creationId="{3585502E-AF2E-2B92-5E4C-46D7F4315231}"/>
          </ac:picMkLst>
        </pc:picChg>
        <pc:picChg chg="mod">
          <ac:chgData name="Isis Greenspan" userId="464bb143-1349-4605-a567-29b98f388ffb" providerId="ADAL" clId="{BA2A29FA-48D9-443A-A054-64D3A9C0B2B5}" dt="2025-06-02T23:35:29.019" v="765" actId="1035"/>
          <ac:picMkLst>
            <pc:docMk/>
            <pc:sldMk cId="323110807" sldId="4438"/>
            <ac:picMk id="4" creationId="{EA0AE372-6B32-CDED-E62F-E7DF292516A0}"/>
          </ac:picMkLst>
        </pc:picChg>
        <pc:picChg chg="mod modCrop">
          <ac:chgData name="Isis Greenspan" userId="464bb143-1349-4605-a567-29b98f388ffb" providerId="ADAL" clId="{BA2A29FA-48D9-443A-A054-64D3A9C0B2B5}" dt="2025-06-02T23:35:56.382" v="781" actId="14100"/>
          <ac:picMkLst>
            <pc:docMk/>
            <pc:sldMk cId="323110807" sldId="4438"/>
            <ac:picMk id="10" creationId="{83595A8A-FA04-9F22-2825-A6AE161AEB74}"/>
          </ac:picMkLst>
        </pc:picChg>
      </pc:sldChg>
      <pc:sldChg chg="modSp mod modNotesTx">
        <pc:chgData name="Isis Greenspan" userId="464bb143-1349-4605-a567-29b98f388ffb" providerId="ADAL" clId="{BA2A29FA-48D9-443A-A054-64D3A9C0B2B5}" dt="2025-06-26T17:09:07.788" v="1990" actId="20577"/>
        <pc:sldMkLst>
          <pc:docMk/>
          <pc:sldMk cId="1480220236" sldId="4451"/>
        </pc:sldMkLst>
        <pc:spChg chg="mod">
          <ac:chgData name="Isis Greenspan" userId="464bb143-1349-4605-a567-29b98f388ffb" providerId="ADAL" clId="{BA2A29FA-48D9-443A-A054-64D3A9C0B2B5}" dt="2025-06-26T17:08:28.559" v="1966" actId="20577"/>
          <ac:spMkLst>
            <pc:docMk/>
            <pc:sldMk cId="1480220236" sldId="4451"/>
            <ac:spMk id="6" creationId="{F85A117C-ECB4-81C1-C8E9-3C9AE9C3FC7C}"/>
          </ac:spMkLst>
        </pc:spChg>
        <pc:spChg chg="mod">
          <ac:chgData name="Isis Greenspan" userId="464bb143-1349-4605-a567-29b98f388ffb" providerId="ADAL" clId="{BA2A29FA-48D9-443A-A054-64D3A9C0B2B5}" dt="2025-06-26T17:08:30.945" v="1968" actId="20577"/>
          <ac:spMkLst>
            <pc:docMk/>
            <pc:sldMk cId="1480220236" sldId="4451"/>
            <ac:spMk id="7" creationId="{5D81C7F0-6DE4-60B4-C5BA-76E2BDB2C721}"/>
          </ac:spMkLst>
        </pc:spChg>
        <pc:spChg chg="mod">
          <ac:chgData name="Isis Greenspan" userId="464bb143-1349-4605-a567-29b98f388ffb" providerId="ADAL" clId="{BA2A29FA-48D9-443A-A054-64D3A9C0B2B5}" dt="2025-06-26T17:08:33.752" v="1970" actId="20577"/>
          <ac:spMkLst>
            <pc:docMk/>
            <pc:sldMk cId="1480220236" sldId="4451"/>
            <ac:spMk id="12" creationId="{6A7D4A2A-8B34-6626-B247-974B3DA45800}"/>
          </ac:spMkLst>
        </pc:spChg>
        <pc:spChg chg="mod">
          <ac:chgData name="Isis Greenspan" userId="464bb143-1349-4605-a567-29b98f388ffb" providerId="ADAL" clId="{BA2A29FA-48D9-443A-A054-64D3A9C0B2B5}" dt="2025-06-26T17:09:07.788" v="1990" actId="20577"/>
          <ac:spMkLst>
            <pc:docMk/>
            <pc:sldMk cId="1480220236" sldId="4451"/>
            <ac:spMk id="15" creationId="{BDF27A23-6F4B-AB5A-5A93-EA4DB3FA9314}"/>
          </ac:spMkLst>
        </pc:spChg>
        <pc:spChg chg="mod">
          <ac:chgData name="Isis Greenspan" userId="464bb143-1349-4605-a567-29b98f388ffb" providerId="ADAL" clId="{BA2A29FA-48D9-443A-A054-64D3A9C0B2B5}" dt="2025-06-26T17:01:09.641" v="1964" actId="20577"/>
          <ac:spMkLst>
            <pc:docMk/>
            <pc:sldMk cId="1480220236" sldId="4451"/>
            <ac:spMk id="16" creationId="{589D4907-6598-1AE6-73E5-C4D32AA293F9}"/>
          </ac:spMkLst>
        </pc:spChg>
        <pc:spChg chg="mod">
          <ac:chgData name="Isis Greenspan" userId="464bb143-1349-4605-a567-29b98f388ffb" providerId="ADAL" clId="{BA2A29FA-48D9-443A-A054-64D3A9C0B2B5}" dt="2025-06-26T17:08:58.782" v="1984" actId="20577"/>
          <ac:spMkLst>
            <pc:docMk/>
            <pc:sldMk cId="1480220236" sldId="4451"/>
            <ac:spMk id="20" creationId="{7178DA56-78D8-5956-F6F1-4C16F08C8958}"/>
          </ac:spMkLst>
        </pc:spChg>
        <pc:spChg chg="mod">
          <ac:chgData name="Isis Greenspan" userId="464bb143-1349-4605-a567-29b98f388ffb" providerId="ADAL" clId="{BA2A29FA-48D9-443A-A054-64D3A9C0B2B5}" dt="2025-06-26T17:09:01.760" v="1986" actId="20577"/>
          <ac:spMkLst>
            <pc:docMk/>
            <pc:sldMk cId="1480220236" sldId="4451"/>
            <ac:spMk id="21" creationId="{D66F6174-B4E3-32E0-E3AD-F6C94949C0A2}"/>
          </ac:spMkLst>
        </pc:spChg>
        <pc:spChg chg="mod">
          <ac:chgData name="Isis Greenspan" userId="464bb143-1349-4605-a567-29b98f388ffb" providerId="ADAL" clId="{BA2A29FA-48D9-443A-A054-64D3A9C0B2B5}" dt="2025-06-26T17:08:55.586" v="1982" actId="20577"/>
          <ac:spMkLst>
            <pc:docMk/>
            <pc:sldMk cId="1480220236" sldId="4451"/>
            <ac:spMk id="25" creationId="{F110CAC5-6D28-8AB0-D7A6-156CC1CD320F}"/>
          </ac:spMkLst>
        </pc:spChg>
        <pc:spChg chg="mod">
          <ac:chgData name="Isis Greenspan" userId="464bb143-1349-4605-a567-29b98f388ffb" providerId="ADAL" clId="{BA2A29FA-48D9-443A-A054-64D3A9C0B2B5}" dt="2025-06-26T17:08:48.293" v="1978" actId="20577"/>
          <ac:spMkLst>
            <pc:docMk/>
            <pc:sldMk cId="1480220236" sldId="4451"/>
            <ac:spMk id="26" creationId="{A3263215-F2A4-0ACC-8C18-AD52720F70D2}"/>
          </ac:spMkLst>
        </pc:spChg>
        <pc:spChg chg="mod">
          <ac:chgData name="Isis Greenspan" userId="464bb143-1349-4605-a567-29b98f388ffb" providerId="ADAL" clId="{BA2A29FA-48D9-443A-A054-64D3A9C0B2B5}" dt="2025-06-26T17:08:38.851" v="1972" actId="20577"/>
          <ac:spMkLst>
            <pc:docMk/>
            <pc:sldMk cId="1480220236" sldId="4451"/>
            <ac:spMk id="27" creationId="{A0188BDD-7EBB-F872-E47E-8AB21500D146}"/>
          </ac:spMkLst>
        </pc:spChg>
      </pc:sldChg>
      <pc:sldChg chg="modNotesTx">
        <pc:chgData name="Isis Greenspan" userId="464bb143-1349-4605-a567-29b98f388ffb" providerId="ADAL" clId="{BA2A29FA-48D9-443A-A054-64D3A9C0B2B5}" dt="2025-06-03T21:28:50.399" v="1230" actId="20577"/>
        <pc:sldMkLst>
          <pc:docMk/>
          <pc:sldMk cId="591161406" sldId="4452"/>
        </pc:sldMkLst>
      </pc:sldChg>
      <pc:sldChg chg="modNotesTx">
        <pc:chgData name="Isis Greenspan" userId="464bb143-1349-4605-a567-29b98f388ffb" providerId="ADAL" clId="{BA2A29FA-48D9-443A-A054-64D3A9C0B2B5}" dt="2025-06-03T21:22:41.497" v="1218" actId="12"/>
        <pc:sldMkLst>
          <pc:docMk/>
          <pc:sldMk cId="534596835" sldId="4453"/>
        </pc:sldMkLst>
      </pc:sldChg>
      <pc:sldChg chg="modSp mod setBg">
        <pc:chgData name="Isis Greenspan" userId="464bb143-1349-4605-a567-29b98f388ffb" providerId="ADAL" clId="{BA2A29FA-48D9-443A-A054-64D3A9C0B2B5}" dt="2025-06-02T23:46:46.333" v="871" actId="113"/>
        <pc:sldMkLst>
          <pc:docMk/>
          <pc:sldMk cId="3421154651" sldId="4454"/>
        </pc:sldMkLst>
        <pc:spChg chg="mod">
          <ac:chgData name="Isis Greenspan" userId="464bb143-1349-4605-a567-29b98f388ffb" providerId="ADAL" clId="{BA2A29FA-48D9-443A-A054-64D3A9C0B2B5}" dt="2025-06-02T23:46:46.333" v="871" actId="113"/>
          <ac:spMkLst>
            <pc:docMk/>
            <pc:sldMk cId="3421154651" sldId="4454"/>
            <ac:spMk id="2" creationId="{CE9450F2-5308-27C0-62BC-0DFD8CAC5D4C}"/>
          </ac:spMkLst>
        </pc:spChg>
        <pc:spChg chg="mod">
          <ac:chgData name="Isis Greenspan" userId="464bb143-1349-4605-a567-29b98f388ffb" providerId="ADAL" clId="{BA2A29FA-48D9-443A-A054-64D3A9C0B2B5}" dt="2025-06-02T23:46:00.238" v="870"/>
          <ac:spMkLst>
            <pc:docMk/>
            <pc:sldMk cId="3421154651" sldId="4454"/>
            <ac:spMk id="5" creationId="{1110960C-BB99-1953-33DD-AB8D55BA65AE}"/>
          </ac:spMkLst>
        </pc:spChg>
        <pc:spChg chg="mod">
          <ac:chgData name="Isis Greenspan" userId="464bb143-1349-4605-a567-29b98f388ffb" providerId="ADAL" clId="{BA2A29FA-48D9-443A-A054-64D3A9C0B2B5}" dt="2025-06-02T23:44:51.072" v="866"/>
          <ac:spMkLst>
            <pc:docMk/>
            <pc:sldMk cId="3421154651" sldId="4454"/>
            <ac:spMk id="6" creationId="{327601D6-342E-1F0D-D644-50C4C27B625C}"/>
          </ac:spMkLst>
        </pc:spChg>
        <pc:spChg chg="mod">
          <ac:chgData name="Isis Greenspan" userId="464bb143-1349-4605-a567-29b98f388ffb" providerId="ADAL" clId="{BA2A29FA-48D9-443A-A054-64D3A9C0B2B5}" dt="2025-06-02T23:45:49.489" v="869"/>
          <ac:spMkLst>
            <pc:docMk/>
            <pc:sldMk cId="3421154651" sldId="4454"/>
            <ac:spMk id="7" creationId="{D1C6564E-38C7-0025-9E45-B160E1D46640}"/>
          </ac:spMkLst>
        </pc:spChg>
        <pc:spChg chg="mod">
          <ac:chgData name="Isis Greenspan" userId="464bb143-1349-4605-a567-29b98f388ffb" providerId="ADAL" clId="{BA2A29FA-48D9-443A-A054-64D3A9C0B2B5}" dt="2025-06-02T23:43:42.476" v="854" actId="1037"/>
          <ac:spMkLst>
            <pc:docMk/>
            <pc:sldMk cId="3421154651" sldId="4454"/>
            <ac:spMk id="17" creationId="{B423FEF4-D155-815B-02EC-8CF4414CAFD6}"/>
          </ac:spMkLst>
        </pc:spChg>
        <pc:spChg chg="mod">
          <ac:chgData name="Isis Greenspan" userId="464bb143-1349-4605-a567-29b98f388ffb" providerId="ADAL" clId="{BA2A29FA-48D9-443A-A054-64D3A9C0B2B5}" dt="2025-06-02T23:43:46.420" v="860" actId="1037"/>
          <ac:spMkLst>
            <pc:docMk/>
            <pc:sldMk cId="3421154651" sldId="4454"/>
            <ac:spMk id="18" creationId="{D78D073C-DFA6-AFC9-7D50-3180F980B4F0}"/>
          </ac:spMkLst>
        </pc:spChg>
        <pc:spChg chg="mod">
          <ac:chgData name="Isis Greenspan" userId="464bb143-1349-4605-a567-29b98f388ffb" providerId="ADAL" clId="{BA2A29FA-48D9-443A-A054-64D3A9C0B2B5}" dt="2025-06-02T23:42:35.641" v="840" actId="14100"/>
          <ac:spMkLst>
            <pc:docMk/>
            <pc:sldMk cId="3421154651" sldId="4454"/>
            <ac:spMk id="19" creationId="{0860C6C4-02FD-68F0-D21A-909141C403DC}"/>
          </ac:spMkLst>
        </pc:spChg>
        <pc:picChg chg="mod modCrop">
          <ac:chgData name="Isis Greenspan" userId="464bb143-1349-4605-a567-29b98f388ffb" providerId="ADAL" clId="{BA2A29FA-48D9-443A-A054-64D3A9C0B2B5}" dt="2025-06-02T23:43:31.883" v="844" actId="1076"/>
          <ac:picMkLst>
            <pc:docMk/>
            <pc:sldMk cId="3421154651" sldId="4454"/>
            <ac:picMk id="16" creationId="{597148EC-904B-9FE7-929C-D703172C89F0}"/>
          </ac:picMkLst>
        </pc:picChg>
      </pc:sldChg>
      <pc:sldChg chg="modSp mod">
        <pc:chgData name="Isis Greenspan" userId="464bb143-1349-4605-a567-29b98f388ffb" providerId="ADAL" clId="{BA2A29FA-48D9-443A-A054-64D3A9C0B2B5}" dt="2025-07-11T19:06:15.991" v="2451" actId="20577"/>
        <pc:sldMkLst>
          <pc:docMk/>
          <pc:sldMk cId="1968021214" sldId="4456"/>
        </pc:sldMkLst>
        <pc:spChg chg="mod">
          <ac:chgData name="Isis Greenspan" userId="464bb143-1349-4605-a567-29b98f388ffb" providerId="ADAL" clId="{BA2A29FA-48D9-443A-A054-64D3A9C0B2B5}" dt="2025-07-11T19:06:15.991" v="2451" actId="20577"/>
          <ac:spMkLst>
            <pc:docMk/>
            <pc:sldMk cId="1968021214" sldId="4456"/>
            <ac:spMk id="3" creationId="{6E84DB23-FB08-2DA3-74E0-14F074656CBC}"/>
          </ac:spMkLst>
        </pc:spChg>
      </pc:sldChg>
      <pc:sldChg chg="modSp mod modNotesTx">
        <pc:chgData name="Isis Greenspan" userId="464bb143-1349-4605-a567-29b98f388ffb" providerId="ADAL" clId="{BA2A29FA-48D9-443A-A054-64D3A9C0B2B5}" dt="2025-07-11T19:10:41.102" v="2455" actId="13926"/>
        <pc:sldMkLst>
          <pc:docMk/>
          <pc:sldMk cId="1622882036" sldId="4457"/>
        </pc:sldMkLst>
        <pc:spChg chg="mod">
          <ac:chgData name="Isis Greenspan" userId="464bb143-1349-4605-a567-29b98f388ffb" providerId="ADAL" clId="{BA2A29FA-48D9-443A-A054-64D3A9C0B2B5}" dt="2025-07-11T19:10:41.102" v="2455" actId="13926"/>
          <ac:spMkLst>
            <pc:docMk/>
            <pc:sldMk cId="1622882036" sldId="4457"/>
            <ac:spMk id="3" creationId="{6E84DB23-FB08-2DA3-74E0-14F074656CBC}"/>
          </ac:spMkLst>
        </pc:spChg>
      </pc:sldChg>
      <pc:sldChg chg="modSp mod">
        <pc:chgData name="Isis Greenspan" userId="464bb143-1349-4605-a567-29b98f388ffb" providerId="ADAL" clId="{BA2A29FA-48D9-443A-A054-64D3A9C0B2B5}" dt="2025-07-11T19:12:41.755" v="2460" actId="13926"/>
        <pc:sldMkLst>
          <pc:docMk/>
          <pc:sldMk cId="1463683136" sldId="4458"/>
        </pc:sldMkLst>
        <pc:spChg chg="mod">
          <ac:chgData name="Isis Greenspan" userId="464bb143-1349-4605-a567-29b98f388ffb" providerId="ADAL" clId="{BA2A29FA-48D9-443A-A054-64D3A9C0B2B5}" dt="2025-07-11T19:12:41.755" v="2460" actId="13926"/>
          <ac:spMkLst>
            <pc:docMk/>
            <pc:sldMk cId="1463683136" sldId="4458"/>
            <ac:spMk id="3" creationId="{6E84DB23-FB08-2DA3-74E0-14F074656CBC}"/>
          </ac:spMkLst>
        </pc:spChg>
      </pc:sldChg>
      <pc:sldChg chg="modSp mod modCm">
        <pc:chgData name="Isis Greenspan" userId="464bb143-1349-4605-a567-29b98f388ffb" providerId="ADAL" clId="{BA2A29FA-48D9-443A-A054-64D3A9C0B2B5}" dt="2025-07-11T19:06:33.460" v="2453" actId="20577"/>
        <pc:sldMkLst>
          <pc:docMk/>
          <pc:sldMk cId="674934432" sldId="4459"/>
        </pc:sldMkLst>
        <pc:spChg chg="mod">
          <ac:chgData name="Isis Greenspan" userId="464bb143-1349-4605-a567-29b98f388ffb" providerId="ADAL" clId="{BA2A29FA-48D9-443A-A054-64D3A9C0B2B5}" dt="2025-07-11T19:06:33.460" v="2453" actId="20577"/>
          <ac:spMkLst>
            <pc:docMk/>
            <pc:sldMk cId="674934432" sldId="4459"/>
            <ac:spMk id="4" creationId="{00000000-0000-0000-0000-000000000000}"/>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BA2A29FA-48D9-443A-A054-64D3A9C0B2B5}" dt="2025-07-11T18:16:02.875" v="2036" actId="20577"/>
              <pc2:cmMkLst xmlns:pc2="http://schemas.microsoft.com/office/powerpoint/2019/9/main/command">
                <pc:docMk/>
                <pc:sldMk cId="674934432" sldId="4459"/>
                <pc2:cmMk id="{5F634304-6E05-42B3-BF46-126ADABC14F4}"/>
              </pc2:cmMkLst>
            </pc226:cmChg>
          </p:ext>
        </pc:extLst>
      </pc:sldChg>
      <pc:sldChg chg="modSp mod">
        <pc:chgData name="Isis Greenspan" userId="464bb143-1349-4605-a567-29b98f388ffb" providerId="ADAL" clId="{BA2A29FA-48D9-443A-A054-64D3A9C0B2B5}" dt="2025-07-11T18:22:20.847" v="2059" actId="1036"/>
        <pc:sldMkLst>
          <pc:docMk/>
          <pc:sldMk cId="1279289268" sldId="4460"/>
        </pc:sldMkLst>
        <pc:spChg chg="mod">
          <ac:chgData name="Isis Greenspan" userId="464bb143-1349-4605-a567-29b98f388ffb" providerId="ADAL" clId="{BA2A29FA-48D9-443A-A054-64D3A9C0B2B5}" dt="2025-07-11T18:22:20.847" v="2059" actId="1036"/>
          <ac:spMkLst>
            <pc:docMk/>
            <pc:sldMk cId="1279289268" sldId="4460"/>
            <ac:spMk id="4" creationId="{00000000-0000-0000-0000-000000000000}"/>
          </ac:spMkLst>
        </pc:spChg>
      </pc:sldChg>
      <pc:sldChg chg="delSp modSp mod setBg modNotesTx">
        <pc:chgData name="Isis Greenspan" userId="464bb143-1349-4605-a567-29b98f388ffb" providerId="ADAL" clId="{BA2A29FA-48D9-443A-A054-64D3A9C0B2B5}" dt="2025-07-11T18:58:54.732" v="2434" actId="20577"/>
        <pc:sldMkLst>
          <pc:docMk/>
          <pc:sldMk cId="695069882" sldId="4461"/>
        </pc:sldMkLst>
        <pc:spChg chg="mod">
          <ac:chgData name="Isis Greenspan" userId="464bb143-1349-4605-a567-29b98f388ffb" providerId="ADAL" clId="{BA2A29FA-48D9-443A-A054-64D3A9C0B2B5}" dt="2025-06-02T22:49:54.846" v="193" actId="208"/>
          <ac:spMkLst>
            <pc:docMk/>
            <pc:sldMk cId="695069882" sldId="4461"/>
            <ac:spMk id="23" creationId="{46B30294-CB76-AC1E-9D38-BE79CBF4786A}"/>
          </ac:spMkLst>
        </pc:spChg>
        <pc:spChg chg="mod">
          <ac:chgData name="Isis Greenspan" userId="464bb143-1349-4605-a567-29b98f388ffb" providerId="ADAL" clId="{BA2A29FA-48D9-443A-A054-64D3A9C0B2B5}" dt="2025-06-02T22:49:32.840" v="192" actId="1036"/>
          <ac:spMkLst>
            <pc:docMk/>
            <pc:sldMk cId="695069882" sldId="4461"/>
            <ac:spMk id="27" creationId="{96061C54-9CD7-A4C0-5290-D4C8EA23474B}"/>
          </ac:spMkLst>
        </pc:spChg>
        <pc:spChg chg="mod">
          <ac:chgData name="Isis Greenspan" userId="464bb143-1349-4605-a567-29b98f388ffb" providerId="ADAL" clId="{BA2A29FA-48D9-443A-A054-64D3A9C0B2B5}" dt="2025-06-02T22:49:32.840" v="192" actId="1036"/>
          <ac:spMkLst>
            <pc:docMk/>
            <pc:sldMk cId="695069882" sldId="4461"/>
            <ac:spMk id="29" creationId="{5230389D-E13C-F557-6ADE-A212E152A38E}"/>
          </ac:spMkLst>
        </pc:spChg>
        <pc:spChg chg="mod">
          <ac:chgData name="Isis Greenspan" userId="464bb143-1349-4605-a567-29b98f388ffb" providerId="ADAL" clId="{BA2A29FA-48D9-443A-A054-64D3A9C0B2B5}" dt="2025-06-02T22:49:32.840" v="192" actId="1036"/>
          <ac:spMkLst>
            <pc:docMk/>
            <pc:sldMk cId="695069882" sldId="4461"/>
            <ac:spMk id="31" creationId="{AACF6973-CADE-9C83-C55E-179EE7877249}"/>
          </ac:spMkLst>
        </pc:spChg>
        <pc:picChg chg="mod">
          <ac:chgData name="Isis Greenspan" userId="464bb143-1349-4605-a567-29b98f388ffb" providerId="ADAL" clId="{BA2A29FA-48D9-443A-A054-64D3A9C0B2B5}" dt="2025-06-02T22:49:32.840" v="192" actId="1036"/>
          <ac:picMkLst>
            <pc:docMk/>
            <pc:sldMk cId="695069882" sldId="4461"/>
            <ac:picMk id="5" creationId="{A15C42EA-152F-D823-5EDD-0826DA2884DF}"/>
          </ac:picMkLst>
        </pc:picChg>
        <pc:picChg chg="mod">
          <ac:chgData name="Isis Greenspan" userId="464bb143-1349-4605-a567-29b98f388ffb" providerId="ADAL" clId="{BA2A29FA-48D9-443A-A054-64D3A9C0B2B5}" dt="2025-06-02T22:49:32.840" v="192" actId="1036"/>
          <ac:picMkLst>
            <pc:docMk/>
            <pc:sldMk cId="695069882" sldId="4461"/>
            <ac:picMk id="16" creationId="{10EF3813-C3FF-1914-4708-64BBEF48E296}"/>
          </ac:picMkLst>
        </pc:picChg>
        <pc:picChg chg="mod">
          <ac:chgData name="Isis Greenspan" userId="464bb143-1349-4605-a567-29b98f388ffb" providerId="ADAL" clId="{BA2A29FA-48D9-443A-A054-64D3A9C0B2B5}" dt="2025-06-02T22:49:32.840" v="192" actId="1036"/>
          <ac:picMkLst>
            <pc:docMk/>
            <pc:sldMk cId="695069882" sldId="4461"/>
            <ac:picMk id="25" creationId="{2A88E1C8-4564-34E8-2018-F054C3B2C68D}"/>
          </ac:picMkLst>
        </pc:picChg>
        <pc:picChg chg="mod">
          <ac:chgData name="Isis Greenspan" userId="464bb143-1349-4605-a567-29b98f388ffb" providerId="ADAL" clId="{BA2A29FA-48D9-443A-A054-64D3A9C0B2B5}" dt="2025-06-02T22:49:32.840" v="192" actId="1036"/>
          <ac:picMkLst>
            <pc:docMk/>
            <pc:sldMk cId="695069882" sldId="4461"/>
            <ac:picMk id="32" creationId="{175DD257-C223-27D0-10D6-EB43C912D42B}"/>
          </ac:picMkLst>
        </pc:picChg>
        <pc:picChg chg="mod">
          <ac:chgData name="Isis Greenspan" userId="464bb143-1349-4605-a567-29b98f388ffb" providerId="ADAL" clId="{BA2A29FA-48D9-443A-A054-64D3A9C0B2B5}" dt="2025-06-02T22:49:32.840" v="192" actId="1036"/>
          <ac:picMkLst>
            <pc:docMk/>
            <pc:sldMk cId="695069882" sldId="4461"/>
            <ac:picMk id="1026" creationId="{625DA7B1-8B82-ADAA-FE75-13772BCCB262}"/>
          </ac:picMkLst>
        </pc:picChg>
        <pc:picChg chg="mod">
          <ac:chgData name="Isis Greenspan" userId="464bb143-1349-4605-a567-29b98f388ffb" providerId="ADAL" clId="{BA2A29FA-48D9-443A-A054-64D3A9C0B2B5}" dt="2025-06-02T22:49:32.840" v="192" actId="1036"/>
          <ac:picMkLst>
            <pc:docMk/>
            <pc:sldMk cId="695069882" sldId="4461"/>
            <ac:picMk id="1028" creationId="{930A8ADF-EE39-21C1-7FA2-D5741142A302}"/>
          </ac:picMkLst>
        </pc:picChg>
        <pc:cxnChg chg="mod">
          <ac:chgData name="Isis Greenspan" userId="464bb143-1349-4605-a567-29b98f388ffb" providerId="ADAL" clId="{BA2A29FA-48D9-443A-A054-64D3A9C0B2B5}" dt="2025-06-02T22:47:46.855" v="167" actId="208"/>
          <ac:cxnSpMkLst>
            <pc:docMk/>
            <pc:sldMk cId="695069882" sldId="4461"/>
            <ac:cxnSpMk id="26" creationId="{3DCBB48F-2FBB-A396-7607-DD03A9260E08}"/>
          </ac:cxnSpMkLst>
        </pc:cxnChg>
        <pc:cxnChg chg="mod">
          <ac:chgData name="Isis Greenspan" userId="464bb143-1349-4605-a567-29b98f388ffb" providerId="ADAL" clId="{BA2A29FA-48D9-443A-A054-64D3A9C0B2B5}" dt="2025-06-02T22:47:46.855" v="167" actId="208"/>
          <ac:cxnSpMkLst>
            <pc:docMk/>
            <pc:sldMk cId="695069882" sldId="4461"/>
            <ac:cxnSpMk id="28" creationId="{8F72C07C-90F0-B924-FC03-70B130CB5EA6}"/>
          </ac:cxnSpMkLst>
        </pc:cxnChg>
        <pc:cxnChg chg="mod">
          <ac:chgData name="Isis Greenspan" userId="464bb143-1349-4605-a567-29b98f388ffb" providerId="ADAL" clId="{BA2A29FA-48D9-443A-A054-64D3A9C0B2B5}" dt="2025-06-02T22:47:46.855" v="167" actId="208"/>
          <ac:cxnSpMkLst>
            <pc:docMk/>
            <pc:sldMk cId="695069882" sldId="4461"/>
            <ac:cxnSpMk id="30" creationId="{03B3E6CC-0128-940D-C775-BE72339E6797}"/>
          </ac:cxnSpMkLst>
        </pc:cxnChg>
        <pc:cxnChg chg="mod">
          <ac:chgData name="Isis Greenspan" userId="464bb143-1349-4605-a567-29b98f388ffb" providerId="ADAL" clId="{BA2A29FA-48D9-443A-A054-64D3A9C0B2B5}" dt="2025-06-02T22:47:46.855" v="167" actId="208"/>
          <ac:cxnSpMkLst>
            <pc:docMk/>
            <pc:sldMk cId="695069882" sldId="4461"/>
            <ac:cxnSpMk id="33" creationId="{7507727D-16F1-17FE-0681-02D67EC41FB6}"/>
          </ac:cxnSpMkLst>
        </pc:cxnChg>
      </pc:sldChg>
      <pc:sldChg chg="modSp mod modNotesTx">
        <pc:chgData name="Isis Greenspan" userId="464bb143-1349-4605-a567-29b98f388ffb" providerId="ADAL" clId="{BA2A29FA-48D9-443A-A054-64D3A9C0B2B5}" dt="2025-06-26T17:29:24.505" v="2020" actId="20577"/>
        <pc:sldMkLst>
          <pc:docMk/>
          <pc:sldMk cId="858478220" sldId="2147470378"/>
        </pc:sldMkLst>
        <pc:spChg chg="mod">
          <ac:chgData name="Isis Greenspan" userId="464bb143-1349-4605-a567-29b98f388ffb" providerId="ADAL" clId="{BA2A29FA-48D9-443A-A054-64D3A9C0B2B5}" dt="2025-06-26T17:29:24.505" v="2020" actId="20577"/>
          <ac:spMkLst>
            <pc:docMk/>
            <pc:sldMk cId="858478220" sldId="2147470378"/>
            <ac:spMk id="2" creationId="{20FADD46-D4C3-FD5C-8280-FA9EFBAAB688}"/>
          </ac:spMkLst>
        </pc:spChg>
      </pc:sldChg>
      <pc:sldChg chg="modSp mod modNotesTx">
        <pc:chgData name="Isis Greenspan" userId="464bb143-1349-4605-a567-29b98f388ffb" providerId="ADAL" clId="{BA2A29FA-48D9-443A-A054-64D3A9C0B2B5}" dt="2025-06-26T17:28:35.350" v="2019" actId="14100"/>
        <pc:sldMkLst>
          <pc:docMk/>
          <pc:sldMk cId="3599280124" sldId="2147470391"/>
        </pc:sldMkLst>
        <pc:spChg chg="mod">
          <ac:chgData name="Isis Greenspan" userId="464bb143-1349-4605-a567-29b98f388ffb" providerId="ADAL" clId="{BA2A29FA-48D9-443A-A054-64D3A9C0B2B5}" dt="2025-06-26T17:27:26.664" v="2015" actId="20577"/>
          <ac:spMkLst>
            <pc:docMk/>
            <pc:sldMk cId="3599280124" sldId="2147470391"/>
            <ac:spMk id="4" creationId="{ED812039-A008-E6A0-439E-2EF7346B90EF}"/>
          </ac:spMkLst>
        </pc:spChg>
        <pc:spChg chg="mod">
          <ac:chgData name="Isis Greenspan" userId="464bb143-1349-4605-a567-29b98f388ffb" providerId="ADAL" clId="{BA2A29FA-48D9-443A-A054-64D3A9C0B2B5}" dt="2025-06-26T17:28:24.879" v="2017" actId="552"/>
          <ac:spMkLst>
            <pc:docMk/>
            <pc:sldMk cId="3599280124" sldId="2147470391"/>
            <ac:spMk id="5" creationId="{3994D6B3-9A01-5E3D-50E7-7BBD4695DDCF}"/>
          </ac:spMkLst>
        </pc:spChg>
        <pc:spChg chg="mod">
          <ac:chgData name="Isis Greenspan" userId="464bb143-1349-4605-a567-29b98f388ffb" providerId="ADAL" clId="{BA2A29FA-48D9-443A-A054-64D3A9C0B2B5}" dt="2025-06-26T17:28:24.879" v="2017" actId="552"/>
          <ac:spMkLst>
            <pc:docMk/>
            <pc:sldMk cId="3599280124" sldId="2147470391"/>
            <ac:spMk id="6" creationId="{93180EB7-F8FF-51CD-3C54-5CBC47FF5D26}"/>
          </ac:spMkLst>
        </pc:spChg>
        <pc:spChg chg="mod">
          <ac:chgData name="Isis Greenspan" userId="464bb143-1349-4605-a567-29b98f388ffb" providerId="ADAL" clId="{BA2A29FA-48D9-443A-A054-64D3A9C0B2B5}" dt="2025-06-03T21:48:22.389" v="1656" actId="962"/>
          <ac:spMkLst>
            <pc:docMk/>
            <pc:sldMk cId="3599280124" sldId="2147470391"/>
            <ac:spMk id="10" creationId="{EB1EBCBF-ACDB-7977-4BB8-87A5888DD698}"/>
          </ac:spMkLst>
        </pc:spChg>
        <pc:spChg chg="mod">
          <ac:chgData name="Isis Greenspan" userId="464bb143-1349-4605-a567-29b98f388ffb" providerId="ADAL" clId="{BA2A29FA-48D9-443A-A054-64D3A9C0B2B5}" dt="2025-06-26T17:28:35.350" v="2019" actId="14100"/>
          <ac:spMkLst>
            <pc:docMk/>
            <pc:sldMk cId="3599280124" sldId="2147470391"/>
            <ac:spMk id="11" creationId="{407CAEAD-7BE1-5482-D73D-4F682633497A}"/>
          </ac:spMkLst>
        </pc:spChg>
        <pc:spChg chg="mod">
          <ac:chgData name="Isis Greenspan" userId="464bb143-1349-4605-a567-29b98f388ffb" providerId="ADAL" clId="{BA2A29FA-48D9-443A-A054-64D3A9C0B2B5}" dt="2025-06-03T21:49:05.919" v="1869" actId="962"/>
          <ac:spMkLst>
            <pc:docMk/>
            <pc:sldMk cId="3599280124" sldId="2147470391"/>
            <ac:spMk id="12" creationId="{A4E4C592-A01C-5D5F-01FC-23A017223C8A}"/>
          </ac:spMkLst>
        </pc:spChg>
        <pc:spChg chg="mod">
          <ac:chgData name="Isis Greenspan" userId="464bb143-1349-4605-a567-29b98f388ffb" providerId="ADAL" clId="{BA2A29FA-48D9-443A-A054-64D3A9C0B2B5}" dt="2025-06-03T21:48:22.389" v="1656" actId="962"/>
          <ac:spMkLst>
            <pc:docMk/>
            <pc:sldMk cId="3599280124" sldId="2147470391"/>
            <ac:spMk id="16" creationId="{4C7D6EDC-F1D6-C071-75A6-5B7344158791}"/>
          </ac:spMkLst>
        </pc:spChg>
        <pc:spChg chg="mod">
          <ac:chgData name="Isis Greenspan" userId="464bb143-1349-4605-a567-29b98f388ffb" providerId="ADAL" clId="{BA2A29FA-48D9-443A-A054-64D3A9C0B2B5}" dt="2025-06-26T17:28:14.925" v="2016" actId="552"/>
          <ac:spMkLst>
            <pc:docMk/>
            <pc:sldMk cId="3599280124" sldId="2147470391"/>
            <ac:spMk id="19" creationId="{017F3E58-DFAE-1E0A-D894-3958BD4F32E2}"/>
          </ac:spMkLst>
        </pc:spChg>
        <pc:spChg chg="mod">
          <ac:chgData name="Isis Greenspan" userId="464bb143-1349-4605-a567-29b98f388ffb" providerId="ADAL" clId="{BA2A29FA-48D9-443A-A054-64D3A9C0B2B5}" dt="2025-06-26T17:28:14.925" v="2016" actId="552"/>
          <ac:spMkLst>
            <pc:docMk/>
            <pc:sldMk cId="3599280124" sldId="2147470391"/>
            <ac:spMk id="20" creationId="{C244AAAD-80DF-7EA1-D702-310B466440A1}"/>
          </ac:spMkLst>
        </pc:spChg>
        <pc:cxnChg chg="mod">
          <ac:chgData name="Isis Greenspan" userId="464bb143-1349-4605-a567-29b98f388ffb" providerId="ADAL" clId="{BA2A29FA-48D9-443A-A054-64D3A9C0B2B5}" dt="2025-06-03T21:48:22.389" v="1656" actId="962"/>
          <ac:cxnSpMkLst>
            <pc:docMk/>
            <pc:sldMk cId="3599280124" sldId="2147470391"/>
            <ac:cxnSpMk id="9" creationId="{D72E45A9-2030-F9C3-244A-16728F871060}"/>
          </ac:cxnSpMkLst>
        </pc:cxnChg>
        <pc:cxnChg chg="mod">
          <ac:chgData name="Isis Greenspan" userId="464bb143-1349-4605-a567-29b98f388ffb" providerId="ADAL" clId="{BA2A29FA-48D9-443A-A054-64D3A9C0B2B5}" dt="2025-06-03T21:49:05.919" v="1869" actId="962"/>
          <ac:cxnSpMkLst>
            <pc:docMk/>
            <pc:sldMk cId="3599280124" sldId="2147470391"/>
            <ac:cxnSpMk id="17" creationId="{EEDB236C-11FE-0095-11C0-9080EBBBD583}"/>
          </ac:cxnSpMkLst>
        </pc:cxnChg>
        <pc:cxnChg chg="mod">
          <ac:chgData name="Isis Greenspan" userId="464bb143-1349-4605-a567-29b98f388ffb" providerId="ADAL" clId="{BA2A29FA-48D9-443A-A054-64D3A9C0B2B5}" dt="2025-06-03T21:48:22.389" v="1656" actId="962"/>
          <ac:cxnSpMkLst>
            <pc:docMk/>
            <pc:sldMk cId="3599280124" sldId="2147470391"/>
            <ac:cxnSpMk id="33" creationId="{517FD573-DA28-1452-37DD-8115CAA82CD0}"/>
          </ac:cxnSpMkLst>
        </pc:cxnChg>
        <pc:cxnChg chg="mod">
          <ac:chgData name="Isis Greenspan" userId="464bb143-1349-4605-a567-29b98f388ffb" providerId="ADAL" clId="{BA2A29FA-48D9-443A-A054-64D3A9C0B2B5}" dt="2025-06-03T21:49:05.919" v="1869" actId="962"/>
          <ac:cxnSpMkLst>
            <pc:docMk/>
            <pc:sldMk cId="3599280124" sldId="2147470391"/>
            <ac:cxnSpMk id="34" creationId="{7F32ECE7-8FF8-E05A-FA3C-8DC6032D9E77}"/>
          </ac:cxnSpMkLst>
        </pc:cxnChg>
      </pc:sldChg>
      <pc:sldChg chg="modSp mod modNotesTx">
        <pc:chgData name="Isis Greenspan" userId="464bb143-1349-4605-a567-29b98f388ffb" providerId="ADAL" clId="{BA2A29FA-48D9-443A-A054-64D3A9C0B2B5}" dt="2025-06-26T18:04:35.284" v="2026" actId="20577"/>
        <pc:sldMkLst>
          <pc:docMk/>
          <pc:sldMk cId="3290525284" sldId="2147470405"/>
        </pc:sldMkLst>
        <pc:spChg chg="mod">
          <ac:chgData name="Isis Greenspan" userId="464bb143-1349-4605-a567-29b98f388ffb" providerId="ADAL" clId="{BA2A29FA-48D9-443A-A054-64D3A9C0B2B5}" dt="2025-06-26T18:04:35.284" v="2026" actId="20577"/>
          <ac:spMkLst>
            <pc:docMk/>
            <pc:sldMk cId="3290525284" sldId="2147470405"/>
            <ac:spMk id="2" creationId="{00C50E21-2852-A382-DB79-7240FF26468E}"/>
          </ac:spMkLst>
        </pc:spChg>
      </pc:sldChg>
      <pc:sldChg chg="modSp mod modNotesTx">
        <pc:chgData name="Isis Greenspan" userId="464bb143-1349-4605-a567-29b98f388ffb" providerId="ADAL" clId="{BA2A29FA-48D9-443A-A054-64D3A9C0B2B5}" dt="2025-06-26T18:04:39.575" v="2027" actId="20577"/>
        <pc:sldMkLst>
          <pc:docMk/>
          <pc:sldMk cId="403082770" sldId="2147470408"/>
        </pc:sldMkLst>
        <pc:spChg chg="mod">
          <ac:chgData name="Isis Greenspan" userId="464bb143-1349-4605-a567-29b98f388ffb" providerId="ADAL" clId="{BA2A29FA-48D9-443A-A054-64D3A9C0B2B5}" dt="2025-06-26T18:04:39.575" v="2027" actId="20577"/>
          <ac:spMkLst>
            <pc:docMk/>
            <pc:sldMk cId="403082770" sldId="2147470408"/>
            <ac:spMk id="2" creationId="{2FA37CEB-4F8A-D23C-36F2-1CC57D21E175}"/>
          </ac:spMkLst>
        </pc:spChg>
      </pc:sldChg>
      <pc:sldChg chg="modSp mod modNotesTx">
        <pc:chgData name="Isis Greenspan" userId="464bb143-1349-4605-a567-29b98f388ffb" providerId="ADAL" clId="{BA2A29FA-48D9-443A-A054-64D3A9C0B2B5}" dt="2025-06-26T18:04:43.082" v="2028" actId="20577"/>
        <pc:sldMkLst>
          <pc:docMk/>
          <pc:sldMk cId="1999261851" sldId="2147470409"/>
        </pc:sldMkLst>
        <pc:spChg chg="mod">
          <ac:chgData name="Isis Greenspan" userId="464bb143-1349-4605-a567-29b98f388ffb" providerId="ADAL" clId="{BA2A29FA-48D9-443A-A054-64D3A9C0B2B5}" dt="2025-06-26T18:04:43.082" v="2028" actId="20577"/>
          <ac:spMkLst>
            <pc:docMk/>
            <pc:sldMk cId="1999261851" sldId="2147470409"/>
            <ac:spMk id="2" creationId="{A9ED4418-B41B-7C48-9D29-727C8CFB7B6E}"/>
          </ac:spMkLst>
        </pc:spChg>
      </pc:sldChg>
      <pc:sldChg chg="modSp add mod modShow">
        <pc:chgData name="Isis Greenspan" userId="464bb143-1349-4605-a567-29b98f388ffb" providerId="ADAL" clId="{BA2A29FA-48D9-443A-A054-64D3A9C0B2B5}" dt="2025-06-03T18:34:14.267" v="1069" actId="729"/>
        <pc:sldMkLst>
          <pc:docMk/>
          <pc:sldMk cId="1411380439" sldId="2147470410"/>
        </pc:sldMkLst>
      </pc:sldChg>
      <pc:sldMasterChg chg="modSldLayout">
        <pc:chgData name="Isis Greenspan" userId="464bb143-1349-4605-a567-29b98f388ffb" providerId="ADAL" clId="{BA2A29FA-48D9-443A-A054-64D3A9C0B2B5}" dt="2025-06-03T19:26:39.433" v="1213" actId="478"/>
        <pc:sldMasterMkLst>
          <pc:docMk/>
          <pc:sldMasterMk cId="1000960959" sldId="2147484577"/>
        </pc:sldMasterMkLst>
        <pc:sldLayoutChg chg="addSp delSp modSp mod">
          <pc:chgData name="Isis Greenspan" userId="464bb143-1349-4605-a567-29b98f388ffb" providerId="ADAL" clId="{BA2A29FA-48D9-443A-A054-64D3A9C0B2B5}" dt="2025-06-03T19:26:39.433" v="1213" actId="478"/>
          <pc:sldLayoutMkLst>
            <pc:docMk/>
            <pc:sldMasterMk cId="1000960959" sldId="2147484577"/>
            <pc:sldLayoutMk cId="2925061503" sldId="2147484579"/>
          </pc:sldLayoutMkLst>
          <pc:spChg chg="add mod">
            <ac:chgData name="Isis Greenspan" userId="464bb143-1349-4605-a567-29b98f388ffb" providerId="ADAL" clId="{BA2A29FA-48D9-443A-A054-64D3A9C0B2B5}" dt="2025-06-02T22:41:29.550" v="106"/>
            <ac:spMkLst>
              <pc:docMk/>
              <pc:sldMasterMk cId="1000960959" sldId="2147484577"/>
              <pc:sldLayoutMk cId="2925061503" sldId="2147484579"/>
              <ac:spMk id="3" creationId="{37578F86-5A82-332A-4E24-38E922447B06}"/>
            </ac:spMkLst>
          </pc:spChg>
        </pc:sldLayoutChg>
      </pc:sldMasterChg>
    </pc:docChg>
  </pc:docChgLst>
  <pc:docChgLst>
    <pc:chgData name="Renee Luque" userId="S::rluque@cffutures.net::24b01a1d-1c91-492f-b0ec-f8dd3574c772" providerId="AD" clId="Web-{C669C348-58ED-4B83-B4FE-33FBDE8AAA00}"/>
    <pc:docChg chg="sldOrd">
      <pc:chgData name="Renee Luque" userId="S::rluque@cffutures.net::24b01a1d-1c91-492f-b0ec-f8dd3574c772" providerId="AD" clId="Web-{C669C348-58ED-4B83-B4FE-33FBDE8AAA00}" dt="2023-10-12T20:32:12.740" v="0"/>
      <pc:docMkLst>
        <pc:docMk/>
      </pc:docMkLst>
      <pc:sldChg chg="ord">
        <pc:chgData name="Renee Luque" userId="S::rluque@cffutures.net::24b01a1d-1c91-492f-b0ec-f8dd3574c772" providerId="AD" clId="Web-{C669C348-58ED-4B83-B4FE-33FBDE8AAA00}" dt="2023-10-12T20:32:12.740" v="0"/>
        <pc:sldMkLst>
          <pc:docMk/>
          <pc:sldMk cId="1608537100" sldId="3815"/>
        </pc:sldMkLst>
      </pc:sldChg>
    </pc:docChg>
  </pc:docChgLst>
  <pc:docChgLst>
    <pc:chgData name="Colleen Killian" userId="258c37e2-b930-428f-b553-4f4a7fc4244d" providerId="ADAL" clId="{DA454D89-FBFC-4361-A426-0E01714348AE}"/>
    <pc:docChg chg="modSld">
      <pc:chgData name="Colleen Killian" userId="258c37e2-b930-428f-b553-4f4a7fc4244d" providerId="ADAL" clId="{DA454D89-FBFC-4361-A426-0E01714348AE}" dt="2023-04-28T23:39:31.997" v="1" actId="27918"/>
      <pc:docMkLst>
        <pc:docMk/>
      </pc:docMkLst>
      <pc:sldChg chg="mod">
        <pc:chgData name="Colleen Killian" userId="258c37e2-b930-428f-b553-4f4a7fc4244d" providerId="ADAL" clId="{DA454D89-FBFC-4361-A426-0E01714348AE}" dt="2023-04-28T23:39:31.997" v="1" actId="27918"/>
        <pc:sldMkLst>
          <pc:docMk/>
          <pc:sldMk cId="1466776129" sldId="325"/>
        </pc:sldMkLst>
      </pc:sldChg>
    </pc:docChg>
  </pc:docChgLst>
  <pc:docChgLst>
    <pc:chgData name="Nancy Hansen" userId="d9975185-0e82-4ed8-a081-bc8ef253a5b1" providerId="ADAL" clId="{DB4F178B-2664-4BB8-9FEF-434DFA8642E8}"/>
    <pc:docChg chg="modSld">
      <pc:chgData name="Nancy Hansen" userId="d9975185-0e82-4ed8-a081-bc8ef253a5b1" providerId="ADAL" clId="{DB4F178B-2664-4BB8-9FEF-434DFA8642E8}" dt="2023-07-28T21:26:05.988" v="59"/>
      <pc:docMkLst>
        <pc:docMk/>
      </pc:docMkLst>
      <pc:sldChg chg="modCm">
        <pc:chgData name="Nancy Hansen" userId="d9975185-0e82-4ed8-a081-bc8ef253a5b1" providerId="ADAL" clId="{DB4F178B-2664-4BB8-9FEF-434DFA8642E8}" dt="2023-07-15T14:41:09.287" v="54"/>
        <pc:sldMkLst>
          <pc:docMk/>
          <pc:sldMk cId="3518103985" sldId="323"/>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DB4F178B-2664-4BB8-9FEF-434DFA8642E8}" dt="2023-07-15T14:41:09.287" v="54"/>
              <pc2:cmMkLst xmlns:pc2="http://schemas.microsoft.com/office/powerpoint/2019/9/main/command">
                <pc:docMk/>
                <pc:sldMk cId="3518103985" sldId="323"/>
                <pc2:cmMk id="{5DB22EC2-D6EA-40EE-9261-0AC32E586736}"/>
              </pc2:cmMkLst>
              <pc226:cmRplyChg chg="add">
                <pc226:chgData name="Nancy Hansen" userId="d9975185-0e82-4ed8-a081-bc8ef253a5b1" providerId="ADAL" clId="{DB4F178B-2664-4BB8-9FEF-434DFA8642E8}" dt="2023-07-15T14:41:09.287" v="54"/>
                <pc2:cmRplyMkLst xmlns:pc2="http://schemas.microsoft.com/office/powerpoint/2019/9/main/command">
                  <pc:docMk/>
                  <pc:sldMk cId="3518103985" sldId="323"/>
                  <pc2:cmMk id="{5DB22EC2-D6EA-40EE-9261-0AC32E586736}"/>
                  <pc2:cmRplyMk id="{8653E99D-5B8D-476C-BD6A-85394D455DB7}"/>
                </pc2:cmRplyMkLst>
              </pc226:cmRplyChg>
            </pc226:cmChg>
          </p:ext>
        </pc:extLst>
      </pc:sldChg>
      <pc:sldChg chg="delCm modCm">
        <pc:chgData name="Nancy Hansen" userId="d9975185-0e82-4ed8-a081-bc8ef253a5b1" providerId="ADAL" clId="{DB4F178B-2664-4BB8-9FEF-434DFA8642E8}" dt="2023-07-28T21:24:56.082" v="56"/>
        <pc:sldMkLst>
          <pc:docMk/>
          <pc:sldMk cId="2047779199" sldId="331"/>
        </pc:sldMkLst>
        <pc:extLst>
          <p:ext xmlns:p="http://schemas.openxmlformats.org/presentationml/2006/main" uri="{D6D511B9-2390-475A-947B-AFAB55BFBCF1}">
            <pc226:cmChg xmlns:pc226="http://schemas.microsoft.com/office/powerpoint/2022/06/main/command" chg="del">
              <pc226:chgData name="Nancy Hansen" userId="d9975185-0e82-4ed8-a081-bc8ef253a5b1" providerId="ADAL" clId="{DB4F178B-2664-4BB8-9FEF-434DFA8642E8}" dt="2023-07-28T21:24:56.082" v="56"/>
              <pc2:cmMkLst xmlns:pc2="http://schemas.microsoft.com/office/powerpoint/2019/9/main/command">
                <pc:docMk/>
                <pc:sldMk cId="2047779199" sldId="331"/>
                <pc2:cmMk id="{12D1F8B5-307E-4CA8-8533-7A37452565EF}"/>
              </pc2:cmMkLst>
              <pc226:cmRplyChg chg="add">
                <pc226:chgData name="Nancy Hansen" userId="d9975185-0e82-4ed8-a081-bc8ef253a5b1" providerId="ADAL" clId="{DB4F178B-2664-4BB8-9FEF-434DFA8642E8}" dt="2023-07-15T14:35:30.410" v="53"/>
                <pc2:cmRplyMkLst xmlns:pc2="http://schemas.microsoft.com/office/powerpoint/2019/9/main/command">
                  <pc:docMk/>
                  <pc:sldMk cId="2047779199" sldId="331"/>
                  <pc2:cmMk id="{12D1F8B5-307E-4CA8-8533-7A37452565EF}"/>
                  <pc2:cmRplyMk id="{24984119-D0BC-481D-8F3A-9ABE2E9D2ED2}"/>
                </pc2:cmRplyMkLst>
              </pc226:cmRplyChg>
            </pc226:cmChg>
          </p:ext>
        </pc:extLst>
      </pc:sldChg>
      <pc:sldChg chg="delCm">
        <pc:chgData name="Nancy Hansen" userId="d9975185-0e82-4ed8-a081-bc8ef253a5b1" providerId="ADAL" clId="{DB4F178B-2664-4BB8-9FEF-434DFA8642E8}" dt="2023-07-28T21:26:05.988" v="59"/>
        <pc:sldMkLst>
          <pc:docMk/>
          <pc:sldMk cId="2111053676" sldId="357"/>
        </pc:sldMkLst>
        <pc:extLst>
          <p:ext xmlns:p="http://schemas.openxmlformats.org/presentationml/2006/main" uri="{D6D511B9-2390-475A-947B-AFAB55BFBCF1}">
            <pc226:cmChg xmlns:pc226="http://schemas.microsoft.com/office/powerpoint/2022/06/main/command" chg="del">
              <pc226:chgData name="Nancy Hansen" userId="d9975185-0e82-4ed8-a081-bc8ef253a5b1" providerId="ADAL" clId="{DB4F178B-2664-4BB8-9FEF-434DFA8642E8}" dt="2023-07-28T21:26:05.988" v="59"/>
              <pc2:cmMkLst xmlns:pc2="http://schemas.microsoft.com/office/powerpoint/2019/9/main/command">
                <pc:docMk/>
                <pc:sldMk cId="2111053676" sldId="357"/>
                <pc2:cmMk id="{95444441-6682-4CDF-8EE4-1A4C6B490B91}"/>
              </pc2:cmMkLst>
            </pc226:cmChg>
          </p:ext>
        </pc:extLst>
      </pc:sldChg>
      <pc:sldChg chg="modCm modNotes">
        <pc:chgData name="Nancy Hansen" userId="d9975185-0e82-4ed8-a081-bc8ef253a5b1" providerId="ADAL" clId="{DB4F178B-2664-4BB8-9FEF-434DFA8642E8}" dt="2023-07-15T14:27:00.454" v="33" actId="20577"/>
        <pc:sldMkLst>
          <pc:docMk/>
          <pc:sldMk cId="3322536792" sldId="363"/>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DB4F178B-2664-4BB8-9FEF-434DFA8642E8}" dt="2023-07-15T14:26:32.374" v="10"/>
              <pc2:cmMkLst xmlns:pc2="http://schemas.microsoft.com/office/powerpoint/2019/9/main/command">
                <pc:docMk/>
                <pc:sldMk cId="3322536792" sldId="363"/>
                <pc2:cmMk id="{3AE26876-CFF8-4480-A60E-546084BA1EBE}"/>
              </pc2:cmMkLst>
              <pc226:cmRplyChg chg="add">
                <pc226:chgData name="Nancy Hansen" userId="d9975185-0e82-4ed8-a081-bc8ef253a5b1" providerId="ADAL" clId="{DB4F178B-2664-4BB8-9FEF-434DFA8642E8}" dt="2023-07-15T14:26:32.374" v="10"/>
                <pc2:cmRplyMkLst xmlns:pc2="http://schemas.microsoft.com/office/powerpoint/2019/9/main/command">
                  <pc:docMk/>
                  <pc:sldMk cId="3322536792" sldId="363"/>
                  <pc2:cmMk id="{3AE26876-CFF8-4480-A60E-546084BA1EBE}"/>
                  <pc2:cmRplyMk id="{19511D55-2C9E-4C98-B165-4FE3E861381A}"/>
                </pc2:cmRplyMkLst>
              </pc226:cmRplyChg>
            </pc226:cmChg>
          </p:ext>
        </pc:extLst>
      </pc:sldChg>
      <pc:sldChg chg="addCm">
        <pc:chgData name="Nancy Hansen" userId="d9975185-0e82-4ed8-a081-bc8ef253a5b1" providerId="ADAL" clId="{DB4F178B-2664-4BB8-9FEF-434DFA8642E8}" dt="2023-03-14T21:44:20.422" v="0"/>
        <pc:sldMkLst>
          <pc:docMk/>
          <pc:sldMk cId="3459688216" sldId="1831"/>
        </pc:sldMkLst>
      </pc:sldChg>
      <pc:sldChg chg="addCm delCm">
        <pc:chgData name="Nancy Hansen" userId="d9975185-0e82-4ed8-a081-bc8ef253a5b1" providerId="ADAL" clId="{DB4F178B-2664-4BB8-9FEF-434DFA8642E8}" dt="2023-07-28T21:24:40.365" v="55"/>
        <pc:sldMkLst>
          <pc:docMk/>
          <pc:sldMk cId="2700808123" sldId="3597"/>
        </pc:sldMkLst>
        <pc:extLst>
          <p:ext xmlns:p="http://schemas.openxmlformats.org/presentationml/2006/main" uri="{D6D511B9-2390-475A-947B-AFAB55BFBCF1}">
            <pc226:cmChg xmlns:pc226="http://schemas.microsoft.com/office/powerpoint/2022/06/main/command" chg="add del">
              <pc226:chgData name="Nancy Hansen" userId="d9975185-0e82-4ed8-a081-bc8ef253a5b1" providerId="ADAL" clId="{DB4F178B-2664-4BB8-9FEF-434DFA8642E8}" dt="2023-07-28T21:24:40.365" v="55"/>
              <pc2:cmMkLst xmlns:pc2="http://schemas.microsoft.com/office/powerpoint/2019/9/main/command">
                <pc:docMk/>
                <pc:sldMk cId="2700808123" sldId="3597"/>
                <pc2:cmMk id="{B92F232B-8DD1-44F6-BBFC-0109F30AF45B}"/>
              </pc2:cmMkLst>
            </pc226:cmChg>
          </p:ext>
        </pc:extLst>
      </pc:sldChg>
      <pc:sldChg chg="modCm">
        <pc:chgData name="Nancy Hansen" userId="d9975185-0e82-4ed8-a081-bc8ef253a5b1" providerId="ADAL" clId="{DB4F178B-2664-4BB8-9FEF-434DFA8642E8}" dt="2023-04-25T21:35:05.476" v="1"/>
        <pc:sldMkLst>
          <pc:docMk/>
          <pc:sldMk cId="3572832801" sldId="3620"/>
        </pc:sldMkLst>
      </pc:sldChg>
      <pc:sldChg chg="modCm">
        <pc:chgData name="Nancy Hansen" userId="d9975185-0e82-4ed8-a081-bc8ef253a5b1" providerId="ADAL" clId="{DB4F178B-2664-4BB8-9FEF-434DFA8642E8}" dt="2023-07-15T14:02:43.632" v="2"/>
        <pc:sldMkLst>
          <pc:docMk/>
          <pc:sldMk cId="2388243820" sldId="3782"/>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DB4F178B-2664-4BB8-9FEF-434DFA8642E8}" dt="2023-07-15T14:02:43.632" v="2"/>
              <pc2:cmMkLst xmlns:pc2="http://schemas.microsoft.com/office/powerpoint/2019/9/main/command">
                <pc:docMk/>
                <pc:sldMk cId="2388243820" sldId="3782"/>
                <pc2:cmMk id="{73C224D1-8EF6-41E9-8223-9857D0C4CBBB}"/>
              </pc2:cmMkLst>
              <pc226:cmRplyChg chg="add">
                <pc226:chgData name="Nancy Hansen" userId="d9975185-0e82-4ed8-a081-bc8ef253a5b1" providerId="ADAL" clId="{DB4F178B-2664-4BB8-9FEF-434DFA8642E8}" dt="2023-07-15T14:02:43.632" v="2"/>
                <pc2:cmRplyMkLst xmlns:pc2="http://schemas.microsoft.com/office/powerpoint/2019/9/main/command">
                  <pc:docMk/>
                  <pc:sldMk cId="2388243820" sldId="3782"/>
                  <pc2:cmMk id="{73C224D1-8EF6-41E9-8223-9857D0C4CBBB}"/>
                  <pc2:cmRplyMk id="{A937567C-871E-405F-B8AB-E0D1D902F09E}"/>
                </pc2:cmRplyMkLst>
              </pc226:cmRplyChg>
            </pc226:cmChg>
          </p:ext>
        </pc:extLst>
      </pc:sldChg>
      <pc:sldChg chg="modNotes">
        <pc:chgData name="Nancy Hansen" userId="d9975185-0e82-4ed8-a081-bc8ef253a5b1" providerId="ADAL" clId="{DB4F178B-2664-4BB8-9FEF-434DFA8642E8}" dt="2023-07-15T14:19:13.599" v="9" actId="20577"/>
        <pc:sldMkLst>
          <pc:docMk/>
          <pc:sldMk cId="3493692451" sldId="3783"/>
        </pc:sldMkLst>
      </pc:sldChg>
      <pc:sldChg chg="addCm">
        <pc:chgData name="Nancy Hansen" userId="d9975185-0e82-4ed8-a081-bc8ef253a5b1" providerId="ADAL" clId="{DB4F178B-2664-4BB8-9FEF-434DFA8642E8}" dt="2023-07-15T14:29:22.730" v="34"/>
        <pc:sldMkLst>
          <pc:docMk/>
          <pc:sldMk cId="2281041343" sldId="3789"/>
        </pc:sldMkLst>
        <pc:extLst>
          <p:ext xmlns:p="http://schemas.openxmlformats.org/presentationml/2006/main" uri="{D6D511B9-2390-475A-947B-AFAB55BFBCF1}">
            <pc226:cmChg xmlns:pc226="http://schemas.microsoft.com/office/powerpoint/2022/06/main/command" chg="add">
              <pc226:chgData name="Nancy Hansen" userId="d9975185-0e82-4ed8-a081-bc8ef253a5b1" providerId="ADAL" clId="{DB4F178B-2664-4BB8-9FEF-434DFA8642E8}" dt="2023-07-15T14:29:22.730" v="34"/>
              <pc2:cmMkLst xmlns:pc2="http://schemas.microsoft.com/office/powerpoint/2019/9/main/command">
                <pc:docMk/>
                <pc:sldMk cId="2281041343" sldId="3789"/>
                <pc2:cmMk id="{17FCDC97-A6BF-4B3D-9A21-498B6D9396CA}"/>
              </pc2:cmMkLst>
            </pc226:cmChg>
          </p:ext>
        </pc:extLst>
      </pc:sldChg>
      <pc:sldChg chg="delCm">
        <pc:chgData name="Nancy Hansen" userId="d9975185-0e82-4ed8-a081-bc8ef253a5b1" providerId="ADAL" clId="{DB4F178B-2664-4BB8-9FEF-434DFA8642E8}" dt="2023-07-28T21:25:04.751" v="57"/>
        <pc:sldMkLst>
          <pc:docMk/>
          <pc:sldMk cId="4003520388" sldId="3819"/>
        </pc:sldMkLst>
        <pc:extLst>
          <p:ext xmlns:p="http://schemas.openxmlformats.org/presentationml/2006/main" uri="{D6D511B9-2390-475A-947B-AFAB55BFBCF1}">
            <pc226:cmChg xmlns:pc226="http://schemas.microsoft.com/office/powerpoint/2022/06/main/command" chg="del">
              <pc226:chgData name="Nancy Hansen" userId="d9975185-0e82-4ed8-a081-bc8ef253a5b1" providerId="ADAL" clId="{DB4F178B-2664-4BB8-9FEF-434DFA8642E8}" dt="2023-07-28T21:25:04.751" v="57"/>
              <pc2:cmMkLst xmlns:pc2="http://schemas.microsoft.com/office/powerpoint/2019/9/main/command">
                <pc:docMk/>
                <pc:sldMk cId="4003520388" sldId="3819"/>
                <pc2:cmMk id="{5FFD5252-8E7B-4BCB-AB3E-D718229C4C88}"/>
              </pc2:cmMkLst>
            </pc226:cmChg>
          </p:ext>
        </pc:extLst>
      </pc:sldChg>
      <pc:sldChg chg="modNotes">
        <pc:chgData name="Nancy Hansen" userId="d9975185-0e82-4ed8-a081-bc8ef253a5b1" providerId="ADAL" clId="{DB4F178B-2664-4BB8-9FEF-434DFA8642E8}" dt="2023-07-15T14:32:30.255" v="52" actId="20577"/>
        <pc:sldMkLst>
          <pc:docMk/>
          <pc:sldMk cId="3261335270" sldId="3835"/>
        </pc:sldMkLst>
      </pc:sldChg>
      <pc:sldChg chg="modCm">
        <pc:chgData name="Nancy Hansen" userId="d9975185-0e82-4ed8-a081-bc8ef253a5b1" providerId="ADAL" clId="{DB4F178B-2664-4BB8-9FEF-434DFA8642E8}" dt="2023-07-15T14:17:37.728" v="4"/>
        <pc:sldMkLst>
          <pc:docMk/>
          <pc:sldMk cId="510490260" sldId="3838"/>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DB4F178B-2664-4BB8-9FEF-434DFA8642E8}" dt="2023-07-15T14:17:37.728" v="4"/>
              <pc2:cmMkLst xmlns:pc2="http://schemas.microsoft.com/office/powerpoint/2019/9/main/command">
                <pc:docMk/>
                <pc:sldMk cId="510490260" sldId="3838"/>
                <pc2:cmMk id="{D2622BEF-DE1C-4575-AF3F-FC9D6C743EDF}"/>
              </pc2:cmMkLst>
              <pc226:cmRplyChg chg="add">
                <pc226:chgData name="Nancy Hansen" userId="d9975185-0e82-4ed8-a081-bc8ef253a5b1" providerId="ADAL" clId="{DB4F178B-2664-4BB8-9FEF-434DFA8642E8}" dt="2023-07-15T14:17:37.728" v="4"/>
                <pc2:cmRplyMkLst xmlns:pc2="http://schemas.microsoft.com/office/powerpoint/2019/9/main/command">
                  <pc:docMk/>
                  <pc:sldMk cId="510490260" sldId="3838"/>
                  <pc2:cmMk id="{D2622BEF-DE1C-4575-AF3F-FC9D6C743EDF}"/>
                  <pc2:cmRplyMk id="{F5BB2173-2930-4F25-B3D8-7D9A9BCF2FEB}"/>
                </pc2:cmRplyMkLst>
              </pc226:cmRplyChg>
            </pc226:cmChg>
          </p:ext>
        </pc:extLst>
      </pc:sldChg>
      <pc:sldChg chg="delCm">
        <pc:chgData name="Nancy Hansen" userId="d9975185-0e82-4ed8-a081-bc8ef253a5b1" providerId="ADAL" clId="{DB4F178B-2664-4BB8-9FEF-434DFA8642E8}" dt="2023-07-28T21:25:40.561" v="58"/>
        <pc:sldMkLst>
          <pc:docMk/>
          <pc:sldMk cId="901307485" sldId="3842"/>
        </pc:sldMkLst>
        <pc:extLst>
          <p:ext xmlns:p="http://schemas.openxmlformats.org/presentationml/2006/main" uri="{D6D511B9-2390-475A-947B-AFAB55BFBCF1}">
            <pc226:cmChg xmlns:pc226="http://schemas.microsoft.com/office/powerpoint/2022/06/main/command" chg="del">
              <pc226:chgData name="Nancy Hansen" userId="d9975185-0e82-4ed8-a081-bc8ef253a5b1" providerId="ADAL" clId="{DB4F178B-2664-4BB8-9FEF-434DFA8642E8}" dt="2023-07-28T21:25:40.561" v="58"/>
              <pc2:cmMkLst xmlns:pc2="http://schemas.microsoft.com/office/powerpoint/2019/9/main/command">
                <pc:docMk/>
                <pc:sldMk cId="901307485" sldId="3842"/>
                <pc2:cmMk id="{092AEE89-ED8C-448B-A640-6CB88EABACE0}"/>
              </pc2:cmMkLst>
            </pc226:cmChg>
          </p:ext>
        </pc:extLst>
      </pc:sldChg>
    </pc:docChg>
  </pc:docChgLst>
  <pc:docChgLst>
    <pc:chgData name="Isis Greenspan" userId="464bb143-1349-4605-a567-29b98f388ffb" providerId="ADAL" clId="{E2FC2573-B4F7-4031-B55F-BC9684719114}"/>
    <pc:docChg chg="modSld">
      <pc:chgData name="Isis Greenspan" userId="464bb143-1349-4605-a567-29b98f388ffb" providerId="ADAL" clId="{E2FC2573-B4F7-4031-B55F-BC9684719114}" dt="2023-11-09T18:03:40.864" v="25" actId="12"/>
      <pc:docMkLst>
        <pc:docMk/>
      </pc:docMkLst>
      <pc:sldChg chg="modNotesTx">
        <pc:chgData name="Isis Greenspan" userId="464bb143-1349-4605-a567-29b98f388ffb" providerId="ADAL" clId="{E2FC2573-B4F7-4031-B55F-BC9684719114}" dt="2023-11-09T17:58:49.358" v="20" actId="20577"/>
        <pc:sldMkLst>
          <pc:docMk/>
          <pc:sldMk cId="2047779199" sldId="331"/>
        </pc:sldMkLst>
      </pc:sldChg>
      <pc:sldChg chg="modNotesTx">
        <pc:chgData name="Isis Greenspan" userId="464bb143-1349-4605-a567-29b98f388ffb" providerId="ADAL" clId="{E2FC2573-B4F7-4031-B55F-BC9684719114}" dt="2023-11-09T17:15:42.503" v="2" actId="20577"/>
        <pc:sldMkLst>
          <pc:docMk/>
          <pc:sldMk cId="4156712153" sldId="389"/>
        </pc:sldMkLst>
      </pc:sldChg>
      <pc:sldChg chg="modNotesTx">
        <pc:chgData name="Isis Greenspan" userId="464bb143-1349-4605-a567-29b98f388ffb" providerId="ADAL" clId="{E2FC2573-B4F7-4031-B55F-BC9684719114}" dt="2023-11-09T17:18:48.071" v="10" actId="20577"/>
        <pc:sldMkLst>
          <pc:docMk/>
          <pc:sldMk cId="3832313077" sldId="3618"/>
        </pc:sldMkLst>
      </pc:sldChg>
      <pc:sldChg chg="modNotesTx">
        <pc:chgData name="Isis Greenspan" userId="464bb143-1349-4605-a567-29b98f388ffb" providerId="ADAL" clId="{E2FC2573-B4F7-4031-B55F-BC9684719114}" dt="2023-11-09T17:23:41.024" v="15" actId="20577"/>
        <pc:sldMkLst>
          <pc:docMk/>
          <pc:sldMk cId="1179948282" sldId="3777"/>
        </pc:sldMkLst>
      </pc:sldChg>
      <pc:sldChg chg="modNotesTx">
        <pc:chgData name="Isis Greenspan" userId="464bb143-1349-4605-a567-29b98f388ffb" providerId="ADAL" clId="{E2FC2573-B4F7-4031-B55F-BC9684719114}" dt="2023-11-09T17:33:50.978" v="17" actId="12"/>
        <pc:sldMkLst>
          <pc:docMk/>
          <pc:sldMk cId="2898508150" sldId="3799"/>
        </pc:sldMkLst>
      </pc:sldChg>
      <pc:sldChg chg="modNotesTx">
        <pc:chgData name="Isis Greenspan" userId="464bb143-1349-4605-a567-29b98f388ffb" providerId="ADAL" clId="{E2FC2573-B4F7-4031-B55F-BC9684719114}" dt="2023-11-09T18:00:17.054" v="24" actId="20577"/>
        <pc:sldMkLst>
          <pc:docMk/>
          <pc:sldMk cId="4003520388" sldId="3819"/>
        </pc:sldMkLst>
      </pc:sldChg>
      <pc:sldChg chg="modNotesTx">
        <pc:chgData name="Isis Greenspan" userId="464bb143-1349-4605-a567-29b98f388ffb" providerId="ADAL" clId="{E2FC2573-B4F7-4031-B55F-BC9684719114}" dt="2023-11-09T17:16:37.359" v="4" actId="20577"/>
        <pc:sldMkLst>
          <pc:docMk/>
          <pc:sldMk cId="3432507117" sldId="3823"/>
        </pc:sldMkLst>
      </pc:sldChg>
      <pc:sldChg chg="modNotesTx">
        <pc:chgData name="Isis Greenspan" userId="464bb143-1349-4605-a567-29b98f388ffb" providerId="ADAL" clId="{E2FC2573-B4F7-4031-B55F-BC9684719114}" dt="2023-11-09T18:03:40.864" v="25" actId="12"/>
        <pc:sldMkLst>
          <pc:docMk/>
          <pc:sldMk cId="1222896960" sldId="3839"/>
        </pc:sldMkLst>
      </pc:sldChg>
      <pc:sldChg chg="modNotesTx">
        <pc:chgData name="Isis Greenspan" userId="464bb143-1349-4605-a567-29b98f388ffb" providerId="ADAL" clId="{E2FC2573-B4F7-4031-B55F-BC9684719114}" dt="2023-11-09T17:32:06.862" v="16" actId="12"/>
        <pc:sldMkLst>
          <pc:docMk/>
          <pc:sldMk cId="1138554154" sldId="3840"/>
        </pc:sldMkLst>
      </pc:sldChg>
    </pc:docChg>
  </pc:docChgLst>
  <pc:docChgLst>
    <pc:chgData name="Isis Greenspan" userId="464bb143-1349-4605-a567-29b98f388ffb" providerId="ADAL" clId="{4BB0B852-1CEE-4299-871F-D07766064606}"/>
    <pc:docChg chg="undo custSel addSld delSld modSld sldOrd addMainMaster delMainMaster modMainMaster">
      <pc:chgData name="Isis Greenspan" userId="464bb143-1349-4605-a567-29b98f388ffb" providerId="ADAL" clId="{4BB0B852-1CEE-4299-871F-D07766064606}" dt="2024-04-18T22:07:16.084" v="19252" actId="20577"/>
      <pc:docMkLst>
        <pc:docMk/>
      </pc:docMkLst>
      <pc:sldChg chg="delSp modSp mod modNotes modNotesTx">
        <pc:chgData name="Isis Greenspan" userId="464bb143-1349-4605-a567-29b98f388ffb" providerId="ADAL" clId="{4BB0B852-1CEE-4299-871F-D07766064606}" dt="2024-02-20T16:53:47.073" v="2423" actId="20577"/>
        <pc:sldMkLst>
          <pc:docMk/>
          <pc:sldMk cId="510490260" sldId="3838"/>
        </pc:sldMkLst>
      </pc:sldChg>
      <pc:sldChg chg="addCm modCm">
        <pc:chgData name="Isis Greenspan" userId="464bb143-1349-4605-a567-29b98f388ffb" providerId="ADAL" clId="{4BB0B852-1CEE-4299-871F-D07766064606}" dt="2024-04-12T19:40:57.381" v="16680"/>
        <pc:sldMkLst>
          <pc:docMk/>
          <pc:sldMk cId="441135165" sldId="3845"/>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12T19:40:57.381" v="16680"/>
              <pc2:cmMkLst xmlns:pc2="http://schemas.microsoft.com/office/powerpoint/2019/9/main/command">
                <pc:docMk/>
                <pc:sldMk cId="441135165" sldId="3845"/>
                <pc2:cmMk id="{F2FC422A-191D-4C94-938A-67C287EC1369}"/>
              </pc2:cmMkLst>
              <pc226:cmRplyChg chg="add">
                <pc226:chgData name="Isis Greenspan" userId="464bb143-1349-4605-a567-29b98f388ffb" providerId="ADAL" clId="{4BB0B852-1CEE-4299-871F-D07766064606}" dt="2024-04-12T18:13:30.365" v="16672"/>
                <pc2:cmRplyMkLst xmlns:pc2="http://schemas.microsoft.com/office/powerpoint/2019/9/main/command">
                  <pc:docMk/>
                  <pc:sldMk cId="441135165" sldId="3845"/>
                  <pc2:cmMk id="{F2FC422A-191D-4C94-938A-67C287EC1369}"/>
                  <pc2:cmRplyMk id="{14313996-2A61-4B79-AE86-E56FB33A0D8A}"/>
                </pc2:cmRplyMkLst>
              </pc226:cmRplyChg>
            </pc226:cmChg>
            <pc226:cmChg xmlns:pc226="http://schemas.microsoft.com/office/powerpoint/2022/06/main/command" chg="add">
              <pc226:chgData name="Isis Greenspan" userId="464bb143-1349-4605-a567-29b98f388ffb" providerId="ADAL" clId="{4BB0B852-1CEE-4299-871F-D07766064606}" dt="2024-03-28T20:55:34.971" v="9380"/>
              <pc2:cmMkLst xmlns:pc2="http://schemas.microsoft.com/office/powerpoint/2019/9/main/command">
                <pc:docMk/>
                <pc:sldMk cId="441135165" sldId="3845"/>
                <pc2:cmMk id="{76379647-C5FC-454E-8D65-495119BFA775}"/>
              </pc2:cmMkLst>
            </pc226:cmChg>
            <pc226:cmChg xmlns:pc226="http://schemas.microsoft.com/office/powerpoint/2022/06/main/command" chg="add mod">
              <pc226:chgData name="Isis Greenspan" userId="464bb143-1349-4605-a567-29b98f388ffb" providerId="ADAL" clId="{4BB0B852-1CEE-4299-871F-D07766064606}" dt="2024-04-10T00:13:28.678" v="15558"/>
              <pc2:cmMkLst xmlns:pc2="http://schemas.microsoft.com/office/powerpoint/2019/9/main/command">
                <pc:docMk/>
                <pc:sldMk cId="441135165" sldId="3845"/>
                <pc2:cmMk id="{7E20EDB0-8806-4ED2-A085-47EFB1927C08}"/>
              </pc2:cmMkLst>
            </pc226:cmChg>
          </p:ext>
        </pc:extLst>
      </pc:sldChg>
      <pc:sldChg chg="addCm modCm">
        <pc:chgData name="Isis Greenspan" userId="464bb143-1349-4605-a567-29b98f388ffb" providerId="ADAL" clId="{4BB0B852-1CEE-4299-871F-D07766064606}" dt="2024-04-12T19:39:44.170" v="16678"/>
        <pc:sldMkLst>
          <pc:docMk/>
          <pc:sldMk cId="500820418" sldId="3846"/>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12T19:39:44.170" v="16678"/>
              <pc2:cmMkLst xmlns:pc2="http://schemas.microsoft.com/office/powerpoint/2019/9/main/command">
                <pc:docMk/>
                <pc:sldMk cId="500820418" sldId="3846"/>
                <pc2:cmMk id="{E647EC6A-B890-41D1-A973-BCD1C498A7B4}"/>
              </pc2:cmMkLst>
              <pc226:cmRplyChg chg="add">
                <pc226:chgData name="Isis Greenspan" userId="464bb143-1349-4605-a567-29b98f388ffb" providerId="ADAL" clId="{4BB0B852-1CEE-4299-871F-D07766064606}" dt="2024-04-12T19:39:42.129" v="16677"/>
                <pc2:cmRplyMkLst xmlns:pc2="http://schemas.microsoft.com/office/powerpoint/2019/9/main/command">
                  <pc:docMk/>
                  <pc:sldMk cId="500820418" sldId="3846"/>
                  <pc2:cmMk id="{E647EC6A-B890-41D1-A973-BCD1C498A7B4}"/>
                  <pc2:cmRplyMk id="{B5A01E17-606D-4AB1-8064-01A7B4A014D9}"/>
                </pc2:cmRplyMkLst>
              </pc226:cmRplyChg>
            </pc226:cmChg>
            <pc226:cmChg xmlns:pc226="http://schemas.microsoft.com/office/powerpoint/2022/06/main/command" chg="add mod">
              <pc226:chgData name="Isis Greenspan" userId="464bb143-1349-4605-a567-29b98f388ffb" providerId="ADAL" clId="{4BB0B852-1CEE-4299-871F-D07766064606}" dt="2024-04-10T00:13:32.334" v="15559"/>
              <pc2:cmMkLst xmlns:pc2="http://schemas.microsoft.com/office/powerpoint/2019/9/main/command">
                <pc:docMk/>
                <pc:sldMk cId="500820418" sldId="3846"/>
                <pc2:cmMk id="{8BD817EE-95D8-4001-9EC9-D234FD59D1D0}"/>
              </pc2:cmMkLst>
            </pc226:cmChg>
          </p:ext>
        </pc:extLst>
      </pc:sldChg>
      <pc:sldChg chg="modSp mod addCm modCm">
        <pc:chgData name="Isis Greenspan" userId="464bb143-1349-4605-a567-29b98f388ffb" providerId="ADAL" clId="{4BB0B852-1CEE-4299-871F-D07766064606}" dt="2024-04-15T15:46:23.005" v="18058"/>
        <pc:sldMkLst>
          <pc:docMk/>
          <pc:sldMk cId="3282773534" sldId="3847"/>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4-15T15:46:23.005" v="18058"/>
              <pc2:cmMkLst xmlns:pc2="http://schemas.microsoft.com/office/powerpoint/2019/9/main/command">
                <pc:docMk/>
                <pc:sldMk cId="3282773534" sldId="3847"/>
                <pc2:cmMk id="{CB94DA0D-79B0-45A8-8A60-DEB9D8176356}"/>
              </pc2:cmMkLst>
              <pc226:cmRplyChg chg="add">
                <pc226:chgData name="Isis Greenspan" userId="464bb143-1349-4605-a567-29b98f388ffb" providerId="ADAL" clId="{4BB0B852-1CEE-4299-871F-D07766064606}" dt="2024-04-15T15:46:21.317" v="18057"/>
                <pc2:cmRplyMkLst xmlns:pc2="http://schemas.microsoft.com/office/powerpoint/2019/9/main/command">
                  <pc:docMk/>
                  <pc:sldMk cId="3282773534" sldId="3847"/>
                  <pc2:cmMk id="{CB94DA0D-79B0-45A8-8A60-DEB9D8176356}"/>
                  <pc2:cmRplyMk id="{192C02B6-83FC-4B7C-85E2-BDB959EE07CE}"/>
                </pc2:cmRplyMkLst>
              </pc226:cmRplyChg>
            </pc226:cmChg>
            <pc226:cmChg xmlns:pc226="http://schemas.microsoft.com/office/powerpoint/2022/06/main/command" chg="mod">
              <pc226:chgData name="Isis Greenspan" userId="464bb143-1349-4605-a567-29b98f388ffb" providerId="ADAL" clId="{4BB0B852-1CEE-4299-871F-D07766064606}" dt="2024-04-12T19:16:52.844" v="16676"/>
              <pc2:cmMkLst xmlns:pc2="http://schemas.microsoft.com/office/powerpoint/2019/9/main/command">
                <pc:docMk/>
                <pc:sldMk cId="3282773534" sldId="3847"/>
                <pc2:cmMk id="{E046C520-FBA9-49A3-8421-D3B49E5C418F}"/>
              </pc2:cmMkLst>
              <pc226:cmRplyChg chg="add">
                <pc226:chgData name="Isis Greenspan" userId="464bb143-1349-4605-a567-29b98f388ffb" providerId="ADAL" clId="{4BB0B852-1CEE-4299-871F-D07766064606}" dt="2024-04-12T19:16:51.300" v="16675"/>
                <pc2:cmRplyMkLst xmlns:pc2="http://schemas.microsoft.com/office/powerpoint/2019/9/main/command">
                  <pc:docMk/>
                  <pc:sldMk cId="3282773534" sldId="3847"/>
                  <pc2:cmMk id="{E046C520-FBA9-49A3-8421-D3B49E5C418F}"/>
                  <pc2:cmRplyMk id="{D2E55CE9-AEF3-407E-87E4-F4765182ED50}"/>
                </pc2:cmRplyMkLst>
              </pc226:cmRplyChg>
            </pc226:cmChg>
            <pc226:cmChg xmlns:pc226="http://schemas.microsoft.com/office/powerpoint/2022/06/main/command" chg="add mod">
              <pc226:chgData name="Isis Greenspan" userId="464bb143-1349-4605-a567-29b98f388ffb" providerId="ADAL" clId="{4BB0B852-1CEE-4299-871F-D07766064606}" dt="2024-04-10T00:13:36.305" v="15560"/>
              <pc2:cmMkLst xmlns:pc2="http://schemas.microsoft.com/office/powerpoint/2019/9/main/command">
                <pc:docMk/>
                <pc:sldMk cId="3282773534" sldId="3847"/>
                <pc2:cmMk id="{BE38586C-530E-4185-9C5B-536C9AF3E6E4}"/>
              </pc2:cmMkLst>
            </pc226:cmChg>
          </p:ext>
        </pc:extLst>
      </pc:sldChg>
      <pc:sldChg chg="modNotes">
        <pc:chgData name="Isis Greenspan" userId="464bb143-1349-4605-a567-29b98f388ffb" providerId="ADAL" clId="{4BB0B852-1CEE-4299-871F-D07766064606}" dt="2024-02-15T00:37:49.194" v="1954"/>
        <pc:sldMkLst>
          <pc:docMk/>
          <pc:sldMk cId="1486359712" sldId="3849"/>
        </pc:sldMkLst>
      </pc:sldChg>
      <pc:sldChg chg="modNotes">
        <pc:chgData name="Isis Greenspan" userId="464bb143-1349-4605-a567-29b98f388ffb" providerId="ADAL" clId="{4BB0B852-1CEE-4299-871F-D07766064606}" dt="2024-02-15T00:38:39.585" v="1964"/>
        <pc:sldMkLst>
          <pc:docMk/>
          <pc:sldMk cId="3927186486" sldId="3850"/>
        </pc:sldMkLst>
      </pc:sldChg>
      <pc:sldChg chg="modNotes">
        <pc:chgData name="Isis Greenspan" userId="464bb143-1349-4605-a567-29b98f388ffb" providerId="ADAL" clId="{4BB0B852-1CEE-4299-871F-D07766064606}" dt="2024-02-15T00:38:47.915" v="1967"/>
        <pc:sldMkLst>
          <pc:docMk/>
          <pc:sldMk cId="2842018071" sldId="3851"/>
        </pc:sldMkLst>
      </pc:sldChg>
      <pc:sldChg chg="modNotes">
        <pc:chgData name="Isis Greenspan" userId="464bb143-1349-4605-a567-29b98f388ffb" providerId="ADAL" clId="{4BB0B852-1CEE-4299-871F-D07766064606}" dt="2024-02-15T00:39:14.217" v="1977"/>
        <pc:sldMkLst>
          <pc:docMk/>
          <pc:sldMk cId="2641902712" sldId="3852"/>
        </pc:sldMkLst>
      </pc:sldChg>
      <pc:sldChg chg="modSp mod modNotes">
        <pc:chgData name="Isis Greenspan" userId="464bb143-1349-4605-a567-29b98f388ffb" providerId="ADAL" clId="{4BB0B852-1CEE-4299-871F-D07766064606}" dt="2024-02-15T00:39:20.072" v="1980"/>
        <pc:sldMkLst>
          <pc:docMk/>
          <pc:sldMk cId="2463889722" sldId="3853"/>
        </pc:sldMkLst>
      </pc:sldChg>
      <pc:sldChg chg="modNotes">
        <pc:chgData name="Isis Greenspan" userId="464bb143-1349-4605-a567-29b98f388ffb" providerId="ADAL" clId="{4BB0B852-1CEE-4299-871F-D07766064606}" dt="2024-02-15T00:39:30.369" v="1983"/>
        <pc:sldMkLst>
          <pc:docMk/>
          <pc:sldMk cId="2677849447" sldId="3854"/>
        </pc:sldMkLst>
      </pc:sldChg>
      <pc:sldChg chg="modNotes">
        <pc:chgData name="Isis Greenspan" userId="464bb143-1349-4605-a567-29b98f388ffb" providerId="ADAL" clId="{4BB0B852-1CEE-4299-871F-D07766064606}" dt="2024-02-15T00:39:37.744" v="1986"/>
        <pc:sldMkLst>
          <pc:docMk/>
          <pc:sldMk cId="1640915820" sldId="3855"/>
        </pc:sldMkLst>
      </pc:sldChg>
      <pc:sldChg chg="modSp mod modNotes modNotesTx">
        <pc:chgData name="Isis Greenspan" userId="464bb143-1349-4605-a567-29b98f388ffb" providerId="ADAL" clId="{4BB0B852-1CEE-4299-871F-D07766064606}" dt="2024-02-20T17:36:54.567" v="2898" actId="20577"/>
        <pc:sldMkLst>
          <pc:docMk/>
          <pc:sldMk cId="1692391369" sldId="3856"/>
        </pc:sldMkLst>
      </pc:sldChg>
      <pc:sldChg chg="modSp mod modNotes modNotesTx">
        <pc:chgData name="Isis Greenspan" userId="464bb143-1349-4605-a567-29b98f388ffb" providerId="ADAL" clId="{4BB0B852-1CEE-4299-871F-D07766064606}" dt="2024-02-20T18:50:53.460" v="3757" actId="20577"/>
        <pc:sldMkLst>
          <pc:docMk/>
          <pc:sldMk cId="345423842" sldId="3857"/>
        </pc:sldMkLst>
      </pc:sldChg>
      <pc:sldChg chg="modNotesTx">
        <pc:chgData name="Isis Greenspan" userId="464bb143-1349-4605-a567-29b98f388ffb" providerId="ADAL" clId="{4BB0B852-1CEE-4299-871F-D07766064606}" dt="2024-02-20T17:47:21.207" v="3230"/>
        <pc:sldMkLst>
          <pc:docMk/>
          <pc:sldMk cId="647335588" sldId="3858"/>
        </pc:sldMkLst>
      </pc:sldChg>
      <pc:sldChg chg="modNotes modNotesTx">
        <pc:chgData name="Isis Greenspan" userId="464bb143-1349-4605-a567-29b98f388ffb" providerId="ADAL" clId="{4BB0B852-1CEE-4299-871F-D07766064606}" dt="2024-02-20T17:47:52.737" v="3249"/>
        <pc:sldMkLst>
          <pc:docMk/>
          <pc:sldMk cId="1443169786" sldId="3859"/>
        </pc:sldMkLst>
      </pc:sldChg>
      <pc:sldChg chg="modNotesTx">
        <pc:chgData name="Isis Greenspan" userId="464bb143-1349-4605-a567-29b98f388ffb" providerId="ADAL" clId="{4BB0B852-1CEE-4299-871F-D07766064606}" dt="2024-02-20T17:54:25.233" v="3366"/>
        <pc:sldMkLst>
          <pc:docMk/>
          <pc:sldMk cId="2986856484" sldId="3860"/>
        </pc:sldMkLst>
      </pc:sldChg>
      <pc:sldChg chg="modNotesTx">
        <pc:chgData name="Isis Greenspan" userId="464bb143-1349-4605-a567-29b98f388ffb" providerId="ADAL" clId="{4BB0B852-1CEE-4299-871F-D07766064606}" dt="2024-02-20T17:54:30.862" v="3369"/>
        <pc:sldMkLst>
          <pc:docMk/>
          <pc:sldMk cId="3550306338" sldId="3861"/>
        </pc:sldMkLst>
      </pc:sldChg>
      <pc:sldChg chg="modNotes">
        <pc:chgData name="Isis Greenspan" userId="464bb143-1349-4605-a567-29b98f388ffb" providerId="ADAL" clId="{4BB0B852-1CEE-4299-871F-D07766064606}" dt="2024-04-17T00:05:17.540" v="19116" actId="207"/>
        <pc:sldMkLst>
          <pc:docMk/>
          <pc:sldMk cId="1560383525" sldId="3885"/>
        </pc:sldMkLst>
      </pc:sldChg>
      <pc:sldChg chg="modNotesTx">
        <pc:chgData name="Isis Greenspan" userId="464bb143-1349-4605-a567-29b98f388ffb" providerId="ADAL" clId="{4BB0B852-1CEE-4299-871F-D07766064606}" dt="2024-02-20T17:56:30.187" v="3423" actId="115"/>
        <pc:sldMkLst>
          <pc:docMk/>
          <pc:sldMk cId="2338025764" sldId="3993"/>
        </pc:sldMkLst>
      </pc:sldChg>
      <pc:sldChg chg="del mod ord setBg modShow modCm modNotes">
        <pc:chgData name="Isis Greenspan" userId="464bb143-1349-4605-a567-29b98f388ffb" providerId="ADAL" clId="{4BB0B852-1CEE-4299-871F-D07766064606}" dt="2024-04-15T17:14:26.998" v="18596" actId="47"/>
        <pc:sldMkLst>
          <pc:docMk/>
          <pc:sldMk cId="2177436281" sldId="4013"/>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15T17:14:23.533" v="18595"/>
              <pc2:cmMkLst xmlns:pc2="http://schemas.microsoft.com/office/powerpoint/2019/9/main/command">
                <pc:docMk/>
                <pc:sldMk cId="2177436281" sldId="4013"/>
                <pc2:cmMk id="{48660932-09BF-4482-A8EA-B98F2F29FD7E}"/>
              </pc2:cmMkLst>
              <pc226:cmRplyChg chg="add">
                <pc226:chgData name="Isis Greenspan" userId="464bb143-1349-4605-a567-29b98f388ffb" providerId="ADAL" clId="{4BB0B852-1CEE-4299-871F-D07766064606}" dt="2024-04-15T17:14:21.868" v="18594"/>
                <pc2:cmRplyMkLst xmlns:pc2="http://schemas.microsoft.com/office/powerpoint/2019/9/main/command">
                  <pc:docMk/>
                  <pc:sldMk cId="2177436281" sldId="4013"/>
                  <pc2:cmMk id="{48660932-09BF-4482-A8EA-B98F2F29FD7E}"/>
                  <pc2:cmRplyMk id="{7AD030D2-0C3F-4927-86DA-D654286956F2}"/>
                </pc2:cmRplyMkLst>
              </pc226:cmRplyChg>
            </pc226:cmChg>
          </p:ext>
        </pc:extLst>
      </pc:sldChg>
      <pc:sldChg chg="modSp del mod ord">
        <pc:chgData name="Isis Greenspan" userId="464bb143-1349-4605-a567-29b98f388ffb" providerId="ADAL" clId="{4BB0B852-1CEE-4299-871F-D07766064606}" dt="2024-04-17T00:13:40.034" v="19160" actId="2696"/>
        <pc:sldMkLst>
          <pc:docMk/>
          <pc:sldMk cId="2622833843" sldId="4016"/>
        </pc:sldMkLst>
      </pc:sldChg>
      <pc:sldChg chg="modSp del mod">
        <pc:chgData name="Isis Greenspan" userId="464bb143-1349-4605-a567-29b98f388ffb" providerId="ADAL" clId="{4BB0B852-1CEE-4299-871F-D07766064606}" dt="2024-04-17T00:14:17.960" v="19166" actId="2696"/>
        <pc:sldMkLst>
          <pc:docMk/>
          <pc:sldMk cId="3509351640" sldId="4020"/>
        </pc:sldMkLst>
      </pc:sldChg>
      <pc:sldChg chg="modSp mod modNotes">
        <pc:chgData name="Isis Greenspan" userId="464bb143-1349-4605-a567-29b98f388ffb" providerId="ADAL" clId="{4BB0B852-1CEE-4299-871F-D07766064606}" dt="2024-02-15T00:38:02.697" v="1956"/>
        <pc:sldMkLst>
          <pc:docMk/>
          <pc:sldMk cId="4153842894" sldId="4324"/>
        </pc:sldMkLst>
      </pc:sldChg>
      <pc:sldChg chg="addSp modSp mod ord setBg modShow modNotes">
        <pc:chgData name="Isis Greenspan" userId="464bb143-1349-4605-a567-29b98f388ffb" providerId="ADAL" clId="{4BB0B852-1CEE-4299-871F-D07766064606}" dt="2024-04-03T16:50:57.439" v="9547" actId="729"/>
        <pc:sldMkLst>
          <pc:docMk/>
          <pc:sldMk cId="1308680936" sldId="4325"/>
        </pc:sldMkLst>
      </pc:sldChg>
      <pc:sldChg chg="modSp mod modNotes">
        <pc:chgData name="Isis Greenspan" userId="464bb143-1349-4605-a567-29b98f388ffb" providerId="ADAL" clId="{4BB0B852-1CEE-4299-871F-D07766064606}" dt="2024-02-15T00:38:21.287" v="1960" actId="12"/>
        <pc:sldMkLst>
          <pc:docMk/>
          <pc:sldMk cId="2460586479" sldId="4326"/>
        </pc:sldMkLst>
      </pc:sldChg>
      <pc:sldChg chg="modNotesTx">
        <pc:chgData name="Isis Greenspan" userId="464bb143-1349-4605-a567-29b98f388ffb" providerId="ADAL" clId="{4BB0B852-1CEE-4299-871F-D07766064606}" dt="2024-02-20T17:34:49.130" v="2834"/>
        <pc:sldMkLst>
          <pc:docMk/>
          <pc:sldMk cId="716187409" sldId="4327"/>
        </pc:sldMkLst>
      </pc:sldChg>
      <pc:sldChg chg="modSp mod modNotesTx">
        <pc:chgData name="Isis Greenspan" userId="464bb143-1349-4605-a567-29b98f388ffb" providerId="ADAL" clId="{4BB0B852-1CEE-4299-871F-D07766064606}" dt="2024-03-20T22:25:28.337" v="5474" actId="20577"/>
        <pc:sldMkLst>
          <pc:docMk/>
          <pc:sldMk cId="3481405128" sldId="4328"/>
        </pc:sldMkLst>
      </pc:sldChg>
      <pc:sldChg chg="modSp mod">
        <pc:chgData name="Isis Greenspan" userId="464bb143-1349-4605-a567-29b98f388ffb" providerId="ADAL" clId="{4BB0B852-1CEE-4299-871F-D07766064606}" dt="2024-01-31T00:33:59.528" v="739" actId="242"/>
        <pc:sldMkLst>
          <pc:docMk/>
          <pc:sldMk cId="3439633864" sldId="4330"/>
        </pc:sldMkLst>
      </pc:sldChg>
      <pc:sldChg chg="modSp mod">
        <pc:chgData name="Isis Greenspan" userId="464bb143-1349-4605-a567-29b98f388ffb" providerId="ADAL" clId="{4BB0B852-1CEE-4299-871F-D07766064606}" dt="2024-01-31T00:33:46.461" v="738" actId="242"/>
        <pc:sldMkLst>
          <pc:docMk/>
          <pc:sldMk cId="85259907" sldId="4331"/>
        </pc:sldMkLst>
      </pc:sldChg>
      <pc:sldChg chg="modNotes">
        <pc:chgData name="Isis Greenspan" userId="464bb143-1349-4605-a567-29b98f388ffb" providerId="ADAL" clId="{4BB0B852-1CEE-4299-871F-D07766064606}" dt="2024-02-01T00:30:42.633" v="1658" actId="255"/>
        <pc:sldMkLst>
          <pc:docMk/>
          <pc:sldMk cId="4060561887" sldId="4333"/>
        </pc:sldMkLst>
      </pc:sldChg>
      <pc:sldChg chg="modNotes modNotesTx">
        <pc:chgData name="Isis Greenspan" userId="464bb143-1349-4605-a567-29b98f388ffb" providerId="ADAL" clId="{4BB0B852-1CEE-4299-871F-D07766064606}" dt="2024-02-20T17:48:00.499" v="3252"/>
        <pc:sldMkLst>
          <pc:docMk/>
          <pc:sldMk cId="1983988329" sldId="4334"/>
        </pc:sldMkLst>
      </pc:sldChg>
      <pc:sldChg chg="del mod ord modShow addCm modCm modNotes modNotesTx">
        <pc:chgData name="Isis Greenspan" userId="464bb143-1349-4605-a567-29b98f388ffb" providerId="ADAL" clId="{4BB0B852-1CEE-4299-871F-D07766064606}" dt="2024-04-05T16:51:07.512" v="12043" actId="47"/>
        <pc:sldMkLst>
          <pc:docMk/>
          <pc:sldMk cId="3855110947" sldId="4335"/>
        </pc:sldMkLst>
        <pc:extLst>
          <p:ext xmlns:p="http://schemas.openxmlformats.org/presentationml/2006/main" uri="{D6D511B9-2390-475A-947B-AFAB55BFBCF1}">
            <pc226:cmChg xmlns:pc226="http://schemas.microsoft.com/office/powerpoint/2022/06/main/command" chg="add mod modRxn">
              <pc226:chgData name="Isis Greenspan" userId="464bb143-1349-4605-a567-29b98f388ffb" providerId="ADAL" clId="{4BB0B852-1CEE-4299-871F-D07766064606}" dt="2024-04-05T16:50:20.250" v="12013"/>
              <pc2:cmMkLst xmlns:pc2="http://schemas.microsoft.com/office/powerpoint/2019/9/main/command">
                <pc:docMk/>
                <pc:sldMk cId="3855110947" sldId="4335"/>
                <pc2:cmMk id="{9F6C5A46-7F81-439B-B8F7-1BEDF78F3F0E}"/>
              </pc2:cmMkLst>
              <pc226:cmRplyChg chg="add">
                <pc226:chgData name="Isis Greenspan" userId="464bb143-1349-4605-a567-29b98f388ffb" providerId="ADAL" clId="{4BB0B852-1CEE-4299-871F-D07766064606}" dt="2024-02-15T20:03:55.377" v="2205"/>
                <pc2:cmRplyMkLst xmlns:pc2="http://schemas.microsoft.com/office/powerpoint/2019/9/main/command">
                  <pc:docMk/>
                  <pc:sldMk cId="3855110947" sldId="4335"/>
                  <pc2:cmMk id="{9F6C5A46-7F81-439B-B8F7-1BEDF78F3F0E}"/>
                  <pc2:cmRplyMk id="{7320AB06-8C6B-4B1C-83BF-9F296127402E}"/>
                </pc2:cmRplyMkLst>
              </pc226:cmRplyChg>
            </pc226:cmChg>
          </p:ext>
        </pc:extLst>
      </pc:sldChg>
      <pc:sldChg chg="modSp mod modNotes modNotesTx">
        <pc:chgData name="Isis Greenspan" userId="464bb143-1349-4605-a567-29b98f388ffb" providerId="ADAL" clId="{4BB0B852-1CEE-4299-871F-D07766064606}" dt="2024-02-20T18:45:34.805" v="3694" actId="14100"/>
        <pc:sldMkLst>
          <pc:docMk/>
          <pc:sldMk cId="1217319416" sldId="4336"/>
        </pc:sldMkLst>
      </pc:sldChg>
      <pc:sldChg chg="modSp mod modNotesTx">
        <pc:chgData name="Isis Greenspan" userId="464bb143-1349-4605-a567-29b98f388ffb" providerId="ADAL" clId="{4BB0B852-1CEE-4299-871F-D07766064606}" dt="2024-02-20T17:47:10.753" v="3227" actId="20577"/>
        <pc:sldMkLst>
          <pc:docMk/>
          <pc:sldMk cId="2429980341" sldId="4337"/>
        </pc:sldMkLst>
      </pc:sldChg>
      <pc:sldChg chg="modSp mod modNotes modNotesTx">
        <pc:chgData name="Isis Greenspan" userId="464bb143-1349-4605-a567-29b98f388ffb" providerId="ADAL" clId="{4BB0B852-1CEE-4299-871F-D07766064606}" dt="2024-02-20T18:49:48.944" v="3714" actId="1037"/>
        <pc:sldMkLst>
          <pc:docMk/>
          <pc:sldMk cId="586801517" sldId="4339"/>
        </pc:sldMkLst>
      </pc:sldChg>
      <pc:sldChg chg="modSp mod modNotesTx">
        <pc:chgData name="Isis Greenspan" userId="464bb143-1349-4605-a567-29b98f388ffb" providerId="ADAL" clId="{4BB0B852-1CEE-4299-871F-D07766064606}" dt="2024-02-20T18:50:07.445" v="3733" actId="1038"/>
        <pc:sldMkLst>
          <pc:docMk/>
          <pc:sldMk cId="3736622459" sldId="4340"/>
        </pc:sldMkLst>
      </pc:sldChg>
      <pc:sldChg chg="modSp mod modNotesTx">
        <pc:chgData name="Isis Greenspan" userId="464bb143-1349-4605-a567-29b98f388ffb" providerId="ADAL" clId="{4BB0B852-1CEE-4299-871F-D07766064606}" dt="2024-02-20T18:49:57.723" v="3726" actId="1038"/>
        <pc:sldMkLst>
          <pc:docMk/>
          <pc:sldMk cId="3777945824" sldId="4341"/>
        </pc:sldMkLst>
      </pc:sldChg>
      <pc:sldChg chg="modSp mod modNotesTx">
        <pc:chgData name="Isis Greenspan" userId="464bb143-1349-4605-a567-29b98f388ffb" providerId="ADAL" clId="{4BB0B852-1CEE-4299-871F-D07766064606}" dt="2024-02-20T17:54:09.779" v="3359" actId="20577"/>
        <pc:sldMkLst>
          <pc:docMk/>
          <pc:sldMk cId="2161745698" sldId="4343"/>
        </pc:sldMkLst>
      </pc:sldChg>
      <pc:sldChg chg="modSp mod modNotes modNotesTx">
        <pc:chgData name="Isis Greenspan" userId="464bb143-1349-4605-a567-29b98f388ffb" providerId="ADAL" clId="{4BB0B852-1CEE-4299-871F-D07766064606}" dt="2024-03-28T18:58:52.199" v="8492" actId="1076"/>
        <pc:sldMkLst>
          <pc:docMk/>
          <pc:sldMk cId="2839952437" sldId="4344"/>
        </pc:sldMkLst>
      </pc:sldChg>
      <pc:sldChg chg="modSp mod addCm modCm modNotes modNotesTx">
        <pc:chgData name="Isis Greenspan" userId="464bb143-1349-4605-a567-29b98f388ffb" providerId="ADAL" clId="{4BB0B852-1CEE-4299-871F-D07766064606}" dt="2024-02-20T17:14:26.260" v="2810" actId="14100"/>
        <pc:sldMkLst>
          <pc:docMk/>
          <pc:sldMk cId="4034012560" sldId="4345"/>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2-20T16:59:26.877" v="2663"/>
              <pc2:cmMkLst xmlns:pc2="http://schemas.microsoft.com/office/powerpoint/2019/9/main/command">
                <pc:docMk/>
                <pc:sldMk cId="4034012560" sldId="4345"/>
                <pc2:cmMk id="{84C271A4-9DA6-45D7-B292-FD0CD187084F}"/>
              </pc2:cmMkLst>
              <pc226:cmRplyChg chg="add">
                <pc226:chgData name="Isis Greenspan" userId="464bb143-1349-4605-a567-29b98f388ffb" providerId="ADAL" clId="{4BB0B852-1CEE-4299-871F-D07766064606}" dt="2024-02-20T16:59:23.994" v="2662"/>
                <pc2:cmRplyMkLst xmlns:pc2="http://schemas.microsoft.com/office/powerpoint/2019/9/main/command">
                  <pc:docMk/>
                  <pc:sldMk cId="4034012560" sldId="4345"/>
                  <pc2:cmMk id="{84C271A4-9DA6-45D7-B292-FD0CD187084F}"/>
                  <pc2:cmRplyMk id="{02B29A33-716A-4E56-9849-7700554D47DA}"/>
                </pc2:cmRplyMkLst>
              </pc226:cmRplyChg>
            </pc226:cmChg>
          </p:ext>
        </pc:extLst>
      </pc:sldChg>
      <pc:sldChg chg="modSp mod modNotes modNotesTx">
        <pc:chgData name="Isis Greenspan" userId="464bb143-1349-4605-a567-29b98f388ffb" providerId="ADAL" clId="{4BB0B852-1CEE-4299-871F-D07766064606}" dt="2024-02-20T17:17:22.143" v="2831"/>
        <pc:sldMkLst>
          <pc:docMk/>
          <pc:sldMk cId="2607577930" sldId="4346"/>
        </pc:sldMkLst>
      </pc:sldChg>
      <pc:sldChg chg="addSp delSp modSp mod addCm modCm modNotes modNotesTx">
        <pc:chgData name="Isis Greenspan" userId="464bb143-1349-4605-a567-29b98f388ffb" providerId="ADAL" clId="{4BB0B852-1CEE-4299-871F-D07766064606}" dt="2024-02-20T17:15:53.560" v="2825" actId="1076"/>
        <pc:sldMkLst>
          <pc:docMk/>
          <pc:sldMk cId="3029746139" sldId="4347"/>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1-30T17:30:29.478" v="490"/>
              <pc2:cmMkLst xmlns:pc2="http://schemas.microsoft.com/office/powerpoint/2019/9/main/command">
                <pc:docMk/>
                <pc:sldMk cId="3029746139" sldId="4347"/>
                <pc2:cmMk id="{AD56131F-0F45-4254-B926-0E7D63D911A2}"/>
              </pc2:cmMkLst>
            </pc226:cmChg>
            <pc226:cmChg xmlns:pc226="http://schemas.microsoft.com/office/powerpoint/2022/06/main/command" chg="add mod">
              <pc226:chgData name="Isis Greenspan" userId="464bb143-1349-4605-a567-29b98f388ffb" providerId="ADAL" clId="{4BB0B852-1CEE-4299-871F-D07766064606}" dt="2024-01-30T17:32:38.471" v="554"/>
              <pc2:cmMkLst xmlns:pc2="http://schemas.microsoft.com/office/powerpoint/2019/9/main/command">
                <pc:docMk/>
                <pc:sldMk cId="3029746139" sldId="4347"/>
                <pc2:cmMk id="{A5A6D123-5CF1-4F5A-B64B-9401CCEBD8F6}"/>
              </pc2:cmMkLst>
            </pc226:cmChg>
          </p:ext>
        </pc:extLst>
      </pc:sldChg>
      <pc:sldChg chg="modSp mod modShow addCm modCm modNotes modNotesTx">
        <pc:chgData name="Isis Greenspan" userId="464bb143-1349-4605-a567-29b98f388ffb" providerId="ADAL" clId="{4BB0B852-1CEE-4299-871F-D07766064606}" dt="2024-04-15T17:42:03.967" v="18940"/>
        <pc:sldMkLst>
          <pc:docMk/>
          <pc:sldMk cId="2695436743" sldId="4349"/>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5T17:42:03.967" v="18940"/>
              <pc2:cmMkLst xmlns:pc2="http://schemas.microsoft.com/office/powerpoint/2019/9/main/command">
                <pc:docMk/>
                <pc:sldMk cId="2695436743" sldId="4349"/>
                <pc2:cmMk id="{AEE09002-A566-469E-8593-770B33BCEBAC}"/>
              </pc2:cmMkLst>
            </pc226:cmChg>
            <pc226:cmChg xmlns:pc226="http://schemas.microsoft.com/office/powerpoint/2022/06/main/command" chg="add mod">
              <pc226:chgData name="Isis Greenspan" userId="464bb143-1349-4605-a567-29b98f388ffb" providerId="ADAL" clId="{4BB0B852-1CEE-4299-871F-D07766064606}" dt="2024-04-12T21:03:01.478" v="17317"/>
              <pc2:cmMkLst xmlns:pc2="http://schemas.microsoft.com/office/powerpoint/2019/9/main/command">
                <pc:docMk/>
                <pc:sldMk cId="2695436743" sldId="4349"/>
                <pc2:cmMk id="{F015F02F-E89D-45C2-9AFA-BB6067EC62CC}"/>
              </pc2:cmMkLst>
              <pc226:cmRplyChg chg="mod modRxn">
                <pc226:chgData name="Isis Greenspan" userId="464bb143-1349-4605-a567-29b98f388ffb" providerId="ADAL" clId="{4BB0B852-1CEE-4299-871F-D07766064606}" dt="2024-04-12T21:02:25.789" v="17315"/>
                <pc2:cmRplyMkLst xmlns:pc2="http://schemas.microsoft.com/office/powerpoint/2019/9/main/command">
                  <pc:docMk/>
                  <pc:sldMk cId="2695436743" sldId="4349"/>
                  <pc2:cmMk id="{F015F02F-E89D-45C2-9AFA-BB6067EC62CC}"/>
                  <pc2:cmRplyMk id="{0B89E2A2-F312-42A4-A2F5-BC08809DCF10}"/>
                </pc2:cmRplyMkLst>
              </pc226:cmRplyChg>
              <pc226:cmRplyChg chg="add">
                <pc226:chgData name="Isis Greenspan" userId="464bb143-1349-4605-a567-29b98f388ffb" providerId="ADAL" clId="{4BB0B852-1CEE-4299-871F-D07766064606}" dt="2024-04-12T21:02:59.352" v="17316"/>
                <pc2:cmRplyMkLst xmlns:pc2="http://schemas.microsoft.com/office/powerpoint/2019/9/main/command">
                  <pc:docMk/>
                  <pc:sldMk cId="2695436743" sldId="4349"/>
                  <pc2:cmMk id="{F015F02F-E89D-45C2-9AFA-BB6067EC62CC}"/>
                  <pc2:cmRplyMk id="{8C821EB0-7756-482B-83BF-8508B3F817FF}"/>
                </pc2:cmRplyMkLst>
              </pc226:cmRplyChg>
            </pc226:cmChg>
            <pc226:cmChg xmlns:pc226="http://schemas.microsoft.com/office/powerpoint/2022/06/main/command" chg="add mod">
              <pc226:chgData name="Isis Greenspan" userId="464bb143-1349-4605-a567-29b98f388ffb" providerId="ADAL" clId="{4BB0B852-1CEE-4299-871F-D07766064606}" dt="2024-04-12T21:03:07.008" v="17319"/>
              <pc2:cmMkLst xmlns:pc2="http://schemas.microsoft.com/office/powerpoint/2019/9/main/command">
                <pc:docMk/>
                <pc:sldMk cId="2695436743" sldId="4349"/>
                <pc2:cmMk id="{6F65A5E2-DBF4-470D-9D22-78569E1DC57A}"/>
              </pc2:cmMkLst>
              <pc226:cmRplyChg chg="add">
                <pc226:chgData name="Isis Greenspan" userId="464bb143-1349-4605-a567-29b98f388ffb" providerId="ADAL" clId="{4BB0B852-1CEE-4299-871F-D07766064606}" dt="2024-04-12T21:03:05.535" v="17318"/>
                <pc2:cmRplyMkLst xmlns:pc2="http://schemas.microsoft.com/office/powerpoint/2019/9/main/command">
                  <pc:docMk/>
                  <pc:sldMk cId="2695436743" sldId="4349"/>
                  <pc2:cmMk id="{6F65A5E2-DBF4-470D-9D22-78569E1DC57A}"/>
                  <pc2:cmRplyMk id="{89D92BDA-929A-40DD-AB25-B08A5C12BDD2}"/>
                </pc2:cmRplyMkLst>
              </pc226:cmRplyChg>
            </pc226:cmChg>
          </p:ext>
        </pc:extLst>
      </pc:sldChg>
      <pc:sldChg chg="addSp delSp modSp mod setBg modShow addCm modCm modNotes modNotesTx">
        <pc:chgData name="Isis Greenspan" userId="464bb143-1349-4605-a567-29b98f388ffb" providerId="ADAL" clId="{4BB0B852-1CEE-4299-871F-D07766064606}" dt="2024-04-16T23:47:57.168" v="19087" actId="20577"/>
        <pc:sldMkLst>
          <pc:docMk/>
          <pc:sldMk cId="1670393165" sldId="4350"/>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5T17:47:51.900" v="18946"/>
              <pc2:cmMkLst xmlns:pc2="http://schemas.microsoft.com/office/powerpoint/2019/9/main/command">
                <pc:docMk/>
                <pc:sldMk cId="1670393165" sldId="4350"/>
                <pc2:cmMk id="{4A7720A7-4085-4999-84D8-7175477DF775}"/>
              </pc2:cmMkLst>
            </pc226:cmChg>
            <pc226:cmChg xmlns:pc226="http://schemas.microsoft.com/office/powerpoint/2022/06/main/command" chg="mod">
              <pc226:chgData name="Isis Greenspan" userId="464bb143-1349-4605-a567-29b98f388ffb" providerId="ADAL" clId="{4BB0B852-1CEE-4299-871F-D07766064606}" dt="2024-04-12T21:03:39.785" v="17321"/>
              <pc2:cmMkLst xmlns:pc2="http://schemas.microsoft.com/office/powerpoint/2019/9/main/command">
                <pc:docMk/>
                <pc:sldMk cId="1670393165" sldId="4350"/>
                <pc2:cmMk id="{96CC56FD-2556-4766-AF31-169D27EB156F}"/>
              </pc2:cmMkLst>
              <pc226:cmRplyChg chg="add">
                <pc226:chgData name="Isis Greenspan" userId="464bb143-1349-4605-a567-29b98f388ffb" providerId="ADAL" clId="{4BB0B852-1CEE-4299-871F-D07766064606}" dt="2024-04-12T21:03:38.153" v="17320"/>
                <pc2:cmRplyMkLst xmlns:pc2="http://schemas.microsoft.com/office/powerpoint/2019/9/main/command">
                  <pc:docMk/>
                  <pc:sldMk cId="1670393165" sldId="4350"/>
                  <pc2:cmMk id="{96CC56FD-2556-4766-AF31-169D27EB156F}"/>
                  <pc2:cmRplyMk id="{C2079F0B-53E6-4C72-9000-BE7990CC07D3}"/>
                </pc2:cmRplyMkLst>
              </pc226:cmRplyChg>
            </pc226:cmChg>
          </p:ext>
        </pc:extLst>
      </pc:sldChg>
      <pc:sldChg chg="modSp mod setBg modShow addCm modCm modNotes modNotesTx">
        <pc:chgData name="Isis Greenspan" userId="464bb143-1349-4605-a567-29b98f388ffb" providerId="ADAL" clId="{4BB0B852-1CEE-4299-871F-D07766064606}" dt="2024-04-16T23:32:19.859" v="19020" actId="313"/>
        <pc:sldMkLst>
          <pc:docMk/>
          <pc:sldMk cId="2747642547" sldId="4351"/>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12T21:04:23.303" v="17323"/>
              <pc2:cmMkLst xmlns:pc2="http://schemas.microsoft.com/office/powerpoint/2019/9/main/command">
                <pc:docMk/>
                <pc:sldMk cId="2747642547" sldId="4351"/>
                <pc2:cmMk id="{19FB4FCD-4415-4FA2-BFF8-FD9FEA16302A}"/>
              </pc2:cmMkLst>
            </pc226:cmChg>
            <pc226:cmChg xmlns:pc226="http://schemas.microsoft.com/office/powerpoint/2022/06/main/command" chg="add mod">
              <pc226:chgData name="Isis Greenspan" userId="464bb143-1349-4605-a567-29b98f388ffb" providerId="ADAL" clId="{4BB0B852-1CEE-4299-871F-D07766064606}" dt="2024-04-10T20:04:22.421" v="16212"/>
              <pc2:cmMkLst xmlns:pc2="http://schemas.microsoft.com/office/powerpoint/2019/9/main/command">
                <pc:docMk/>
                <pc:sldMk cId="2747642547" sldId="4351"/>
                <pc2:cmMk id="{394070D0-81DA-401C-B669-8D5F400DDBE2}"/>
              </pc2:cmMkLst>
            </pc226:cmChg>
            <pc226:cmChg xmlns:pc226="http://schemas.microsoft.com/office/powerpoint/2022/06/main/command" chg="add mod">
              <pc226:chgData name="Isis Greenspan" userId="464bb143-1349-4605-a567-29b98f388ffb" providerId="ADAL" clId="{4BB0B852-1CEE-4299-871F-D07766064606}" dt="2024-04-15T17:48:54.911" v="18952"/>
              <pc2:cmMkLst xmlns:pc2="http://schemas.microsoft.com/office/powerpoint/2019/9/main/command">
                <pc:docMk/>
                <pc:sldMk cId="2747642547" sldId="4351"/>
                <pc2:cmMk id="{6E8CF3D8-791D-4F79-8F20-D7C61D85EB14}"/>
              </pc2:cmMkLst>
            </pc226:cmChg>
          </p:ext>
        </pc:extLst>
      </pc:sldChg>
      <pc:sldChg chg="addSp delSp modSp mod addCm modCm modNotes modNotesTx">
        <pc:chgData name="Isis Greenspan" userId="464bb143-1349-4605-a567-29b98f388ffb" providerId="ADAL" clId="{4BB0B852-1CEE-4299-871F-D07766064606}" dt="2024-02-20T18:19:17.102" v="3659" actId="20577"/>
        <pc:sldMkLst>
          <pc:docMk/>
          <pc:sldMk cId="3895503867" sldId="4352"/>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1-31T19:30:23.711" v="1272"/>
              <pc2:cmMkLst xmlns:pc2="http://schemas.microsoft.com/office/powerpoint/2019/9/main/command">
                <pc:docMk/>
                <pc:sldMk cId="3895503867" sldId="4352"/>
                <pc2:cmMk id="{82D862F7-DDE5-478F-9054-F09A7D138711}"/>
              </pc2:cmMkLst>
            </pc226:cmChg>
          </p:ext>
        </pc:extLst>
      </pc:sldChg>
      <pc:sldChg chg="modNotes modNotesTx">
        <pc:chgData name="Isis Greenspan" userId="464bb143-1349-4605-a567-29b98f388ffb" providerId="ADAL" clId="{4BB0B852-1CEE-4299-871F-D07766064606}" dt="2024-02-20T17:48:09.415" v="3259"/>
        <pc:sldMkLst>
          <pc:docMk/>
          <pc:sldMk cId="496926642" sldId="4353"/>
        </pc:sldMkLst>
      </pc:sldChg>
      <pc:sldChg chg="modSp mod modNotesTx">
        <pc:chgData name="Isis Greenspan" userId="464bb143-1349-4605-a567-29b98f388ffb" providerId="ADAL" clId="{4BB0B852-1CEE-4299-871F-D07766064606}" dt="2024-02-20T17:48:14.261" v="3262"/>
        <pc:sldMkLst>
          <pc:docMk/>
          <pc:sldMk cId="1560021036" sldId="4354"/>
        </pc:sldMkLst>
      </pc:sldChg>
      <pc:sldChg chg="modNotesTx">
        <pc:chgData name="Isis Greenspan" userId="464bb143-1349-4605-a567-29b98f388ffb" providerId="ADAL" clId="{4BB0B852-1CEE-4299-871F-D07766064606}" dt="2024-02-20T17:48:22.399" v="3265"/>
        <pc:sldMkLst>
          <pc:docMk/>
          <pc:sldMk cId="3264562978" sldId="4355"/>
        </pc:sldMkLst>
      </pc:sldChg>
      <pc:sldChg chg="addSp delSp modSp mod modClrScheme chgLayout modNotes modNotesTx">
        <pc:chgData name="Isis Greenspan" userId="464bb143-1349-4605-a567-29b98f388ffb" providerId="ADAL" clId="{4BB0B852-1CEE-4299-871F-D07766064606}" dt="2024-02-20T17:53:44.771" v="3328" actId="20577"/>
        <pc:sldMkLst>
          <pc:docMk/>
          <pc:sldMk cId="52572275" sldId="4356"/>
        </pc:sldMkLst>
      </pc:sldChg>
      <pc:sldChg chg="modSp mod modCm modNotes modNotesTx">
        <pc:chgData name="Isis Greenspan" userId="464bb143-1349-4605-a567-29b98f388ffb" providerId="ADAL" clId="{4BB0B852-1CEE-4299-871F-D07766064606}" dt="2024-03-20T22:28:15.021" v="5494"/>
        <pc:sldMkLst>
          <pc:docMk/>
          <pc:sldMk cId="3562715005" sldId="4357"/>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2-01T00:17:40.010" v="1373"/>
              <pc2:cmMkLst xmlns:pc2="http://schemas.microsoft.com/office/powerpoint/2019/9/main/command">
                <pc:docMk/>
                <pc:sldMk cId="3562715005" sldId="4357"/>
                <pc2:cmMk id="{1C92969C-5AE0-4471-9BB9-1A0F2D464395}"/>
              </pc2:cmMkLst>
            </pc226:cmChg>
          </p:ext>
        </pc:extLst>
      </pc:sldChg>
      <pc:sldChg chg="modSp mod addCm modCm modNotes modNotesTx">
        <pc:chgData name="Isis Greenspan" userId="464bb143-1349-4605-a567-29b98f388ffb" providerId="ADAL" clId="{4BB0B852-1CEE-4299-871F-D07766064606}" dt="2024-04-11T19:22:47.665" v="16625"/>
        <pc:sldMkLst>
          <pc:docMk/>
          <pc:sldMk cId="2163306982" sldId="4358"/>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1T19:22:47.665" v="16625"/>
              <pc2:cmMkLst xmlns:pc2="http://schemas.microsoft.com/office/powerpoint/2019/9/main/command">
                <pc:docMk/>
                <pc:sldMk cId="2163306982" sldId="4358"/>
                <pc2:cmMk id="{BFC76914-7F34-4FC2-812B-2637F2D6742C}"/>
              </pc2:cmMkLst>
              <pc226:cmRplyChg chg="mod modRxn">
                <pc226:chgData name="Isis Greenspan" userId="464bb143-1349-4605-a567-29b98f388ffb" providerId="ADAL" clId="{4BB0B852-1CEE-4299-871F-D07766064606}" dt="2024-04-11T19:22:45.875" v="16624"/>
                <pc2:cmRplyMkLst xmlns:pc2="http://schemas.microsoft.com/office/powerpoint/2019/9/main/command">
                  <pc:docMk/>
                  <pc:sldMk cId="2163306982" sldId="4358"/>
                  <pc2:cmMk id="{BFC76914-7F34-4FC2-812B-2637F2D6742C}"/>
                  <pc2:cmRplyMk id="{2612D755-444F-499A-890F-ECCE9674E59B}"/>
                </pc2:cmRplyMkLst>
              </pc226:cmRplyChg>
            </pc226:cmChg>
            <pc226:cmChg xmlns:pc226="http://schemas.microsoft.com/office/powerpoint/2022/06/main/command" chg="mod">
              <pc226:chgData name="Isis Greenspan" userId="464bb143-1349-4605-a567-29b98f388ffb" providerId="ADAL" clId="{4BB0B852-1CEE-4299-871F-D07766064606}" dt="2024-01-30T17:32:57.176" v="555"/>
              <pc2:cmMkLst xmlns:pc2="http://schemas.microsoft.com/office/powerpoint/2019/9/main/command">
                <pc:docMk/>
                <pc:sldMk cId="2163306982" sldId="4358"/>
                <pc2:cmMk id="{E00ED32F-E676-47B8-AC6E-0FC3E3FEE98E}"/>
              </pc2:cmMkLst>
            </pc226:cmChg>
          </p:ext>
        </pc:extLst>
      </pc:sldChg>
      <pc:sldChg chg="modCm modNotesTx">
        <pc:chgData name="Isis Greenspan" userId="464bb143-1349-4605-a567-29b98f388ffb" providerId="ADAL" clId="{4BB0B852-1CEE-4299-871F-D07766064606}" dt="2024-04-16T23:32:26.043" v="19026" actId="313"/>
        <pc:sldMkLst>
          <pc:docMk/>
          <pc:sldMk cId="2907632711" sldId="4359"/>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4-05T21:10:19.274" v="14113"/>
              <pc2:cmMkLst xmlns:pc2="http://schemas.microsoft.com/office/powerpoint/2019/9/main/command">
                <pc:docMk/>
                <pc:sldMk cId="2907632711" sldId="4359"/>
                <pc2:cmMk id="{2AD2B81F-524B-452B-AD26-CB489253DC73}"/>
              </pc2:cmMkLst>
              <pc226:cmRplyChg chg="add">
                <pc226:chgData name="Isis Greenspan" userId="464bb143-1349-4605-a567-29b98f388ffb" providerId="ADAL" clId="{4BB0B852-1CEE-4299-871F-D07766064606}" dt="2024-04-05T16:37:45.500" v="11820"/>
                <pc2:cmRplyMkLst xmlns:pc2="http://schemas.microsoft.com/office/powerpoint/2019/9/main/command">
                  <pc:docMk/>
                  <pc:sldMk cId="2907632711" sldId="4359"/>
                  <pc2:cmMk id="{2AD2B81F-524B-452B-AD26-CB489253DC73}"/>
                  <pc2:cmRplyMk id="{6369C575-67BF-4632-8B39-334CF0998C4A}"/>
                </pc2:cmRplyMkLst>
              </pc226:cmRplyChg>
              <pc226:cmRplyChg chg="mod modRxn">
                <pc226:chgData name="Isis Greenspan" userId="464bb143-1349-4605-a567-29b98f388ffb" providerId="ADAL" clId="{4BB0B852-1CEE-4299-871F-D07766064606}" dt="2024-04-05T16:35:26.126" v="11819"/>
                <pc2:cmRplyMkLst xmlns:pc2="http://schemas.microsoft.com/office/powerpoint/2019/9/main/command">
                  <pc:docMk/>
                  <pc:sldMk cId="2907632711" sldId="4359"/>
                  <pc2:cmMk id="{2AD2B81F-524B-452B-AD26-CB489253DC73}"/>
                  <pc2:cmRplyMk id="{169DF185-F1B1-4477-A3CB-E481A213D39E}"/>
                </pc2:cmRplyMkLst>
              </pc226:cmRplyChg>
              <pc226:cmRplyChg chg="mod modRxn">
                <pc226:chgData name="Isis Greenspan" userId="464bb143-1349-4605-a567-29b98f388ffb" providerId="ADAL" clId="{4BB0B852-1CEE-4299-871F-D07766064606}" dt="2024-04-05T21:10:16.308" v="14112"/>
                <pc2:cmRplyMkLst xmlns:pc2="http://schemas.microsoft.com/office/powerpoint/2019/9/main/command">
                  <pc:docMk/>
                  <pc:sldMk cId="2907632711" sldId="4359"/>
                  <pc2:cmMk id="{2AD2B81F-524B-452B-AD26-CB489253DC73}"/>
                  <pc2:cmRplyMk id="{8C1BDE99-F017-41B8-942F-67F72ECE2A29}"/>
                </pc2:cmRplyMkLst>
              </pc226:cmRplyChg>
              <pc226:cmRplyChg chg="add">
                <pc226:chgData name="Isis Greenspan" userId="464bb143-1349-4605-a567-29b98f388ffb" providerId="ADAL" clId="{4BB0B852-1CEE-4299-871F-D07766064606}" dt="2024-04-05T16:01:07.809" v="11582"/>
                <pc2:cmRplyMkLst xmlns:pc2="http://schemas.microsoft.com/office/powerpoint/2019/9/main/command">
                  <pc:docMk/>
                  <pc:sldMk cId="2907632711" sldId="4359"/>
                  <pc2:cmMk id="{2AD2B81F-524B-452B-AD26-CB489253DC73}"/>
                  <pc2:cmRplyMk id="{93C8C1F6-2965-4AD6-94C8-273EB6AFC60D}"/>
                </pc2:cmRplyMkLst>
              </pc226:cmRplyChg>
            </pc226:cmChg>
            <pc226:cmChg xmlns:pc226="http://schemas.microsoft.com/office/powerpoint/2022/06/main/command" chg="mod">
              <pc226:chgData name="Isis Greenspan" userId="464bb143-1349-4605-a567-29b98f388ffb" providerId="ADAL" clId="{4BB0B852-1CEE-4299-871F-D07766064606}" dt="2024-04-15T17:15:23.389" v="18598"/>
              <pc2:cmMkLst xmlns:pc2="http://schemas.microsoft.com/office/powerpoint/2019/9/main/command">
                <pc:docMk/>
                <pc:sldMk cId="2907632711" sldId="4359"/>
                <pc2:cmMk id="{5ED888A8-72CA-4AD6-9EA5-E39887EF6E16}"/>
              </pc2:cmMkLst>
              <pc226:cmRplyChg chg="mod modRxn">
                <pc226:chgData name="Isis Greenspan" userId="464bb143-1349-4605-a567-29b98f388ffb" providerId="ADAL" clId="{4BB0B852-1CEE-4299-871F-D07766064606}" dt="2024-04-15T17:14:43.015" v="18597"/>
                <pc2:cmRplyMkLst xmlns:pc2="http://schemas.microsoft.com/office/powerpoint/2019/9/main/command">
                  <pc:docMk/>
                  <pc:sldMk cId="2907632711" sldId="4359"/>
                  <pc2:cmMk id="{5ED888A8-72CA-4AD6-9EA5-E39887EF6E16}"/>
                  <pc2:cmRplyMk id="{640A336B-08F1-4AD0-9D6A-75F3381F9FCC}"/>
                </pc2:cmRplyMkLst>
              </pc226:cmRplyChg>
              <pc226:cmRplyChg chg="add">
                <pc226:chgData name="Isis Greenspan" userId="464bb143-1349-4605-a567-29b98f388ffb" providerId="ADAL" clId="{4BB0B852-1CEE-4299-871F-D07766064606}" dt="2024-04-12T21:41:26.897" v="17351"/>
                <pc2:cmRplyMkLst xmlns:pc2="http://schemas.microsoft.com/office/powerpoint/2019/9/main/command">
                  <pc:docMk/>
                  <pc:sldMk cId="2907632711" sldId="4359"/>
                  <pc2:cmMk id="{5ED888A8-72CA-4AD6-9EA5-E39887EF6E16}"/>
                  <pc2:cmRplyMk id="{3F9346E3-2A74-4156-A0D5-0FF85FA1F7B6}"/>
                </pc2:cmRplyMkLst>
              </pc226:cmRplyChg>
            </pc226:cmChg>
          </p:ext>
        </pc:extLst>
      </pc:sldChg>
      <pc:sldChg chg="modSp mod delCm modNotes modNotesTx">
        <pc:chgData name="Isis Greenspan" userId="464bb143-1349-4605-a567-29b98f388ffb" providerId="ADAL" clId="{4BB0B852-1CEE-4299-871F-D07766064606}" dt="2024-02-20T17:37:04.440" v="2900" actId="20577"/>
        <pc:sldMkLst>
          <pc:docMk/>
          <pc:sldMk cId="3662544856" sldId="4360"/>
        </pc:sldMkLst>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4BB0B852-1CEE-4299-871F-D07766064606}" dt="2024-01-31T00:46:31.542" v="965"/>
              <pc2:cmMkLst xmlns:pc2="http://schemas.microsoft.com/office/powerpoint/2019/9/main/command">
                <pc:docMk/>
                <pc:sldMk cId="3662544856" sldId="4360"/>
                <pc2:cmMk id="{F9D4F56D-CD5C-4F9E-A990-9B7859FE1D53}"/>
              </pc2:cmMkLst>
            </pc226:cmChg>
          </p:ext>
        </pc:extLst>
      </pc:sldChg>
      <pc:sldChg chg="modSp mod modCm modNotes modNotesTx">
        <pc:chgData name="Isis Greenspan" userId="464bb143-1349-4605-a567-29b98f388ffb" providerId="ADAL" clId="{4BB0B852-1CEE-4299-871F-D07766064606}" dt="2024-02-20T17:46:36.205" v="3214" actId="20577"/>
        <pc:sldMkLst>
          <pc:docMk/>
          <pc:sldMk cId="2075286235" sldId="4361"/>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1-31T19:23:29.105" v="1238"/>
              <pc2:cmMkLst xmlns:pc2="http://schemas.microsoft.com/office/powerpoint/2019/9/main/command">
                <pc:docMk/>
                <pc:sldMk cId="2075286235" sldId="4361"/>
                <pc2:cmMk id="{27741B4A-2529-40E2-817F-9FD4435C1241}"/>
              </pc2:cmMkLst>
            </pc226:cmChg>
          </p:ext>
        </pc:extLst>
      </pc:sldChg>
      <pc:sldChg chg="modSp del mod">
        <pc:chgData name="Isis Greenspan" userId="464bb143-1349-4605-a567-29b98f388ffb" providerId="ADAL" clId="{4BB0B852-1CEE-4299-871F-D07766064606}" dt="2024-04-17T00:10:11.850" v="19128" actId="47"/>
        <pc:sldMkLst>
          <pc:docMk/>
          <pc:sldMk cId="1545488891" sldId="4365"/>
        </pc:sldMkLst>
      </pc:sldChg>
      <pc:sldChg chg="modSp del mod addCm modCm">
        <pc:chgData name="Isis Greenspan" userId="464bb143-1349-4605-a567-29b98f388ffb" providerId="ADAL" clId="{4BB0B852-1CEE-4299-871F-D07766064606}" dt="2024-04-17T00:11:34.373" v="19144" actId="47"/>
        <pc:sldMkLst>
          <pc:docMk/>
          <pc:sldMk cId="1207663401" sldId="4366"/>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5T18:16:17.154" v="18959" actId="21"/>
              <pc2:cmMkLst xmlns:pc2="http://schemas.microsoft.com/office/powerpoint/2019/9/main/command">
                <pc:docMk/>
                <pc:sldMk cId="1207663401" sldId="4366"/>
                <pc2:cmMk id="{E82001C6-762D-4A44-B200-8DAA5620AD78}"/>
              </pc2:cmMkLst>
              <pc226:cmRplyChg chg="add">
                <pc226:chgData name="Isis Greenspan" userId="464bb143-1349-4605-a567-29b98f388ffb" providerId="ADAL" clId="{4BB0B852-1CEE-4299-871F-D07766064606}" dt="2024-04-15T18:15:56.357" v="18957"/>
                <pc2:cmRplyMkLst xmlns:pc2="http://schemas.microsoft.com/office/powerpoint/2019/9/main/command">
                  <pc:docMk/>
                  <pc:sldMk cId="1207663401" sldId="4366"/>
                  <pc2:cmMk id="{E82001C6-762D-4A44-B200-8DAA5620AD78}"/>
                  <pc2:cmRplyMk id="{F4D5DB60-0863-4F8E-B584-A61ECA38A475}"/>
                </pc2:cmRplyMkLst>
              </pc226:cmRplyChg>
              <pc226:cmRplyChg chg="add">
                <pc226:chgData name="Isis Greenspan" userId="464bb143-1349-4605-a567-29b98f388ffb" providerId="ADAL" clId="{4BB0B852-1CEE-4299-871F-D07766064606}" dt="2024-04-15T16:36:36.027" v="18463"/>
                <pc2:cmRplyMkLst xmlns:pc2="http://schemas.microsoft.com/office/powerpoint/2019/9/main/command">
                  <pc:docMk/>
                  <pc:sldMk cId="1207663401" sldId="4366"/>
                  <pc2:cmMk id="{E82001C6-762D-4A44-B200-8DAA5620AD78}"/>
                  <pc2:cmRplyMk id="{B38EA0CD-AA4B-4DD1-B877-4D81536C5461}"/>
                </pc2:cmRplyMkLst>
              </pc226:cmRplyChg>
            </pc226:cmChg>
          </p:ext>
        </pc:extLst>
      </pc:sldChg>
      <pc:sldChg chg="addSp delSp modSp add mod modShow addCm modCm modNotes modNotesTx">
        <pc:chgData name="Isis Greenspan" userId="464bb143-1349-4605-a567-29b98f388ffb" providerId="ADAL" clId="{4BB0B852-1CEE-4299-871F-D07766064606}" dt="2024-04-16T23:33:46.027" v="19069" actId="313"/>
        <pc:sldMkLst>
          <pc:docMk/>
          <pc:sldMk cId="644480593" sldId="4367"/>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4-15T15:58:40.325" v="18138"/>
              <pc2:cmMkLst xmlns:pc2="http://schemas.microsoft.com/office/powerpoint/2019/9/main/command">
                <pc:docMk/>
                <pc:sldMk cId="644480593" sldId="4367"/>
                <pc2:cmMk id="{A8D35E1E-22B3-4149-AFB9-508C9020C6B9}"/>
              </pc2:cmMkLst>
              <pc226:cmRplyChg chg="add">
                <pc226:chgData name="Isis Greenspan" userId="464bb143-1349-4605-a567-29b98f388ffb" providerId="ADAL" clId="{4BB0B852-1CEE-4299-871F-D07766064606}" dt="2024-04-15T15:58:37.591" v="18137"/>
                <pc2:cmRplyMkLst xmlns:pc2="http://schemas.microsoft.com/office/powerpoint/2019/9/main/command">
                  <pc:docMk/>
                  <pc:sldMk cId="644480593" sldId="4367"/>
                  <pc2:cmMk id="{A8D35E1E-22B3-4149-AFB9-508C9020C6B9}"/>
                  <pc2:cmRplyMk id="{0E5F3AAF-9334-4F5D-9365-39B369A39DC6}"/>
                </pc2:cmRplyMkLst>
              </pc226:cmRplyChg>
            </pc226:cmChg>
            <pc226:cmChg xmlns:pc226="http://schemas.microsoft.com/office/powerpoint/2022/06/main/command" chg="add mod">
              <pc226:chgData name="Isis Greenspan" userId="464bb143-1349-4605-a567-29b98f388ffb" providerId="ADAL" clId="{4BB0B852-1CEE-4299-871F-D07766064606}" dt="2024-04-10T00:13:40.457" v="15561"/>
              <pc2:cmMkLst xmlns:pc2="http://schemas.microsoft.com/office/powerpoint/2019/9/main/command">
                <pc:docMk/>
                <pc:sldMk cId="644480593" sldId="4367"/>
                <pc2:cmMk id="{A5328B5F-0D05-4023-9590-91E3E2B70366}"/>
              </pc2:cmMkLst>
            </pc226:cmChg>
          </p:ext>
        </pc:extLst>
      </pc:sldChg>
      <pc:sldChg chg="del">
        <pc:chgData name="Isis Greenspan" userId="464bb143-1349-4605-a567-29b98f388ffb" providerId="ADAL" clId="{4BB0B852-1CEE-4299-871F-D07766064606}" dt="2024-02-01T00:28:25.458" v="1645" actId="47"/>
        <pc:sldMkLst>
          <pc:docMk/>
          <pc:sldMk cId="841812499" sldId="4367"/>
        </pc:sldMkLst>
      </pc:sldChg>
      <pc:sldChg chg="addSp delSp modSp add del mod">
        <pc:chgData name="Isis Greenspan" userId="464bb143-1349-4605-a567-29b98f388ffb" providerId="ADAL" clId="{4BB0B852-1CEE-4299-871F-D07766064606}" dt="2024-02-01T16:53:46.474" v="1946" actId="2696"/>
        <pc:sldMkLst>
          <pc:docMk/>
          <pc:sldMk cId="853314600" sldId="4367"/>
        </pc:sldMkLst>
      </pc:sldChg>
      <pc:sldChg chg="modSp del mod">
        <pc:chgData name="Isis Greenspan" userId="464bb143-1349-4605-a567-29b98f388ffb" providerId="ADAL" clId="{4BB0B852-1CEE-4299-871F-D07766064606}" dt="2024-02-01T00:28:23.108" v="1644" actId="47"/>
        <pc:sldMkLst>
          <pc:docMk/>
          <pc:sldMk cId="396982261" sldId="4368"/>
        </pc:sldMkLst>
      </pc:sldChg>
      <pc:sldChg chg="modSp add del mod modShow">
        <pc:chgData name="Isis Greenspan" userId="464bb143-1349-4605-a567-29b98f388ffb" providerId="ADAL" clId="{4BB0B852-1CEE-4299-871F-D07766064606}" dt="2024-03-28T19:55:50.805" v="9319" actId="47"/>
        <pc:sldMkLst>
          <pc:docMk/>
          <pc:sldMk cId="1210606034" sldId="4368"/>
        </pc:sldMkLst>
      </pc:sldChg>
      <pc:sldChg chg="addSp delSp modSp add del mod modClrScheme chgLayout">
        <pc:chgData name="Isis Greenspan" userId="464bb143-1349-4605-a567-29b98f388ffb" providerId="ADAL" clId="{4BB0B852-1CEE-4299-871F-D07766064606}" dt="2024-03-15T23:27:13.132" v="3891" actId="47"/>
        <pc:sldMkLst>
          <pc:docMk/>
          <pc:sldMk cId="976782352" sldId="4369"/>
        </pc:sldMkLst>
      </pc:sldChg>
      <pc:sldChg chg="addSp delSp modSp add del mod setBg">
        <pc:chgData name="Isis Greenspan" userId="464bb143-1349-4605-a567-29b98f388ffb" providerId="ADAL" clId="{4BB0B852-1CEE-4299-871F-D07766064606}" dt="2024-03-18T16:01:47.616" v="4292" actId="47"/>
        <pc:sldMkLst>
          <pc:docMk/>
          <pc:sldMk cId="3213519179" sldId="4369"/>
        </pc:sldMkLst>
      </pc:sldChg>
      <pc:sldChg chg="addSp delSp modSp del mod">
        <pc:chgData name="Isis Greenspan" userId="464bb143-1349-4605-a567-29b98f388ffb" providerId="ADAL" clId="{4BB0B852-1CEE-4299-871F-D07766064606}" dt="2024-03-28T19:55:17.821" v="9317" actId="47"/>
        <pc:sldMkLst>
          <pc:docMk/>
          <pc:sldMk cId="1768310276" sldId="4370"/>
        </pc:sldMkLst>
      </pc:sldChg>
      <pc:sldChg chg="modSp del mod">
        <pc:chgData name="Isis Greenspan" userId="464bb143-1349-4605-a567-29b98f388ffb" providerId="ADAL" clId="{4BB0B852-1CEE-4299-871F-D07766064606}" dt="2024-03-28T19:55:12.124" v="9316" actId="47"/>
        <pc:sldMkLst>
          <pc:docMk/>
          <pc:sldMk cId="1101223749" sldId="4372"/>
        </pc:sldMkLst>
      </pc:sldChg>
      <pc:sldChg chg="addSp delSp modSp mod setBg addCm modCm modNotes modNotesTx">
        <pc:chgData name="Isis Greenspan" userId="464bb143-1349-4605-a567-29b98f388ffb" providerId="ADAL" clId="{4BB0B852-1CEE-4299-871F-D07766064606}" dt="2024-04-17T15:31:08.817" v="19238"/>
        <pc:sldMkLst>
          <pc:docMk/>
          <pc:sldMk cId="3483607948" sldId="4373"/>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0T00:13:49.231" v="15563"/>
              <pc2:cmMkLst xmlns:pc2="http://schemas.microsoft.com/office/powerpoint/2019/9/main/command">
                <pc:docMk/>
                <pc:sldMk cId="3483607948" sldId="4373"/>
                <pc2:cmMk id="{35BA427B-4B2F-430E-8B62-5E3FFAE61F8E}"/>
              </pc2:cmMkLst>
            </pc226:cmChg>
            <pc226:cmChg xmlns:pc226="http://schemas.microsoft.com/office/powerpoint/2022/06/main/command" chg="mod modRxn">
              <pc226:chgData name="Isis Greenspan" userId="464bb143-1349-4605-a567-29b98f388ffb" providerId="ADAL" clId="{4BB0B852-1CEE-4299-871F-D07766064606}" dt="2024-04-12T21:00:28.079" v="17288"/>
              <pc2:cmMkLst xmlns:pc2="http://schemas.microsoft.com/office/powerpoint/2019/9/main/command">
                <pc:docMk/>
                <pc:sldMk cId="3483607948" sldId="4373"/>
                <pc2:cmMk id="{5D0E57B6-6E73-4212-A76D-60C927EF3C73}"/>
              </pc2:cmMkLst>
              <pc226:cmRplyChg chg="add">
                <pc226:chgData name="Isis Greenspan" userId="464bb143-1349-4605-a567-29b98f388ffb" providerId="ADAL" clId="{4BB0B852-1CEE-4299-871F-D07766064606}" dt="2024-04-12T21:00:28.079" v="17288"/>
                <pc2:cmRplyMkLst xmlns:pc2="http://schemas.microsoft.com/office/powerpoint/2019/9/main/command">
                  <pc:docMk/>
                  <pc:sldMk cId="3483607948" sldId="4373"/>
                  <pc2:cmMk id="{5D0E57B6-6E73-4212-A76D-60C927EF3C73}"/>
                  <pc2:cmRplyMk id="{A9288FCA-9227-4E72-BBE3-825CCB1B7297}"/>
                </pc2:cmRplyMkLst>
              </pc226:cmRplyChg>
            </pc226:cmChg>
            <pc226:cmChg xmlns:pc226="http://schemas.microsoft.com/office/powerpoint/2022/06/main/command" chg="mod">
              <pc226:chgData name="Isis Greenspan" userId="464bb143-1349-4605-a567-29b98f388ffb" providerId="ADAL" clId="{4BB0B852-1CEE-4299-871F-D07766064606}" dt="2024-04-15T16:30:54.264" v="18453"/>
              <pc2:cmMkLst xmlns:pc2="http://schemas.microsoft.com/office/powerpoint/2019/9/main/command">
                <pc:docMk/>
                <pc:sldMk cId="3483607948" sldId="4373"/>
                <pc2:cmMk id="{BE8D55F2-8435-4DA5-B4E5-450D68C6A1D0}"/>
              </pc2:cmMkLst>
              <pc226:cmRplyChg chg="add">
                <pc226:chgData name="Isis Greenspan" userId="464bb143-1349-4605-a567-29b98f388ffb" providerId="ADAL" clId="{4BB0B852-1CEE-4299-871F-D07766064606}" dt="2024-04-15T16:30:52.798" v="18452"/>
                <pc2:cmRplyMkLst xmlns:pc2="http://schemas.microsoft.com/office/powerpoint/2019/9/main/command">
                  <pc:docMk/>
                  <pc:sldMk cId="3483607948" sldId="4373"/>
                  <pc2:cmMk id="{BE8D55F2-8435-4DA5-B4E5-450D68C6A1D0}"/>
                  <pc2:cmRplyMk id="{BB3BC925-CAB7-4DE6-85AD-B2F3EE315551}"/>
                </pc2:cmRplyMkLst>
              </pc226:cmRplyChg>
            </pc226:cmChg>
          </p:ext>
        </pc:extLst>
      </pc:sldChg>
      <pc:sldChg chg="addSp delSp modSp del mod modShow addCm modNotesTx">
        <pc:chgData name="Isis Greenspan" userId="464bb143-1349-4605-a567-29b98f388ffb" providerId="ADAL" clId="{4BB0B852-1CEE-4299-871F-D07766064606}" dt="2024-04-09T18:25:30.896" v="14205" actId="47"/>
        <pc:sldMkLst>
          <pc:docMk/>
          <pc:sldMk cId="2662400833" sldId="4375"/>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BB0B852-1CEE-4299-871F-D07766064606}" dt="2024-04-09T18:23:07.058" v="14204"/>
              <pc2:cmMkLst xmlns:pc2="http://schemas.microsoft.com/office/powerpoint/2019/9/main/command">
                <pc:docMk/>
                <pc:sldMk cId="2662400833" sldId="4375"/>
                <pc2:cmMk id="{64095A88-FFDD-4BF5-9053-53B1DAE30716}"/>
              </pc2:cmMkLst>
            </pc226:cmChg>
          </p:ext>
        </pc:extLst>
      </pc:sldChg>
      <pc:sldChg chg="modSp del mod modShow">
        <pc:chgData name="Isis Greenspan" userId="464bb143-1349-4605-a567-29b98f388ffb" providerId="ADAL" clId="{4BB0B852-1CEE-4299-871F-D07766064606}" dt="2024-03-28T15:56:34.479" v="6178" actId="47"/>
        <pc:sldMkLst>
          <pc:docMk/>
          <pc:sldMk cId="366209187" sldId="4376"/>
        </pc:sldMkLst>
      </pc:sldChg>
      <pc:sldChg chg="addSp delSp modSp mod addCm modCm modNotes modNotesTx">
        <pc:chgData name="Isis Greenspan" userId="464bb143-1349-4605-a567-29b98f388ffb" providerId="ADAL" clId="{4BB0B852-1CEE-4299-871F-D07766064606}" dt="2024-04-15T16:42:22.736" v="18505"/>
        <pc:sldMkLst>
          <pc:docMk/>
          <pc:sldMk cId="1043593322" sldId="4377"/>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4-12T20:04:28.820" v="16892"/>
              <pc2:cmMkLst xmlns:pc2="http://schemas.microsoft.com/office/powerpoint/2019/9/main/command">
                <pc:docMk/>
                <pc:sldMk cId="1043593322" sldId="4377"/>
                <pc2:cmMk id="{B5665926-CD0C-4CBB-8A3D-E038A4B970BC}"/>
              </pc2:cmMkLst>
              <pc226:cmRplyChg chg="add">
                <pc226:chgData name="Isis Greenspan" userId="464bb143-1349-4605-a567-29b98f388ffb" providerId="ADAL" clId="{4BB0B852-1CEE-4299-871F-D07766064606}" dt="2024-04-12T20:01:33.942" v="16885"/>
                <pc2:cmRplyMkLst xmlns:pc2="http://schemas.microsoft.com/office/powerpoint/2019/9/main/command">
                  <pc:docMk/>
                  <pc:sldMk cId="1043593322" sldId="4377"/>
                  <pc2:cmMk id="{B5665926-CD0C-4CBB-8A3D-E038A4B970BC}"/>
                  <pc2:cmRplyMk id="{40178C26-11E3-4A8E-9222-E14D78698EF7}"/>
                </pc2:cmRplyMkLst>
              </pc226:cmRplyChg>
              <pc226:cmRplyChg chg="add">
                <pc226:chgData name="Isis Greenspan" userId="464bb143-1349-4605-a567-29b98f388ffb" providerId="ADAL" clId="{4BB0B852-1CEE-4299-871F-D07766064606}" dt="2024-04-12T20:04:26.040" v="16891"/>
                <pc2:cmRplyMkLst xmlns:pc2="http://schemas.microsoft.com/office/powerpoint/2019/9/main/command">
                  <pc:docMk/>
                  <pc:sldMk cId="1043593322" sldId="4377"/>
                  <pc2:cmMk id="{B5665926-CD0C-4CBB-8A3D-E038A4B970BC}"/>
                  <pc2:cmRplyMk id="{73EEDDCD-8C7E-4849-8DB0-44598669F964}"/>
                </pc2:cmRplyMkLst>
              </pc226:cmRplyChg>
            </pc226:cmChg>
            <pc226:cmChg xmlns:pc226="http://schemas.microsoft.com/office/powerpoint/2022/06/main/command" chg="add mod">
              <pc226:chgData name="Isis Greenspan" userId="464bb143-1349-4605-a567-29b98f388ffb" providerId="ADAL" clId="{4BB0B852-1CEE-4299-871F-D07766064606}" dt="2024-04-10T00:14:10.324" v="15566"/>
              <pc2:cmMkLst xmlns:pc2="http://schemas.microsoft.com/office/powerpoint/2019/9/main/command">
                <pc:docMk/>
                <pc:sldMk cId="1043593322" sldId="4377"/>
                <pc2:cmMk id="{0D60709F-63DD-4592-8A89-E7DAF609E914}"/>
              </pc2:cmMkLst>
            </pc226:cmChg>
            <pc226:cmChg xmlns:pc226="http://schemas.microsoft.com/office/powerpoint/2022/06/main/command" chg="mod">
              <pc226:chgData name="Isis Greenspan" userId="464bb143-1349-4605-a567-29b98f388ffb" providerId="ADAL" clId="{4BB0B852-1CEE-4299-871F-D07766064606}" dt="2024-04-15T16:42:01.744" v="18503"/>
              <pc2:cmMkLst xmlns:pc2="http://schemas.microsoft.com/office/powerpoint/2019/9/main/command">
                <pc:docMk/>
                <pc:sldMk cId="1043593322" sldId="4377"/>
                <pc2:cmMk id="{1A27E9D8-5E64-454C-9D30-5E44FC5EB7A2}"/>
              </pc2:cmMkLst>
              <pc226:cmRplyChg chg="add">
                <pc226:chgData name="Isis Greenspan" userId="464bb143-1349-4605-a567-29b98f388ffb" providerId="ADAL" clId="{4BB0B852-1CEE-4299-871F-D07766064606}" dt="2024-04-15T16:42:00.451" v="18502"/>
                <pc2:cmRplyMkLst xmlns:pc2="http://schemas.microsoft.com/office/powerpoint/2019/9/main/command">
                  <pc:docMk/>
                  <pc:sldMk cId="1043593322" sldId="4377"/>
                  <pc2:cmMk id="{1A27E9D8-5E64-454C-9D30-5E44FC5EB7A2}"/>
                  <pc2:cmRplyMk id="{D6BD4997-BD60-4C35-9B8B-A309CE8314BA}"/>
                </pc2:cmRplyMkLst>
              </pc226:cmRplyChg>
            </pc226:cmChg>
            <pc226:cmChg xmlns:pc226="http://schemas.microsoft.com/office/powerpoint/2022/06/main/command" chg="mod">
              <pc226:chgData name="Isis Greenspan" userId="464bb143-1349-4605-a567-29b98f388ffb" providerId="ADAL" clId="{4BB0B852-1CEE-4299-871F-D07766064606}" dt="2024-04-15T16:42:22.736" v="18505"/>
              <pc2:cmMkLst xmlns:pc2="http://schemas.microsoft.com/office/powerpoint/2019/9/main/command">
                <pc:docMk/>
                <pc:sldMk cId="1043593322" sldId="4377"/>
                <pc2:cmMk id="{B4DEC0FA-04D3-410E-B3DA-DCCAF55BD1EB}"/>
              </pc2:cmMkLst>
              <pc226:cmRplyChg chg="add">
                <pc226:chgData name="Isis Greenspan" userId="464bb143-1349-4605-a567-29b98f388ffb" providerId="ADAL" clId="{4BB0B852-1CEE-4299-871F-D07766064606}" dt="2024-04-15T16:42:21.016" v="18504"/>
                <pc2:cmRplyMkLst xmlns:pc2="http://schemas.microsoft.com/office/powerpoint/2019/9/main/command">
                  <pc:docMk/>
                  <pc:sldMk cId="1043593322" sldId="4377"/>
                  <pc2:cmMk id="{B4DEC0FA-04D3-410E-B3DA-DCCAF55BD1EB}"/>
                  <pc2:cmRplyMk id="{9168524E-3649-4F44-A74C-35BCB2CE4CF3}"/>
                </pc2:cmRplyMkLst>
              </pc226:cmRplyChg>
            </pc226:cmChg>
          </p:ext>
        </pc:extLst>
      </pc:sldChg>
      <pc:sldChg chg="addSp delSp modSp mod">
        <pc:chgData name="Isis Greenspan" userId="464bb143-1349-4605-a567-29b98f388ffb" providerId="ADAL" clId="{4BB0B852-1CEE-4299-871F-D07766064606}" dt="2024-03-28T16:22:58.170" v="6461" actId="1076"/>
        <pc:sldMkLst>
          <pc:docMk/>
          <pc:sldMk cId="2593858345" sldId="4378"/>
        </pc:sldMkLst>
      </pc:sldChg>
      <pc:sldChg chg="addSp delSp modSp mod modAnim modCm">
        <pc:chgData name="Isis Greenspan" userId="464bb143-1349-4605-a567-29b98f388ffb" providerId="ADAL" clId="{4BB0B852-1CEE-4299-871F-D07766064606}" dt="2024-04-12T20:06:14.412" v="16897"/>
        <pc:sldMkLst>
          <pc:docMk/>
          <pc:sldMk cId="2201202973" sldId="4379"/>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12T20:06:14.412" v="16897"/>
              <pc2:cmMkLst xmlns:pc2="http://schemas.microsoft.com/office/powerpoint/2019/9/main/command">
                <pc:docMk/>
                <pc:sldMk cId="2201202973" sldId="4379"/>
                <pc2:cmMk id="{67EAFFBC-0FBC-4C10-A3D3-718B83AE7EA9}"/>
              </pc2:cmMkLst>
              <pc226:cmRplyChg chg="add">
                <pc226:chgData name="Isis Greenspan" userId="464bb143-1349-4605-a567-29b98f388ffb" providerId="ADAL" clId="{4BB0B852-1CEE-4299-871F-D07766064606}" dt="2024-04-12T20:06:11.922" v="16896"/>
                <pc2:cmRplyMkLst xmlns:pc2="http://schemas.microsoft.com/office/powerpoint/2019/9/main/command">
                  <pc:docMk/>
                  <pc:sldMk cId="2201202973" sldId="4379"/>
                  <pc2:cmMk id="{67EAFFBC-0FBC-4C10-A3D3-718B83AE7EA9}"/>
                  <pc2:cmRplyMk id="{B7E1476D-19F2-41CA-B227-E3E69F8E9136}"/>
                </pc2:cmRplyMkLst>
              </pc226:cmRplyChg>
            </pc226:cmChg>
            <pc226:cmChg xmlns:pc226="http://schemas.microsoft.com/office/powerpoint/2022/06/main/command" chg="mod modRxn">
              <pc226:chgData name="Isis Greenspan" userId="464bb143-1349-4605-a567-29b98f388ffb" providerId="ADAL" clId="{4BB0B852-1CEE-4299-871F-D07766064606}" dt="2024-04-11T19:06:16.956" v="16615"/>
              <pc2:cmMkLst xmlns:pc2="http://schemas.microsoft.com/office/powerpoint/2019/9/main/command">
                <pc:docMk/>
                <pc:sldMk cId="2201202973" sldId="4379"/>
                <pc2:cmMk id="{526E47DB-7194-4F71-B507-3B8C8F492242}"/>
              </pc2:cmMkLst>
              <pc226:cmRplyChg chg="add">
                <pc226:chgData name="Isis Greenspan" userId="464bb143-1349-4605-a567-29b98f388ffb" providerId="ADAL" clId="{4BB0B852-1CEE-4299-871F-D07766064606}" dt="2024-04-11T19:06:15.279" v="16614"/>
                <pc2:cmRplyMkLst xmlns:pc2="http://schemas.microsoft.com/office/powerpoint/2019/9/main/command">
                  <pc:docMk/>
                  <pc:sldMk cId="2201202973" sldId="4379"/>
                  <pc2:cmMk id="{526E47DB-7194-4F71-B507-3B8C8F492242}"/>
                  <pc2:cmRplyMk id="{AFF9D995-F824-4CDC-9346-09438FACFDF6}"/>
                </pc2:cmRplyMkLst>
              </pc226:cmRplyChg>
            </pc226:cmChg>
            <pc226:cmChg xmlns:pc226="http://schemas.microsoft.com/office/powerpoint/2022/06/main/command" chg="mod">
              <pc226:chgData name="Isis Greenspan" userId="464bb143-1349-4605-a567-29b98f388ffb" providerId="ADAL" clId="{4BB0B852-1CEE-4299-871F-D07766064606}" dt="2024-04-05T21:06:03.780" v="14082"/>
              <pc2:cmMkLst xmlns:pc2="http://schemas.microsoft.com/office/powerpoint/2019/9/main/command">
                <pc:docMk/>
                <pc:sldMk cId="2201202973" sldId="4379"/>
                <pc2:cmMk id="{0804A6F3-EB7A-4250-B0E4-9D3BDAE6CDD9}"/>
              </pc2:cmMkLst>
              <pc226:cmRplyChg chg="add">
                <pc226:chgData name="Isis Greenspan" userId="464bb143-1349-4605-a567-29b98f388ffb" providerId="ADAL" clId="{4BB0B852-1CEE-4299-871F-D07766064606}" dt="2024-04-05T18:40:27.652" v="13750"/>
                <pc2:cmRplyMkLst xmlns:pc2="http://schemas.microsoft.com/office/powerpoint/2019/9/main/command">
                  <pc:docMk/>
                  <pc:sldMk cId="2201202973" sldId="4379"/>
                  <pc2:cmMk id="{0804A6F3-EB7A-4250-B0E4-9D3BDAE6CDD9}"/>
                  <pc2:cmRplyMk id="{3ECF4E16-8480-43D6-B7FC-E20559F6D66F}"/>
                </pc2:cmRplyMkLst>
              </pc226:cmRplyChg>
              <pc226:cmRplyChg chg="mod modRxn">
                <pc226:chgData name="Isis Greenspan" userId="464bb143-1349-4605-a567-29b98f388ffb" providerId="ADAL" clId="{4BB0B852-1CEE-4299-871F-D07766064606}" dt="2024-04-05T21:05:52.569" v="14081"/>
                <pc2:cmRplyMkLst xmlns:pc2="http://schemas.microsoft.com/office/powerpoint/2019/9/main/command">
                  <pc:docMk/>
                  <pc:sldMk cId="2201202973" sldId="4379"/>
                  <pc2:cmMk id="{0804A6F3-EB7A-4250-B0E4-9D3BDAE6CDD9}"/>
                  <pc2:cmRplyMk id="{6906C295-9BEC-4A7D-9079-814348E24C9A}"/>
                </pc2:cmRplyMkLst>
              </pc226:cmRplyChg>
            </pc226:cmChg>
          </p:ext>
        </pc:extLst>
      </pc:sldChg>
      <pc:sldChg chg="addSp delSp modSp del mod setBg">
        <pc:chgData name="Isis Greenspan" userId="464bb143-1349-4605-a567-29b98f388ffb" providerId="ADAL" clId="{4BB0B852-1CEE-4299-871F-D07766064606}" dt="2024-03-28T18:40:04.092" v="8080" actId="47"/>
        <pc:sldMkLst>
          <pc:docMk/>
          <pc:sldMk cId="1274614419" sldId="4380"/>
        </pc:sldMkLst>
      </pc:sldChg>
      <pc:sldChg chg="addSp delSp modSp mod setBg addCm modCm modNotes modNotesTx">
        <pc:chgData name="Isis Greenspan" userId="464bb143-1349-4605-a567-29b98f388ffb" providerId="ADAL" clId="{4BB0B852-1CEE-4299-871F-D07766064606}" dt="2024-04-16T23:43:10.974" v="19086"/>
        <pc:sldMkLst>
          <pc:docMk/>
          <pc:sldMk cId="3420890888" sldId="4381"/>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15T16:54:25.408" v="18543"/>
              <pc2:cmMkLst xmlns:pc2="http://schemas.microsoft.com/office/powerpoint/2019/9/main/command">
                <pc:docMk/>
                <pc:sldMk cId="3420890888" sldId="4381"/>
                <pc2:cmMk id="{40E1AB25-66D2-4D92-8B48-ECBB6E9AB11B}"/>
              </pc2:cmMkLst>
              <pc226:cmRplyChg chg="add">
                <pc226:chgData name="Isis Greenspan" userId="464bb143-1349-4605-a567-29b98f388ffb" providerId="ADAL" clId="{4BB0B852-1CEE-4299-871F-D07766064606}" dt="2024-04-15T16:54:23.187" v="18542"/>
                <pc2:cmRplyMkLst xmlns:pc2="http://schemas.microsoft.com/office/powerpoint/2019/9/main/command">
                  <pc:docMk/>
                  <pc:sldMk cId="3420890888" sldId="4381"/>
                  <pc2:cmMk id="{40E1AB25-66D2-4D92-8B48-ECBB6E9AB11B}"/>
                  <pc2:cmRplyMk id="{22E5BC06-9927-49B2-84CF-9C783FDE938B}"/>
                </pc2:cmRplyMkLst>
              </pc226:cmRplyChg>
            </pc226:cmChg>
            <pc226:cmChg xmlns:pc226="http://schemas.microsoft.com/office/powerpoint/2022/06/main/command" chg="mod">
              <pc226:chgData name="Isis Greenspan" userId="464bb143-1349-4605-a567-29b98f388ffb" providerId="ADAL" clId="{4BB0B852-1CEE-4299-871F-D07766064606}" dt="2024-04-15T16:53:30.029" v="18540"/>
              <pc2:cmMkLst xmlns:pc2="http://schemas.microsoft.com/office/powerpoint/2019/9/main/command">
                <pc:docMk/>
                <pc:sldMk cId="3420890888" sldId="4381"/>
                <pc2:cmMk id="{C38C6096-2B6B-4A4E-A1F0-1B4C5BEA7B34}"/>
              </pc2:cmMkLst>
              <pc226:cmRplyChg chg="add">
                <pc226:chgData name="Isis Greenspan" userId="464bb143-1349-4605-a567-29b98f388ffb" providerId="ADAL" clId="{4BB0B852-1CEE-4299-871F-D07766064606}" dt="2024-04-15T16:53:28.443" v="18539"/>
                <pc2:cmRplyMkLst xmlns:pc2="http://schemas.microsoft.com/office/powerpoint/2019/9/main/command">
                  <pc:docMk/>
                  <pc:sldMk cId="3420890888" sldId="4381"/>
                  <pc2:cmMk id="{C38C6096-2B6B-4A4E-A1F0-1B4C5BEA7B34}"/>
                  <pc2:cmRplyMk id="{8615B12A-0999-4F33-9A11-3E6D4E6D2CB0}"/>
                </pc2:cmRplyMkLst>
              </pc226:cmRplyChg>
            </pc226:cmChg>
            <pc226:cmChg xmlns:pc226="http://schemas.microsoft.com/office/powerpoint/2022/06/main/command" chg="add">
              <pc226:chgData name="Isis Greenspan" userId="464bb143-1349-4605-a567-29b98f388ffb" providerId="ADAL" clId="{4BB0B852-1CEE-4299-871F-D07766064606}" dt="2024-04-10T19:37:08.609" v="15568"/>
              <pc2:cmMkLst xmlns:pc2="http://schemas.microsoft.com/office/powerpoint/2019/9/main/command">
                <pc:docMk/>
                <pc:sldMk cId="3420890888" sldId="4381"/>
                <pc2:cmMk id="{C298A8A4-1B3F-440A-AF3B-E7E8E2D16DD2}"/>
              </pc2:cmMkLst>
            </pc226:cmChg>
          </p:ext>
        </pc:extLst>
      </pc:sldChg>
      <pc:sldChg chg="addSp delSp modSp mod ord setBg addCm modCm modNotes modNotesTx">
        <pc:chgData name="Isis Greenspan" userId="464bb143-1349-4605-a567-29b98f388ffb" providerId="ADAL" clId="{4BB0B852-1CEE-4299-871F-D07766064606}" dt="2024-04-15T17:05:19.650" v="18570"/>
        <pc:sldMkLst>
          <pc:docMk/>
          <pc:sldMk cId="1685328245" sldId="4382"/>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15T17:05:19.650" v="18570"/>
              <pc2:cmMkLst xmlns:pc2="http://schemas.microsoft.com/office/powerpoint/2019/9/main/command">
                <pc:docMk/>
                <pc:sldMk cId="1685328245" sldId="4382"/>
                <pc2:cmMk id="{10806670-48F9-4047-AE89-2848E03CA912}"/>
              </pc2:cmMkLst>
              <pc226:cmRplyChg chg="add">
                <pc226:chgData name="Isis Greenspan" userId="464bb143-1349-4605-a567-29b98f388ffb" providerId="ADAL" clId="{4BB0B852-1CEE-4299-871F-D07766064606}" dt="2024-04-15T17:05:17.112" v="18567"/>
                <pc2:cmRplyMkLst xmlns:pc2="http://schemas.microsoft.com/office/powerpoint/2019/9/main/command">
                  <pc:docMk/>
                  <pc:sldMk cId="1685328245" sldId="4382"/>
                  <pc2:cmMk id="{10806670-48F9-4047-AE89-2848E03CA912}"/>
                  <pc2:cmRplyMk id="{1A89C263-1547-4A2B-9306-7DD6BEFAEB9F}"/>
                </pc2:cmRplyMkLst>
              </pc226:cmRplyChg>
            </pc226:cmChg>
            <pc226:cmChg xmlns:pc226="http://schemas.microsoft.com/office/powerpoint/2022/06/main/command" chg="mod">
              <pc226:chgData name="Isis Greenspan" userId="464bb143-1349-4605-a567-29b98f388ffb" providerId="ADAL" clId="{4BB0B852-1CEE-4299-871F-D07766064606}" dt="2024-04-15T17:05:12.126" v="18566"/>
              <pc2:cmMkLst xmlns:pc2="http://schemas.microsoft.com/office/powerpoint/2019/9/main/command">
                <pc:docMk/>
                <pc:sldMk cId="1685328245" sldId="4382"/>
                <pc2:cmMk id="{0E844CAB-AB73-4F0E-A2A9-377D413F088E}"/>
              </pc2:cmMkLst>
              <pc226:cmRplyChg chg="add">
                <pc226:chgData name="Isis Greenspan" userId="464bb143-1349-4605-a567-29b98f388ffb" providerId="ADAL" clId="{4BB0B852-1CEE-4299-871F-D07766064606}" dt="2024-04-15T17:05:10.616" v="18565"/>
                <pc2:cmRplyMkLst xmlns:pc2="http://schemas.microsoft.com/office/powerpoint/2019/9/main/command">
                  <pc:docMk/>
                  <pc:sldMk cId="1685328245" sldId="4382"/>
                  <pc2:cmMk id="{0E844CAB-AB73-4F0E-A2A9-377D413F088E}"/>
                  <pc2:cmRplyMk id="{4D6486CC-FC13-4734-BE9B-AE7D871FED24}"/>
                </pc2:cmRplyMkLst>
              </pc226:cmRplyChg>
            </pc226:cmChg>
            <pc226:cmChg xmlns:pc226="http://schemas.microsoft.com/office/powerpoint/2022/06/main/command" chg="add mod">
              <pc226:chgData name="Isis Greenspan" userId="464bb143-1349-4605-a567-29b98f388ffb" providerId="ADAL" clId="{4BB0B852-1CEE-4299-871F-D07766064606}" dt="2024-04-10T19:40:38.093" v="15574"/>
              <pc2:cmMkLst xmlns:pc2="http://schemas.microsoft.com/office/powerpoint/2019/9/main/command">
                <pc:docMk/>
                <pc:sldMk cId="1685328245" sldId="4382"/>
                <pc2:cmMk id="{5BD9BDB7-973F-48F5-9252-379B93564B16}"/>
              </pc2:cmMkLst>
            </pc226:cmChg>
          </p:ext>
        </pc:extLst>
      </pc:sldChg>
      <pc:sldChg chg="modSp mod ord modShow addCm modCm modNotes modNotesTx">
        <pc:chgData name="Isis Greenspan" userId="464bb143-1349-4605-a567-29b98f388ffb" providerId="ADAL" clId="{4BB0B852-1CEE-4299-871F-D07766064606}" dt="2024-04-15T17:37:50.137" v="18922" actId="20577"/>
        <pc:sldMkLst>
          <pc:docMk/>
          <pc:sldMk cId="2411133299" sldId="4384"/>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1T20:27:31.232" v="16664"/>
              <pc2:cmMkLst xmlns:pc2="http://schemas.microsoft.com/office/powerpoint/2019/9/main/command">
                <pc:docMk/>
                <pc:sldMk cId="2411133299" sldId="4384"/>
                <pc2:cmMk id="{78403A88-C76A-47ED-A2D2-24FFEC27D052}"/>
              </pc2:cmMkLst>
            </pc226:cmChg>
          </p:ext>
        </pc:extLst>
      </pc:sldChg>
      <pc:sldChg chg="addSp delSp modSp mod setBg modClrScheme modShow modCm chgLayout modNotesTx">
        <pc:chgData name="Isis Greenspan" userId="464bb143-1349-4605-a567-29b98f388ffb" providerId="ADAL" clId="{4BB0B852-1CEE-4299-871F-D07766064606}" dt="2024-04-05T21:49:58.979" v="14120"/>
        <pc:sldMkLst>
          <pc:docMk/>
          <pc:sldMk cId="3145388062" sldId="4385"/>
        </pc:sldMkLst>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4BB0B852-1CEE-4299-871F-D07766064606}" dt="2024-04-05T21:49:58.979" v="14120"/>
              <pc2:cmMkLst xmlns:pc2="http://schemas.microsoft.com/office/powerpoint/2019/9/main/command">
                <pc:docMk/>
                <pc:sldMk cId="3145388062" sldId="4385"/>
                <pc2:cmMk id="{F31B88C3-332D-4E75-B6D5-7DE43B97BFCB}"/>
              </pc2:cmMkLst>
              <pc226:cmRplyChg chg="add">
                <pc226:chgData name="Isis Greenspan" userId="464bb143-1349-4605-a567-29b98f388ffb" providerId="ADAL" clId="{4BB0B852-1CEE-4299-871F-D07766064606}" dt="2024-04-05T21:09:51.413" v="14111"/>
                <pc2:cmRplyMkLst xmlns:pc2="http://schemas.microsoft.com/office/powerpoint/2019/9/main/command">
                  <pc:docMk/>
                  <pc:sldMk cId="3145388062" sldId="4385"/>
                  <pc2:cmMk id="{F31B88C3-332D-4E75-B6D5-7DE43B97BFCB}"/>
                  <pc2:cmRplyMk id="{50A3FC31-067B-4160-9CD8-B3FC82814C1C}"/>
                </pc2:cmRplyMkLst>
              </pc226:cmRplyChg>
              <pc226:cmRplyChg chg="mod modRxn">
                <pc226:chgData name="Isis Greenspan" userId="464bb143-1349-4605-a567-29b98f388ffb" providerId="ADAL" clId="{4BB0B852-1CEE-4299-871F-D07766064606}" dt="2024-04-05T21:49:58.979" v="14120"/>
                <pc2:cmRplyMkLst xmlns:pc2="http://schemas.microsoft.com/office/powerpoint/2019/9/main/command">
                  <pc:docMk/>
                  <pc:sldMk cId="3145388062" sldId="4385"/>
                  <pc2:cmMk id="{F31B88C3-332D-4E75-B6D5-7DE43B97BFCB}"/>
                  <pc2:cmRplyMk id="{378E11F3-85B8-468F-A731-EE50839B22E0}"/>
                </pc2:cmRplyMkLst>
              </pc226:cmRplyChg>
            </pc226:cmChg>
          </p:ext>
        </pc:extLst>
      </pc:sldChg>
      <pc:sldChg chg="delSp modSp mod addCm modCm modNotes modNotesTx">
        <pc:chgData name="Isis Greenspan" userId="464bb143-1349-4605-a567-29b98f388ffb" providerId="ADAL" clId="{4BB0B852-1CEE-4299-871F-D07766064606}" dt="2024-04-15T17:41:04.234" v="18934"/>
        <pc:sldMkLst>
          <pc:docMk/>
          <pc:sldMk cId="3444599200" sldId="4386"/>
        </pc:sldMkLst>
        <pc:extLst>
          <p:ext xmlns:p="http://schemas.openxmlformats.org/presentationml/2006/main" uri="{D6D511B9-2390-475A-947B-AFAB55BFBCF1}">
            <pc226:cmChg xmlns:pc226="http://schemas.microsoft.com/office/powerpoint/2022/06/main/command" chg="add mod modRxn">
              <pc226:chgData name="Isis Greenspan" userId="464bb143-1349-4605-a567-29b98f388ffb" providerId="ADAL" clId="{4BB0B852-1CEE-4299-871F-D07766064606}" dt="2024-04-12T20:50:38.477" v="17219"/>
              <pc2:cmMkLst xmlns:pc2="http://schemas.microsoft.com/office/powerpoint/2019/9/main/command">
                <pc:docMk/>
                <pc:sldMk cId="3444599200" sldId="4386"/>
                <pc2:cmMk id="{7FAFF53A-EEF9-4E08-AFB0-EC7ADCA54385}"/>
              </pc2:cmMkLst>
              <pc226:cmRplyChg chg="mod modRxn">
                <pc226:chgData name="Isis Greenspan" userId="464bb143-1349-4605-a567-29b98f388ffb" providerId="ADAL" clId="{4BB0B852-1CEE-4299-871F-D07766064606}" dt="2024-04-12T20:50:33.056" v="17218"/>
                <pc2:cmRplyMkLst xmlns:pc2="http://schemas.microsoft.com/office/powerpoint/2019/9/main/command">
                  <pc:docMk/>
                  <pc:sldMk cId="3444599200" sldId="4386"/>
                  <pc2:cmMk id="{7FAFF53A-EEF9-4E08-AFB0-EC7ADCA54385}"/>
                  <pc2:cmRplyMk id="{75452271-D6C6-4388-B6D6-233F6148B452}"/>
                </pc2:cmRplyMkLst>
              </pc226:cmRplyChg>
            </pc226:cmChg>
            <pc226:cmChg xmlns:pc226="http://schemas.microsoft.com/office/powerpoint/2022/06/main/command" chg="add mod">
              <pc226:chgData name="Isis Greenspan" userId="464bb143-1349-4605-a567-29b98f388ffb" providerId="ADAL" clId="{4BB0B852-1CEE-4299-871F-D07766064606}" dt="2024-04-15T17:41:04.234" v="18934"/>
              <pc2:cmMkLst xmlns:pc2="http://schemas.microsoft.com/office/powerpoint/2019/9/main/command">
                <pc:docMk/>
                <pc:sldMk cId="3444599200" sldId="4386"/>
                <pc2:cmMk id="{AF877296-47B5-4EBC-B18E-5EBB32D9FCAB}"/>
              </pc2:cmMkLst>
            </pc226:cmChg>
            <pc226:cmChg xmlns:pc226="http://schemas.microsoft.com/office/powerpoint/2022/06/main/command" chg="add">
              <pc226:chgData name="Isis Greenspan" userId="464bb143-1349-4605-a567-29b98f388ffb" providerId="ADAL" clId="{4BB0B852-1CEE-4299-871F-D07766064606}" dt="2024-04-10T19:59:09.464" v="16210"/>
              <pc2:cmMkLst xmlns:pc2="http://schemas.microsoft.com/office/powerpoint/2019/9/main/command">
                <pc:docMk/>
                <pc:sldMk cId="3444599200" sldId="4386"/>
                <pc2:cmMk id="{D1257FA3-49C6-4777-ADA8-7C41F6A91F16}"/>
              </pc2:cmMkLst>
            </pc226:cmChg>
          </p:ext>
        </pc:extLst>
      </pc:sldChg>
      <pc:sldChg chg="delSp modSp add del mod ord modNotesTx">
        <pc:chgData name="Isis Greenspan" userId="464bb143-1349-4605-a567-29b98f388ffb" providerId="ADAL" clId="{4BB0B852-1CEE-4299-871F-D07766064606}" dt="2024-04-05T17:46:19.307" v="12666" actId="47"/>
        <pc:sldMkLst>
          <pc:docMk/>
          <pc:sldMk cId="4056771081" sldId="4387"/>
        </pc:sldMkLst>
      </pc:sldChg>
      <pc:sldChg chg="ord">
        <pc:chgData name="Isis Greenspan" userId="464bb143-1349-4605-a567-29b98f388ffb" providerId="ADAL" clId="{4BB0B852-1CEE-4299-871F-D07766064606}" dt="2024-03-18T22:39:58.619" v="4663"/>
        <pc:sldMkLst>
          <pc:docMk/>
          <pc:sldMk cId="1567236402" sldId="4388"/>
        </pc:sldMkLst>
      </pc:sldChg>
      <pc:sldChg chg="modSp mod">
        <pc:chgData name="Isis Greenspan" userId="464bb143-1349-4605-a567-29b98f388ffb" providerId="ADAL" clId="{4BB0B852-1CEE-4299-871F-D07766064606}" dt="2024-03-18T22:42:05.909" v="4674" actId="208"/>
        <pc:sldMkLst>
          <pc:docMk/>
          <pc:sldMk cId="3324366889" sldId="4389"/>
        </pc:sldMkLst>
      </pc:sldChg>
      <pc:sldChg chg="add del">
        <pc:chgData name="Isis Greenspan" userId="464bb143-1349-4605-a567-29b98f388ffb" providerId="ADAL" clId="{4BB0B852-1CEE-4299-871F-D07766064606}" dt="2024-03-18T23:02:08.456" v="4866" actId="47"/>
        <pc:sldMkLst>
          <pc:docMk/>
          <pc:sldMk cId="92630849" sldId="4391"/>
        </pc:sldMkLst>
      </pc:sldChg>
      <pc:sldChg chg="add del">
        <pc:chgData name="Isis Greenspan" userId="464bb143-1349-4605-a567-29b98f388ffb" providerId="ADAL" clId="{4BB0B852-1CEE-4299-871F-D07766064606}" dt="2024-03-18T22:44:22.849" v="4682"/>
        <pc:sldMkLst>
          <pc:docMk/>
          <pc:sldMk cId="1347728763" sldId="4391"/>
        </pc:sldMkLst>
      </pc:sldChg>
      <pc:sldChg chg="addSp modSp del mod setBg modShow">
        <pc:chgData name="Isis Greenspan" userId="464bb143-1349-4605-a567-29b98f388ffb" providerId="ADAL" clId="{4BB0B852-1CEE-4299-871F-D07766064606}" dt="2024-04-05T18:09:18.814" v="12905" actId="47"/>
        <pc:sldMkLst>
          <pc:docMk/>
          <pc:sldMk cId="1908952984" sldId="4391"/>
        </pc:sldMkLst>
      </pc:sldChg>
      <pc:sldChg chg="modSp mod modNotesTx">
        <pc:chgData name="Isis Greenspan" userId="464bb143-1349-4605-a567-29b98f388ffb" providerId="ADAL" clId="{4BB0B852-1CEE-4299-871F-D07766064606}" dt="2024-04-16T23:32:25.017" v="19025" actId="313"/>
        <pc:sldMkLst>
          <pc:docMk/>
          <pc:sldMk cId="2278483835" sldId="4392"/>
        </pc:sldMkLst>
      </pc:sldChg>
      <pc:sldChg chg="addSp delSp modSp add del mod ord">
        <pc:chgData name="Isis Greenspan" userId="464bb143-1349-4605-a567-29b98f388ffb" providerId="ADAL" clId="{4BB0B852-1CEE-4299-871F-D07766064606}" dt="2024-03-28T16:46:42.474" v="6789" actId="47"/>
        <pc:sldMkLst>
          <pc:docMk/>
          <pc:sldMk cId="3362664154" sldId="4393"/>
        </pc:sldMkLst>
      </pc:sldChg>
      <pc:sldChg chg="modSp mod modShow">
        <pc:chgData name="Isis Greenspan" userId="464bb143-1349-4605-a567-29b98f388ffb" providerId="ADAL" clId="{4BB0B852-1CEE-4299-871F-D07766064606}" dt="2024-04-04T16:44:26.285" v="10425" actId="20577"/>
        <pc:sldMkLst>
          <pc:docMk/>
          <pc:sldMk cId="2883574938" sldId="4394"/>
        </pc:sldMkLst>
      </pc:sldChg>
      <pc:sldChg chg="delSp modSp add del mod">
        <pc:chgData name="Isis Greenspan" userId="464bb143-1349-4605-a567-29b98f388ffb" providerId="ADAL" clId="{4BB0B852-1CEE-4299-871F-D07766064606}" dt="2024-03-19T16:39:26.875" v="5046" actId="47"/>
        <pc:sldMkLst>
          <pc:docMk/>
          <pc:sldMk cId="3213819163" sldId="4394"/>
        </pc:sldMkLst>
      </pc:sldChg>
      <pc:sldChg chg="modSp del mod ord modShow modCm modNotesTx">
        <pc:chgData name="Isis Greenspan" userId="464bb143-1349-4605-a567-29b98f388ffb" providerId="ADAL" clId="{4BB0B852-1CEE-4299-871F-D07766064606}" dt="2024-04-12T21:52:25.053" v="17376" actId="47"/>
        <pc:sldMkLst>
          <pc:docMk/>
          <pc:sldMk cId="480941266" sldId="4395"/>
        </pc:sldMkLst>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4BB0B852-1CEE-4299-871F-D07766064606}" dt="2024-04-12T21:52:20.190" v="17375"/>
              <pc2:cmMkLst xmlns:pc2="http://schemas.microsoft.com/office/powerpoint/2019/9/main/command">
                <pc:docMk/>
                <pc:sldMk cId="480941266" sldId="4395"/>
                <pc2:cmMk id="{786AA7BA-CC69-463A-A669-0049D133C0C0}"/>
              </pc2:cmMkLst>
              <pc226:cmRplyChg chg="add">
                <pc226:chgData name="Isis Greenspan" userId="464bb143-1349-4605-a567-29b98f388ffb" providerId="ADAL" clId="{4BB0B852-1CEE-4299-871F-D07766064606}" dt="2024-04-12T21:52:20.190" v="17375"/>
                <pc2:cmRplyMkLst xmlns:pc2="http://schemas.microsoft.com/office/powerpoint/2019/9/main/command">
                  <pc:docMk/>
                  <pc:sldMk cId="480941266" sldId="4395"/>
                  <pc2:cmMk id="{786AA7BA-CC69-463A-A669-0049D133C0C0}"/>
                  <pc2:cmRplyMk id="{00B743C9-C44B-4166-9B0C-9A52BFEA8EE4}"/>
                </pc2:cmRplyMkLst>
              </pc226:cmRplyChg>
            </pc226:cmChg>
          </p:ext>
        </pc:extLst>
      </pc:sldChg>
      <pc:sldChg chg="del">
        <pc:chgData name="Isis Greenspan" userId="464bb143-1349-4605-a567-29b98f388ffb" providerId="ADAL" clId="{4BB0B852-1CEE-4299-871F-D07766064606}" dt="2024-03-19T22:52:25.782" v="5060" actId="47"/>
        <pc:sldMkLst>
          <pc:docMk/>
          <pc:sldMk cId="341504699" sldId="4396"/>
        </pc:sldMkLst>
      </pc:sldChg>
      <pc:sldChg chg="modSp mod setBg modShow addCm modCm modNotes modNotesTx">
        <pc:chgData name="Isis Greenspan" userId="464bb143-1349-4605-a567-29b98f388ffb" providerId="ADAL" clId="{4BB0B852-1CEE-4299-871F-D07766064606}" dt="2024-04-16T23:53:54.097" v="19094" actId="255"/>
        <pc:sldMkLst>
          <pc:docMk/>
          <pc:sldMk cId="2211442119" sldId="4397"/>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2T21:51:16.679" v="17374"/>
              <pc2:cmMkLst xmlns:pc2="http://schemas.microsoft.com/office/powerpoint/2019/9/main/command">
                <pc:docMk/>
                <pc:sldMk cId="2211442119" sldId="4397"/>
                <pc2:cmMk id="{8F298458-FD94-4B5B-9AD0-28C9D07F77A6}"/>
              </pc2:cmMkLst>
            </pc226:cmChg>
            <pc226:cmChg xmlns:pc226="http://schemas.microsoft.com/office/powerpoint/2022/06/main/command" chg="mod">
              <pc226:chgData name="Isis Greenspan" userId="464bb143-1349-4605-a567-29b98f388ffb" providerId="ADAL" clId="{4BB0B852-1CEE-4299-871F-D07766064606}" dt="2024-04-15T17:16:06.403" v="18600"/>
              <pc2:cmMkLst xmlns:pc2="http://schemas.microsoft.com/office/powerpoint/2019/9/main/command">
                <pc:docMk/>
                <pc:sldMk cId="2211442119" sldId="4397"/>
                <pc2:cmMk id="{1FDE66D8-FBFB-4958-A3D7-A461B26E0689}"/>
              </pc2:cmMkLst>
              <pc226:cmRplyChg chg="add">
                <pc226:chgData name="Isis Greenspan" userId="464bb143-1349-4605-a567-29b98f388ffb" providerId="ADAL" clId="{4BB0B852-1CEE-4299-871F-D07766064606}" dt="2024-04-15T17:16:04.750" v="18599"/>
                <pc2:cmRplyMkLst xmlns:pc2="http://schemas.microsoft.com/office/powerpoint/2019/9/main/command">
                  <pc:docMk/>
                  <pc:sldMk cId="2211442119" sldId="4397"/>
                  <pc2:cmMk id="{1FDE66D8-FBFB-4958-A3D7-A461B26E0689}"/>
                  <pc2:cmRplyMk id="{4E16B294-24BB-4C64-B7B7-3D74DE5F98F8}"/>
                </pc2:cmRplyMkLst>
              </pc226:cmRplyChg>
            </pc226:cmChg>
          </p:ext>
        </pc:extLst>
      </pc:sldChg>
      <pc:sldChg chg="addSp modSp mod modShow modCm modNotes modNotesTx">
        <pc:chgData name="Isis Greenspan" userId="464bb143-1349-4605-a567-29b98f388ffb" providerId="ADAL" clId="{4BB0B852-1CEE-4299-871F-D07766064606}" dt="2024-04-12T21:57:52.581" v="17456" actId="20577"/>
        <pc:sldMkLst>
          <pc:docMk/>
          <pc:sldMk cId="867728212" sldId="4398"/>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05T16:18:44.583" v="11767"/>
              <pc2:cmMkLst xmlns:pc2="http://schemas.microsoft.com/office/powerpoint/2019/9/main/command">
                <pc:docMk/>
                <pc:sldMk cId="867728212" sldId="4398"/>
                <pc2:cmMk id="{6439BE9D-4F7C-40A0-B286-DCD8DAABCF56}"/>
              </pc2:cmMkLst>
              <pc226:cmRplyChg chg="add">
                <pc226:chgData name="Isis Greenspan" userId="464bb143-1349-4605-a567-29b98f388ffb" providerId="ADAL" clId="{4BB0B852-1CEE-4299-871F-D07766064606}" dt="2024-04-05T16:18:44.583" v="11767"/>
                <pc2:cmRplyMkLst xmlns:pc2="http://schemas.microsoft.com/office/powerpoint/2019/9/main/command">
                  <pc:docMk/>
                  <pc:sldMk cId="867728212" sldId="4398"/>
                  <pc2:cmMk id="{6439BE9D-4F7C-40A0-B286-DCD8DAABCF56}"/>
                  <pc2:cmRplyMk id="{D3B4E742-4BE4-4F0A-95AD-F3A5986851D9}"/>
                </pc2:cmRplyMkLst>
              </pc226:cmRplyChg>
            </pc226:cmChg>
            <pc226:cmChg xmlns:pc226="http://schemas.microsoft.com/office/powerpoint/2022/06/main/command" chg="mod">
              <pc226:chgData name="Isis Greenspan" userId="464bb143-1349-4605-a567-29b98f388ffb" providerId="ADAL" clId="{4BB0B852-1CEE-4299-871F-D07766064606}" dt="2024-04-12T21:55:05.583" v="17450"/>
              <pc2:cmMkLst xmlns:pc2="http://schemas.microsoft.com/office/powerpoint/2019/9/main/command">
                <pc:docMk/>
                <pc:sldMk cId="867728212" sldId="4398"/>
                <pc2:cmMk id="{5BEF7AB9-E8C0-41F2-9D9B-473208C18BFB}"/>
              </pc2:cmMkLst>
              <pc226:cmRplyChg chg="add">
                <pc226:chgData name="Isis Greenspan" userId="464bb143-1349-4605-a567-29b98f388ffb" providerId="ADAL" clId="{4BB0B852-1CEE-4299-871F-D07766064606}" dt="2024-04-12T21:55:03.746" v="17449"/>
                <pc2:cmRplyMkLst xmlns:pc2="http://schemas.microsoft.com/office/powerpoint/2019/9/main/command">
                  <pc:docMk/>
                  <pc:sldMk cId="867728212" sldId="4398"/>
                  <pc2:cmMk id="{5BEF7AB9-E8C0-41F2-9D9B-473208C18BFB}"/>
                  <pc2:cmRplyMk id="{361512A3-560D-4E1A-9D59-8A75B3A8CEE0}"/>
                </pc2:cmRplyMkLst>
              </pc226:cmRplyChg>
            </pc226:cmChg>
          </p:ext>
        </pc:extLst>
      </pc:sldChg>
      <pc:sldChg chg="add del">
        <pc:chgData name="Isis Greenspan" userId="464bb143-1349-4605-a567-29b98f388ffb" providerId="ADAL" clId="{4BB0B852-1CEE-4299-871F-D07766064606}" dt="2024-03-20T17:35:37.810" v="5190" actId="47"/>
        <pc:sldMkLst>
          <pc:docMk/>
          <pc:sldMk cId="490094123" sldId="4399"/>
        </pc:sldMkLst>
      </pc:sldChg>
      <pc:sldChg chg="modSp mod modShow modCm modNotesTx">
        <pc:chgData name="Isis Greenspan" userId="464bb143-1349-4605-a567-29b98f388ffb" providerId="ADAL" clId="{4BB0B852-1CEE-4299-871F-D07766064606}" dt="2024-04-05T18:32:47.051" v="13645" actId="20577"/>
        <pc:sldMkLst>
          <pc:docMk/>
          <pc:sldMk cId="3282574439" sldId="4399"/>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05T16:23:08.312" v="11777"/>
              <pc2:cmMkLst xmlns:pc2="http://schemas.microsoft.com/office/powerpoint/2019/9/main/command">
                <pc:docMk/>
                <pc:sldMk cId="3282574439" sldId="4399"/>
                <pc2:cmMk id="{C6367A74-570F-4404-B170-CC8C5A192844}"/>
              </pc2:cmMkLst>
              <pc226:cmRplyChg chg="add">
                <pc226:chgData name="Isis Greenspan" userId="464bb143-1349-4605-a567-29b98f388ffb" providerId="ADAL" clId="{4BB0B852-1CEE-4299-871F-D07766064606}" dt="2024-04-05T16:23:08.312" v="11777"/>
                <pc2:cmRplyMkLst xmlns:pc2="http://schemas.microsoft.com/office/powerpoint/2019/9/main/command">
                  <pc:docMk/>
                  <pc:sldMk cId="3282574439" sldId="4399"/>
                  <pc2:cmMk id="{C6367A74-570F-4404-B170-CC8C5A192844}"/>
                  <pc2:cmRplyMk id="{D8A5221F-30D5-4F7B-AA8F-BFCC4E9107D0}"/>
                </pc2:cmRplyMkLst>
              </pc226:cmRplyChg>
            </pc226:cmChg>
          </p:ext>
        </pc:extLst>
      </pc:sldChg>
      <pc:sldChg chg="modSp mod modCm modNotesTx">
        <pc:chgData name="Isis Greenspan" userId="464bb143-1349-4605-a567-29b98f388ffb" providerId="ADAL" clId="{4BB0B852-1CEE-4299-871F-D07766064606}" dt="2024-04-16T23:32:27.816" v="19028" actId="313"/>
        <pc:sldMkLst>
          <pc:docMk/>
          <pc:sldMk cId="4255254968" sldId="4400"/>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4-12T22:02:38.890" v="17491"/>
              <pc2:cmMkLst xmlns:pc2="http://schemas.microsoft.com/office/powerpoint/2019/9/main/command">
                <pc:docMk/>
                <pc:sldMk cId="4255254968" sldId="4400"/>
                <pc2:cmMk id="{D38EFE4A-7EE3-4080-9BC5-4DA7845B425B}"/>
              </pc2:cmMkLst>
              <pc226:cmRplyChg chg="add">
                <pc226:chgData name="Isis Greenspan" userId="464bb143-1349-4605-a567-29b98f388ffb" providerId="ADAL" clId="{4BB0B852-1CEE-4299-871F-D07766064606}" dt="2024-04-12T22:02:37.131" v="17490"/>
                <pc2:cmRplyMkLst xmlns:pc2="http://schemas.microsoft.com/office/powerpoint/2019/9/main/command">
                  <pc:docMk/>
                  <pc:sldMk cId="4255254968" sldId="4400"/>
                  <pc2:cmMk id="{D38EFE4A-7EE3-4080-9BC5-4DA7845B425B}"/>
                  <pc2:cmRplyMk id="{2F2BC366-8926-436D-814E-CC79004BD6DD}"/>
                </pc2:cmRplyMkLst>
              </pc226:cmRplyChg>
            </pc226:cmChg>
          </p:ext>
        </pc:extLst>
      </pc:sldChg>
      <pc:sldChg chg="addSp delSp modSp add mod ord modNotesTx">
        <pc:chgData name="Isis Greenspan" userId="464bb143-1349-4605-a567-29b98f388ffb" providerId="ADAL" clId="{4BB0B852-1CEE-4299-871F-D07766064606}" dt="2024-03-28T20:01:37.856" v="9343"/>
        <pc:sldMkLst>
          <pc:docMk/>
          <pc:sldMk cId="3491308587" sldId="4401"/>
        </pc:sldMkLst>
      </pc:sldChg>
      <pc:sldChg chg="modSp mod addCm modCm modNotesTx">
        <pc:chgData name="Isis Greenspan" userId="464bb143-1349-4605-a567-29b98f388ffb" providerId="ADAL" clId="{4BB0B852-1CEE-4299-871F-D07766064606}" dt="2024-04-15T17:06:22.273" v="18576"/>
        <pc:sldMkLst>
          <pc:docMk/>
          <pc:sldMk cId="2904463830" sldId="4402"/>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1T19:13:49.013" v="16619"/>
              <pc2:cmMkLst xmlns:pc2="http://schemas.microsoft.com/office/powerpoint/2019/9/main/command">
                <pc:docMk/>
                <pc:sldMk cId="2904463830" sldId="4402"/>
                <pc2:cmMk id="{15CB1901-CD3B-4F9C-BCF1-892936700FF1}"/>
              </pc2:cmMkLst>
            </pc226:cmChg>
            <pc226:cmChg xmlns:pc226="http://schemas.microsoft.com/office/powerpoint/2022/06/main/command" chg="mod">
              <pc226:chgData name="Isis Greenspan" userId="464bb143-1349-4605-a567-29b98f388ffb" providerId="ADAL" clId="{4BB0B852-1CEE-4299-871F-D07766064606}" dt="2024-04-15T17:06:22.273" v="18576"/>
              <pc2:cmMkLst xmlns:pc2="http://schemas.microsoft.com/office/powerpoint/2019/9/main/command">
                <pc:docMk/>
                <pc:sldMk cId="2904463830" sldId="4402"/>
                <pc2:cmMk id="{B5BC2A37-B29B-4D4E-8941-ADEFFE0E8A3A}"/>
              </pc2:cmMkLst>
              <pc226:cmRplyChg chg="add">
                <pc226:chgData name="Isis Greenspan" userId="464bb143-1349-4605-a567-29b98f388ffb" providerId="ADAL" clId="{4BB0B852-1CEE-4299-871F-D07766064606}" dt="2024-04-15T17:06:19.906" v="18575"/>
                <pc2:cmRplyMkLst xmlns:pc2="http://schemas.microsoft.com/office/powerpoint/2019/9/main/command">
                  <pc:docMk/>
                  <pc:sldMk cId="2904463830" sldId="4402"/>
                  <pc2:cmMk id="{B5BC2A37-B29B-4D4E-8941-ADEFFE0E8A3A}"/>
                  <pc2:cmRplyMk id="{7BEBDA3E-2F4B-4A80-A183-0C8CB5EFEB61}"/>
                </pc2:cmRplyMkLst>
              </pc226:cmRplyChg>
            </pc226:cmChg>
            <pc226:cmChg xmlns:pc226="http://schemas.microsoft.com/office/powerpoint/2022/06/main/command" chg="add mod">
              <pc226:chgData name="Isis Greenspan" userId="464bb143-1349-4605-a567-29b98f388ffb" providerId="ADAL" clId="{4BB0B852-1CEE-4299-871F-D07766064606}" dt="2024-04-11T19:06:54.197" v="16617"/>
              <pc2:cmMkLst xmlns:pc2="http://schemas.microsoft.com/office/powerpoint/2019/9/main/command">
                <pc:docMk/>
                <pc:sldMk cId="2904463830" sldId="4402"/>
                <pc2:cmMk id="{C2F39E3A-21EA-42CE-9A27-9068BA1F1DB4}"/>
              </pc2:cmMkLst>
              <pc226:cmRplyChg chg="mod modRxn">
                <pc226:chgData name="Isis Greenspan" userId="464bb143-1349-4605-a567-29b98f388ffb" providerId="ADAL" clId="{4BB0B852-1CEE-4299-871F-D07766064606}" dt="2024-04-11T19:06:31.473" v="16616"/>
                <pc2:cmRplyMkLst xmlns:pc2="http://schemas.microsoft.com/office/powerpoint/2019/9/main/command">
                  <pc:docMk/>
                  <pc:sldMk cId="2904463830" sldId="4402"/>
                  <pc2:cmMk id="{C2F39E3A-21EA-42CE-9A27-9068BA1F1DB4}"/>
                  <pc2:cmRplyMk id="{29C8D0C4-D1D6-4834-9438-1A326F06375B}"/>
                </pc2:cmRplyMkLst>
              </pc226:cmRplyChg>
            </pc226:cmChg>
            <pc226:cmChg xmlns:pc226="http://schemas.microsoft.com/office/powerpoint/2022/06/main/command" chg="mod modRxn">
              <pc226:chgData name="Isis Greenspan" userId="464bb143-1349-4605-a567-29b98f388ffb" providerId="ADAL" clId="{4BB0B852-1CEE-4299-871F-D07766064606}" dt="2024-04-05T16:30:18.907" v="11804"/>
              <pc2:cmMkLst xmlns:pc2="http://schemas.microsoft.com/office/powerpoint/2019/9/main/command">
                <pc:docMk/>
                <pc:sldMk cId="2904463830" sldId="4402"/>
                <pc2:cmMk id="{CE936A65-B870-465B-8B6F-2069B85783BC}"/>
              </pc2:cmMkLst>
            </pc226:cmChg>
          </p:ext>
        </pc:extLst>
      </pc:sldChg>
      <pc:sldChg chg="delSp modSp mod modShow addCm modCm modNotesTx">
        <pc:chgData name="Isis Greenspan" userId="464bb143-1349-4605-a567-29b98f388ffb" providerId="ADAL" clId="{4BB0B852-1CEE-4299-871F-D07766064606}" dt="2024-04-15T17:10:04.502" v="18583"/>
        <pc:sldMkLst>
          <pc:docMk/>
          <pc:sldMk cId="3709747559" sldId="4403"/>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15T17:10:04.502" v="18583"/>
              <pc2:cmMkLst xmlns:pc2="http://schemas.microsoft.com/office/powerpoint/2019/9/main/command">
                <pc:docMk/>
                <pc:sldMk cId="3709747559" sldId="4403"/>
                <pc2:cmMk id="{9B62C450-E157-42DC-8FBF-3069689DE4A5}"/>
              </pc2:cmMkLst>
              <pc226:cmRplyChg chg="add">
                <pc226:chgData name="Isis Greenspan" userId="464bb143-1349-4605-a567-29b98f388ffb" providerId="ADAL" clId="{4BB0B852-1CEE-4299-871F-D07766064606}" dt="2024-04-15T17:10:02.303" v="18581"/>
                <pc2:cmRplyMkLst xmlns:pc2="http://schemas.microsoft.com/office/powerpoint/2019/9/main/command">
                  <pc:docMk/>
                  <pc:sldMk cId="3709747559" sldId="4403"/>
                  <pc2:cmMk id="{9B62C450-E157-42DC-8FBF-3069689DE4A5}"/>
                  <pc2:cmRplyMk id="{475C7BB9-057F-4F94-8AC9-E2D475DAC84F}"/>
                </pc2:cmRplyMkLst>
              </pc226:cmRplyChg>
            </pc226:cmChg>
            <pc226:cmChg xmlns:pc226="http://schemas.microsoft.com/office/powerpoint/2022/06/main/command" chg="mod">
              <pc226:chgData name="Isis Greenspan" userId="464bb143-1349-4605-a567-29b98f388ffb" providerId="ADAL" clId="{4BB0B852-1CEE-4299-871F-D07766064606}" dt="2024-04-12T20:14:29.884" v="16935"/>
              <pc2:cmMkLst xmlns:pc2="http://schemas.microsoft.com/office/powerpoint/2019/9/main/command">
                <pc:docMk/>
                <pc:sldMk cId="3709747559" sldId="4403"/>
                <pc2:cmMk id="{5B0F3388-34EE-4A94-BD1B-86DB1C0D1DAD}"/>
              </pc2:cmMkLst>
              <pc226:cmRplyChg chg="add">
                <pc226:chgData name="Isis Greenspan" userId="464bb143-1349-4605-a567-29b98f388ffb" providerId="ADAL" clId="{4BB0B852-1CEE-4299-871F-D07766064606}" dt="2024-04-12T20:14:24.464" v="16934"/>
                <pc2:cmRplyMkLst xmlns:pc2="http://schemas.microsoft.com/office/powerpoint/2019/9/main/command">
                  <pc:docMk/>
                  <pc:sldMk cId="3709747559" sldId="4403"/>
                  <pc2:cmMk id="{5B0F3388-34EE-4A94-BD1B-86DB1C0D1DAD}"/>
                  <pc2:cmRplyMk id="{C24951FA-DA4F-4261-9B61-E2BDC561A8E9}"/>
                </pc2:cmRplyMkLst>
              </pc226:cmRplyChg>
            </pc226:cmChg>
            <pc226:cmChg xmlns:pc226="http://schemas.microsoft.com/office/powerpoint/2022/06/main/command" chg="add mod">
              <pc226:chgData name="Isis Greenspan" userId="464bb143-1349-4605-a567-29b98f388ffb" providerId="ADAL" clId="{4BB0B852-1CEE-4299-871F-D07766064606}" dt="2024-04-11T19:59:45.570" v="16630"/>
              <pc2:cmMkLst xmlns:pc2="http://schemas.microsoft.com/office/powerpoint/2019/9/main/command">
                <pc:docMk/>
                <pc:sldMk cId="3709747559" sldId="4403"/>
                <pc2:cmMk id="{EAB193A4-C8A6-45C7-B407-C1584AE0CB22}"/>
              </pc2:cmMkLst>
            </pc226:cmChg>
          </p:ext>
        </pc:extLst>
      </pc:sldChg>
      <pc:sldChg chg="addSp delSp modSp mod modShow addCm modCm">
        <pc:chgData name="Isis Greenspan" userId="464bb143-1349-4605-a567-29b98f388ffb" providerId="ADAL" clId="{4BB0B852-1CEE-4299-871F-D07766064606}" dt="2024-04-12T20:11:46.262" v="16927" actId="20577"/>
        <pc:sldMkLst>
          <pc:docMk/>
          <pc:sldMk cId="3962630746" sldId="4404"/>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2T20:11:33.466" v="16926"/>
              <pc2:cmMkLst xmlns:pc2="http://schemas.microsoft.com/office/powerpoint/2019/9/main/command">
                <pc:docMk/>
                <pc:sldMk cId="3962630746" sldId="4404"/>
                <pc2:cmMk id="{26E8F35A-3BBB-42AA-A095-F14BCC2456A8}"/>
              </pc2:cmMkLst>
              <pc226:cmRplyChg chg="mod modRxn">
                <pc226:chgData name="Isis Greenspan" userId="464bb143-1349-4605-a567-29b98f388ffb" providerId="ADAL" clId="{4BB0B852-1CEE-4299-871F-D07766064606}" dt="2024-04-12T20:09:08.451" v="16921"/>
                <pc2:cmRplyMkLst xmlns:pc2="http://schemas.microsoft.com/office/powerpoint/2019/9/main/command">
                  <pc:docMk/>
                  <pc:sldMk cId="3962630746" sldId="4404"/>
                  <pc2:cmMk id="{26E8F35A-3BBB-42AA-A095-F14BCC2456A8}"/>
                  <pc2:cmRplyMk id="{AE934F02-181D-4F67-A9EC-9068EDA15BB2}"/>
                </pc2:cmRplyMkLst>
              </pc226:cmRplyChg>
              <pc226:cmRplyChg chg="add mod">
                <pc226:chgData name="Isis Greenspan" userId="464bb143-1349-4605-a567-29b98f388ffb" providerId="ADAL" clId="{4BB0B852-1CEE-4299-871F-D07766064606}" dt="2024-04-12T20:11:31.571" v="16925"/>
                <pc2:cmRplyMkLst xmlns:pc2="http://schemas.microsoft.com/office/powerpoint/2019/9/main/command">
                  <pc:docMk/>
                  <pc:sldMk cId="3962630746" sldId="4404"/>
                  <pc2:cmMk id="{26E8F35A-3BBB-42AA-A095-F14BCC2456A8}"/>
                  <pc2:cmRplyMk id="{65994804-2EE4-4AC5-8F37-6E926DECED73}"/>
                </pc2:cmRplyMkLst>
              </pc226:cmRplyChg>
            </pc226:cmChg>
          </p:ext>
        </pc:extLst>
      </pc:sldChg>
      <pc:sldChg chg="delSp modSp del mod modShow">
        <pc:chgData name="Isis Greenspan" userId="464bb143-1349-4605-a567-29b98f388ffb" providerId="ADAL" clId="{4BB0B852-1CEE-4299-871F-D07766064606}" dt="2024-04-04T18:49:11.598" v="10636" actId="47"/>
        <pc:sldMkLst>
          <pc:docMk/>
          <pc:sldMk cId="2588636674" sldId="4405"/>
        </pc:sldMkLst>
      </pc:sldChg>
      <pc:sldChg chg="modSp mod modNotesTx">
        <pc:chgData name="Isis Greenspan" userId="464bb143-1349-4605-a567-29b98f388ffb" providerId="ADAL" clId="{4BB0B852-1CEE-4299-871F-D07766064606}" dt="2024-04-05T18:30:21.447" v="13426" actId="20577"/>
        <pc:sldMkLst>
          <pc:docMk/>
          <pc:sldMk cId="80750511" sldId="4406"/>
        </pc:sldMkLst>
      </pc:sldChg>
      <pc:sldChg chg="modSp del mod modShow modCm">
        <pc:chgData name="Isis Greenspan" userId="464bb143-1349-4605-a567-29b98f388ffb" providerId="ADAL" clId="{4BB0B852-1CEE-4299-871F-D07766064606}" dt="2024-04-05T16:25:40.220" v="11789" actId="47"/>
        <pc:sldMkLst>
          <pc:docMk/>
          <pc:sldMk cId="442375265" sldId="4407"/>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05T16:25:37.553" v="11788"/>
              <pc2:cmMkLst xmlns:pc2="http://schemas.microsoft.com/office/powerpoint/2019/9/main/command">
                <pc:docMk/>
                <pc:sldMk cId="442375265" sldId="4407"/>
                <pc2:cmMk id="{EB093321-D5B1-4A03-AC63-06AAA9846C03}"/>
              </pc2:cmMkLst>
            </pc226:cmChg>
          </p:ext>
        </pc:extLst>
      </pc:sldChg>
      <pc:sldChg chg="addSp delSp modSp mod modShow modNotes modNotesTx">
        <pc:chgData name="Isis Greenspan" userId="464bb143-1349-4605-a567-29b98f388ffb" providerId="ADAL" clId="{4BB0B852-1CEE-4299-871F-D07766064606}" dt="2024-04-16T23:58:15.079" v="19101" actId="20577"/>
        <pc:sldMkLst>
          <pc:docMk/>
          <pc:sldMk cId="4255102379" sldId="4408"/>
        </pc:sldMkLst>
      </pc:sldChg>
      <pc:sldChg chg="modSp add mod ord modNotesTx">
        <pc:chgData name="Isis Greenspan" userId="464bb143-1349-4605-a567-29b98f388ffb" providerId="ADAL" clId="{4BB0B852-1CEE-4299-871F-D07766064606}" dt="2024-04-18T22:07:16.084" v="19252" actId="20577"/>
        <pc:sldMkLst>
          <pc:docMk/>
          <pc:sldMk cId="1641570486" sldId="4409"/>
        </pc:sldMkLst>
      </pc:sldChg>
      <pc:sldChg chg="addSp modSp add mod setBg modShow">
        <pc:chgData name="Isis Greenspan" userId="464bb143-1349-4605-a567-29b98f388ffb" providerId="ADAL" clId="{4BB0B852-1CEE-4299-871F-D07766064606}" dt="2024-04-05T00:22:59.482" v="11509"/>
        <pc:sldMkLst>
          <pc:docMk/>
          <pc:sldMk cId="1577479828" sldId="4410"/>
        </pc:sldMkLst>
      </pc:sldChg>
      <pc:sldChg chg="modSp mod modShow modCm modNotesTx">
        <pc:chgData name="Isis Greenspan" userId="464bb143-1349-4605-a567-29b98f388ffb" providerId="ADAL" clId="{4BB0B852-1CEE-4299-871F-D07766064606}" dt="2024-04-12T22:51:54.510" v="17879"/>
        <pc:sldMkLst>
          <pc:docMk/>
          <pc:sldMk cId="1391503412" sldId="4411"/>
        </pc:sldMkLst>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4BB0B852-1CEE-4299-871F-D07766064606}" dt="2024-04-12T22:51:54.510" v="17879"/>
              <pc2:cmMkLst xmlns:pc2="http://schemas.microsoft.com/office/powerpoint/2019/9/main/command">
                <pc:docMk/>
                <pc:sldMk cId="1391503412" sldId="4411"/>
                <pc2:cmMk id="{660EAEE7-C7CA-442C-8B47-8E98A5A45153}"/>
              </pc2:cmMkLst>
              <pc226:cmRplyChg chg="add">
                <pc226:chgData name="Isis Greenspan" userId="464bb143-1349-4605-a567-29b98f388ffb" providerId="ADAL" clId="{4BB0B852-1CEE-4299-871F-D07766064606}" dt="2024-04-12T22:51:54.510" v="17879"/>
                <pc2:cmRplyMkLst xmlns:pc2="http://schemas.microsoft.com/office/powerpoint/2019/9/main/command">
                  <pc:docMk/>
                  <pc:sldMk cId="1391503412" sldId="4411"/>
                  <pc2:cmMk id="{660EAEE7-C7CA-442C-8B47-8E98A5A45153}"/>
                  <pc2:cmRplyMk id="{402F31E2-7A94-40BA-B52F-CC7BD5A938A4}"/>
                </pc2:cmRplyMkLst>
              </pc226:cmRplyChg>
            </pc226:cmChg>
          </p:ext>
        </pc:extLst>
      </pc:sldChg>
      <pc:sldChg chg="addSp delSp modSp add mod setBg modShow modCm modNotesTx">
        <pc:chgData name="Isis Greenspan" userId="464bb143-1349-4605-a567-29b98f388ffb" providerId="ADAL" clId="{4BB0B852-1CEE-4299-871F-D07766064606}" dt="2024-04-16T23:33:29.750" v="19065" actId="313"/>
        <pc:sldMkLst>
          <pc:docMk/>
          <pc:sldMk cId="3213519179" sldId="4412"/>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4-15T17:28:37.923" v="18883"/>
              <pc2:cmMkLst xmlns:pc2="http://schemas.microsoft.com/office/powerpoint/2019/9/main/command">
                <pc:docMk/>
                <pc:sldMk cId="3213519179" sldId="4412"/>
                <pc2:cmMk id="{31A774B1-A4F2-4E33-8404-1CDA9E7EE20C}"/>
              </pc2:cmMkLst>
              <pc226:cmRplyChg chg="add">
                <pc226:chgData name="Isis Greenspan" userId="464bb143-1349-4605-a567-29b98f388ffb" providerId="ADAL" clId="{4BB0B852-1CEE-4299-871F-D07766064606}" dt="2024-04-15T17:28:35.721" v="18882"/>
                <pc2:cmRplyMkLst xmlns:pc2="http://schemas.microsoft.com/office/powerpoint/2019/9/main/command">
                  <pc:docMk/>
                  <pc:sldMk cId="3213519179" sldId="4412"/>
                  <pc2:cmMk id="{31A774B1-A4F2-4E33-8404-1CDA9E7EE20C}"/>
                  <pc2:cmRplyMk id="{67E614BD-9665-4A89-ABB8-F19583717B36}"/>
                </pc2:cmRplyMkLst>
              </pc226:cmRplyChg>
            </pc226:cmChg>
          </p:ext>
        </pc:extLst>
      </pc:sldChg>
      <pc:sldChg chg="delSp add del mod modNotesTx">
        <pc:chgData name="Isis Greenspan" userId="464bb143-1349-4605-a567-29b98f388ffb" providerId="ADAL" clId="{4BB0B852-1CEE-4299-871F-D07766064606}" dt="2024-03-20T22:50:40.229" v="5599" actId="47"/>
        <pc:sldMkLst>
          <pc:docMk/>
          <pc:sldMk cId="3606054168" sldId="4412"/>
        </pc:sldMkLst>
      </pc:sldChg>
      <pc:sldChg chg="addSp delSp modSp add mod modShow addCm modCm modNotes modNotesTx">
        <pc:chgData name="Isis Greenspan" userId="464bb143-1349-4605-a567-29b98f388ffb" providerId="ADAL" clId="{4BB0B852-1CEE-4299-871F-D07766064606}" dt="2024-04-16T23:33:52.652" v="19077" actId="313"/>
        <pc:sldMkLst>
          <pc:docMk/>
          <pc:sldMk cId="2622309161" sldId="4413"/>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0T00:14:04.572" v="15565"/>
              <pc2:cmMkLst xmlns:pc2="http://schemas.microsoft.com/office/powerpoint/2019/9/main/command">
                <pc:docMk/>
                <pc:sldMk cId="2622309161" sldId="4413"/>
                <pc2:cmMk id="{8FB02E2A-644C-48D1-AC8C-8F54FA08792D}"/>
              </pc2:cmMkLst>
            </pc226:cmChg>
            <pc226:cmChg xmlns:pc226="http://schemas.microsoft.com/office/powerpoint/2022/06/main/command" chg="mod">
              <pc226:chgData name="Isis Greenspan" userId="464bb143-1349-4605-a567-29b98f388ffb" providerId="ADAL" clId="{4BB0B852-1CEE-4299-871F-D07766064606}" dt="2024-04-15T16:39:00.281" v="18490"/>
              <pc2:cmMkLst xmlns:pc2="http://schemas.microsoft.com/office/powerpoint/2019/9/main/command">
                <pc:docMk/>
                <pc:sldMk cId="2622309161" sldId="4413"/>
                <pc2:cmMk id="{3F9979FC-C4EA-4885-9281-D413BC9B5956}"/>
              </pc2:cmMkLst>
              <pc226:cmRplyChg chg="add">
                <pc226:chgData name="Isis Greenspan" userId="464bb143-1349-4605-a567-29b98f388ffb" providerId="ADAL" clId="{4BB0B852-1CEE-4299-871F-D07766064606}" dt="2024-04-15T16:38:58.671" v="18489"/>
                <pc2:cmRplyMkLst xmlns:pc2="http://schemas.microsoft.com/office/powerpoint/2019/9/main/command">
                  <pc:docMk/>
                  <pc:sldMk cId="2622309161" sldId="4413"/>
                  <pc2:cmMk id="{3F9979FC-C4EA-4885-9281-D413BC9B5956}"/>
                  <pc2:cmRplyMk id="{24853CEF-F5F6-4BC2-A5CF-744FC50186CC}"/>
                </pc2:cmRplyMkLst>
              </pc226:cmRplyChg>
            </pc226:cmChg>
          </p:ext>
        </pc:extLst>
      </pc:sldChg>
      <pc:sldChg chg="add del ord">
        <pc:chgData name="Isis Greenspan" userId="464bb143-1349-4605-a567-29b98f388ffb" providerId="ADAL" clId="{4BB0B852-1CEE-4299-871F-D07766064606}" dt="2024-03-28T16:27:09.348" v="6511" actId="47"/>
        <pc:sldMkLst>
          <pc:docMk/>
          <pc:sldMk cId="1767970130" sldId="4414"/>
        </pc:sldMkLst>
      </pc:sldChg>
      <pc:sldChg chg="modSp add del mod ord">
        <pc:chgData name="Isis Greenspan" userId="464bb143-1349-4605-a567-29b98f388ffb" providerId="ADAL" clId="{4BB0B852-1CEE-4299-871F-D07766064606}" dt="2024-04-04T16:07:16.515" v="10018" actId="47"/>
        <pc:sldMkLst>
          <pc:docMk/>
          <pc:sldMk cId="1047835609" sldId="4415"/>
        </pc:sldMkLst>
      </pc:sldChg>
      <pc:sldChg chg="modSp add mod ord">
        <pc:chgData name="Isis Greenspan" userId="464bb143-1349-4605-a567-29b98f388ffb" providerId="ADAL" clId="{4BB0B852-1CEE-4299-871F-D07766064606}" dt="2024-04-04T16:07:47.966" v="10064"/>
        <pc:sldMkLst>
          <pc:docMk/>
          <pc:sldMk cId="1656586511" sldId="4416"/>
        </pc:sldMkLst>
      </pc:sldChg>
      <pc:sldChg chg="addSp modSp add mod ord addCm modCm">
        <pc:chgData name="Isis Greenspan" userId="464bb143-1349-4605-a567-29b98f388ffb" providerId="ADAL" clId="{4BB0B852-1CEE-4299-871F-D07766064606}" dt="2024-04-11T20:35:54.816" v="16667"/>
        <pc:sldMkLst>
          <pc:docMk/>
          <pc:sldMk cId="1516543028" sldId="4417"/>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1T20:35:54.816" v="16667"/>
              <pc2:cmMkLst xmlns:pc2="http://schemas.microsoft.com/office/powerpoint/2019/9/main/command">
                <pc:docMk/>
                <pc:sldMk cId="1516543028" sldId="4417"/>
                <pc2:cmMk id="{59D7CF9F-3BF6-42FA-859F-B471636848F3}"/>
              </pc2:cmMkLst>
            </pc226:cmChg>
          </p:ext>
        </pc:extLst>
      </pc:sldChg>
      <pc:sldChg chg="addSp delSp modSp add del mod addAnim modAnim">
        <pc:chgData name="Isis Greenspan" userId="464bb143-1349-4605-a567-29b98f388ffb" providerId="ADAL" clId="{4BB0B852-1CEE-4299-871F-D07766064606}" dt="2024-03-28T16:31:17.609" v="6568" actId="47"/>
        <pc:sldMkLst>
          <pc:docMk/>
          <pc:sldMk cId="2860909262" sldId="4417"/>
        </pc:sldMkLst>
      </pc:sldChg>
      <pc:sldChg chg="addSp modSp add mod setBg modShow addCm modCm modNotes modNotesTx">
        <pc:chgData name="Isis Greenspan" userId="464bb143-1349-4605-a567-29b98f388ffb" providerId="ADAL" clId="{4BB0B852-1CEE-4299-871F-D07766064606}" dt="2024-04-16T23:49:18.968" v="19091" actId="20577"/>
        <pc:sldMkLst>
          <pc:docMk/>
          <pc:sldMk cId="1735581172" sldId="4418"/>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0T22:03:57.528" v="16417"/>
              <pc2:cmMkLst xmlns:pc2="http://schemas.microsoft.com/office/powerpoint/2019/9/main/command">
                <pc:docMk/>
                <pc:sldMk cId="1735581172" sldId="4418"/>
                <pc2:cmMk id="{AF92D42B-E7E0-442A-9EED-28FFE6AFEBD7}"/>
              </pc2:cmMkLst>
            </pc226:cmChg>
            <pc226:cmChg xmlns:pc226="http://schemas.microsoft.com/office/powerpoint/2022/06/main/command" chg="mod modRxn">
              <pc226:chgData name="Isis Greenspan" userId="464bb143-1349-4605-a567-29b98f388ffb" providerId="ADAL" clId="{4BB0B852-1CEE-4299-871F-D07766064606}" dt="2024-04-12T21:05:26.782" v="17325"/>
              <pc2:cmMkLst xmlns:pc2="http://schemas.microsoft.com/office/powerpoint/2019/9/main/command">
                <pc:docMk/>
                <pc:sldMk cId="1735581172" sldId="4418"/>
                <pc2:cmMk id="{451CD742-FD69-41DF-B24C-217F313F251F}"/>
              </pc2:cmMkLst>
            </pc226:cmChg>
          </p:ext>
        </pc:extLst>
      </pc:sldChg>
      <pc:sldChg chg="modSp add mod ord modCm modNotesTx">
        <pc:chgData name="Isis Greenspan" userId="464bb143-1349-4605-a567-29b98f388ffb" providerId="ADAL" clId="{4BB0B852-1CEE-4299-871F-D07766064606}" dt="2024-04-15T17:13:28.408" v="18592"/>
        <pc:sldMkLst>
          <pc:docMk/>
          <pc:sldMk cId="755230116" sldId="4419"/>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4-15T17:13:28.408" v="18592"/>
              <pc2:cmMkLst xmlns:pc2="http://schemas.microsoft.com/office/powerpoint/2019/9/main/command">
                <pc:docMk/>
                <pc:sldMk cId="755230116" sldId="4419"/>
                <pc2:cmMk id="{CD2C7C2E-759E-49AB-8AC3-077F4EB5C7EC}"/>
              </pc2:cmMkLst>
              <pc226:cmRplyChg chg="add">
                <pc226:chgData name="Isis Greenspan" userId="464bb143-1349-4605-a567-29b98f388ffb" providerId="ADAL" clId="{4BB0B852-1CEE-4299-871F-D07766064606}" dt="2024-04-15T17:13:26.827" v="18591"/>
                <pc2:cmRplyMkLst xmlns:pc2="http://schemas.microsoft.com/office/powerpoint/2019/9/main/command">
                  <pc:docMk/>
                  <pc:sldMk cId="755230116" sldId="4419"/>
                  <pc2:cmMk id="{CD2C7C2E-759E-49AB-8AC3-077F4EB5C7EC}"/>
                  <pc2:cmRplyMk id="{4DB717CC-428B-44ED-BE27-B655D1DCC8D4}"/>
                </pc2:cmRplyMkLst>
              </pc226:cmRplyChg>
            </pc226:cmChg>
          </p:ext>
        </pc:extLst>
      </pc:sldChg>
      <pc:sldChg chg="modSp add mod modShow modCm modNotesTx">
        <pc:chgData name="Isis Greenspan" userId="464bb143-1349-4605-a567-29b98f388ffb" providerId="ADAL" clId="{4BB0B852-1CEE-4299-871F-D07766064606}" dt="2024-04-05T18:32:15.376" v="13607" actId="20577"/>
        <pc:sldMkLst>
          <pc:docMk/>
          <pc:sldMk cId="324846365" sldId="4420"/>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05T16:29:37.767" v="11802"/>
              <pc2:cmMkLst xmlns:pc2="http://schemas.microsoft.com/office/powerpoint/2019/9/main/command">
                <pc:docMk/>
                <pc:sldMk cId="324846365" sldId="4420"/>
                <pc2:cmMk id="{C916875E-EDEF-46E4-B462-5D3A9172A042}"/>
              </pc2:cmMkLst>
              <pc226:cmRplyChg chg="add">
                <pc226:chgData name="Isis Greenspan" userId="464bb143-1349-4605-a567-29b98f388ffb" providerId="ADAL" clId="{4BB0B852-1CEE-4299-871F-D07766064606}" dt="2024-04-05T16:29:37.767" v="11802"/>
                <pc2:cmRplyMkLst xmlns:pc2="http://schemas.microsoft.com/office/powerpoint/2019/9/main/command">
                  <pc:docMk/>
                  <pc:sldMk cId="324846365" sldId="4420"/>
                  <pc2:cmMk id="{C916875E-EDEF-46E4-B462-5D3A9172A042}"/>
                  <pc2:cmRplyMk id="{524CA98B-053C-48BA-A014-9A4ADD8BB55C}"/>
                </pc2:cmRplyMkLst>
              </pc226:cmRplyChg>
            </pc226:cmChg>
          </p:ext>
        </pc:extLst>
      </pc:sldChg>
      <pc:sldChg chg="modSp add del mod ord">
        <pc:chgData name="Isis Greenspan" userId="464bb143-1349-4605-a567-29b98f388ffb" providerId="ADAL" clId="{4BB0B852-1CEE-4299-871F-D07766064606}" dt="2024-03-28T16:59:24.599" v="6914" actId="47"/>
        <pc:sldMkLst>
          <pc:docMk/>
          <pc:sldMk cId="791051682" sldId="4421"/>
        </pc:sldMkLst>
      </pc:sldChg>
      <pc:sldChg chg="modSp add mod ord setBg modCm modNotes modNotesTx">
        <pc:chgData name="Isis Greenspan" userId="464bb143-1349-4605-a567-29b98f388ffb" providerId="ADAL" clId="{4BB0B852-1CEE-4299-871F-D07766064606}" dt="2024-04-17T00:02:27.685" v="19113" actId="115"/>
        <pc:sldMkLst>
          <pc:docMk/>
          <pc:sldMk cId="1518016304" sldId="4421"/>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4-12T23:21:46.174" v="17912"/>
              <pc2:cmMkLst xmlns:pc2="http://schemas.microsoft.com/office/powerpoint/2019/9/main/command">
                <pc:docMk/>
                <pc:sldMk cId="1518016304" sldId="4421"/>
                <pc2:cmMk id="{B9954319-99FE-442D-81DA-E137BF98EF87}"/>
              </pc2:cmMkLst>
              <pc226:cmRplyChg chg="add">
                <pc226:chgData name="Isis Greenspan" userId="464bb143-1349-4605-a567-29b98f388ffb" providerId="ADAL" clId="{4BB0B852-1CEE-4299-871F-D07766064606}" dt="2024-04-12T23:21:44.258" v="17911"/>
                <pc2:cmRplyMkLst xmlns:pc2="http://schemas.microsoft.com/office/powerpoint/2019/9/main/command">
                  <pc:docMk/>
                  <pc:sldMk cId="1518016304" sldId="4421"/>
                  <pc2:cmMk id="{B9954319-99FE-442D-81DA-E137BF98EF87}"/>
                  <pc2:cmRplyMk id="{491275A5-190A-4E54-B17C-DF0083D4DB29}"/>
                </pc2:cmRplyMkLst>
              </pc226:cmRplyChg>
            </pc226:cmChg>
          </p:ext>
        </pc:extLst>
      </pc:sldChg>
      <pc:sldChg chg="addSp delSp modSp add mod setBg modClrScheme addCm modCm chgLayout modNotesTx">
        <pc:chgData name="Isis Greenspan" userId="464bb143-1349-4605-a567-29b98f388ffb" providerId="ADAL" clId="{4BB0B852-1CEE-4299-871F-D07766064606}" dt="2024-04-15T17:10:33.219" v="18585"/>
        <pc:sldMkLst>
          <pc:docMk/>
          <pc:sldMk cId="3313779902" sldId="4422"/>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BB0B852-1CEE-4299-871F-D07766064606}" dt="2024-04-11T20:15:14.403" v="16631"/>
              <pc2:cmMkLst xmlns:pc2="http://schemas.microsoft.com/office/powerpoint/2019/9/main/command">
                <pc:docMk/>
                <pc:sldMk cId="3313779902" sldId="4422"/>
                <pc2:cmMk id="{5ECAEAA1-7A56-49A9-B695-8EA36EA11EBE}"/>
              </pc2:cmMkLst>
            </pc226:cmChg>
            <pc226:cmChg xmlns:pc226="http://schemas.microsoft.com/office/powerpoint/2022/06/main/command" chg="add">
              <pc226:chgData name="Isis Greenspan" userId="464bb143-1349-4605-a567-29b98f388ffb" providerId="ADAL" clId="{4BB0B852-1CEE-4299-871F-D07766064606}" dt="2024-04-11T20:25:16.031" v="16662"/>
              <pc2:cmMkLst xmlns:pc2="http://schemas.microsoft.com/office/powerpoint/2019/9/main/command">
                <pc:docMk/>
                <pc:sldMk cId="3313779902" sldId="4422"/>
                <pc2:cmMk id="{EF0336BF-E66A-4C62-A59B-F8189F50F44A}"/>
              </pc2:cmMkLst>
            </pc226:cmChg>
            <pc226:cmChg xmlns:pc226="http://schemas.microsoft.com/office/powerpoint/2022/06/main/command" chg="mod">
              <pc226:chgData name="Isis Greenspan" userId="464bb143-1349-4605-a567-29b98f388ffb" providerId="ADAL" clId="{4BB0B852-1CEE-4299-871F-D07766064606}" dt="2024-04-15T17:10:33.219" v="18585"/>
              <pc2:cmMkLst xmlns:pc2="http://schemas.microsoft.com/office/powerpoint/2019/9/main/command">
                <pc:docMk/>
                <pc:sldMk cId="3313779902" sldId="4422"/>
                <pc2:cmMk id="{CD9F45FF-7CA1-4C42-8EEB-6F41205B52B7}"/>
              </pc2:cmMkLst>
              <pc226:cmRplyChg chg="add">
                <pc226:chgData name="Isis Greenspan" userId="464bb143-1349-4605-a567-29b98f388ffb" providerId="ADAL" clId="{4BB0B852-1CEE-4299-871F-D07766064606}" dt="2024-04-15T17:10:31.599" v="18584"/>
                <pc2:cmRplyMkLst xmlns:pc2="http://schemas.microsoft.com/office/powerpoint/2019/9/main/command">
                  <pc:docMk/>
                  <pc:sldMk cId="3313779902" sldId="4422"/>
                  <pc2:cmMk id="{CD9F45FF-7CA1-4C42-8EEB-6F41205B52B7}"/>
                  <pc2:cmRplyMk id="{7F9B7D0E-DAB9-4E17-BE08-37FA2B77DE93}"/>
                </pc2:cmRplyMkLst>
              </pc226:cmRplyChg>
            </pc226:cmChg>
          </p:ext>
        </pc:extLst>
      </pc:sldChg>
      <pc:sldChg chg="add mod setBg modShow modCm modNotesTx">
        <pc:chgData name="Isis Greenspan" userId="464bb143-1349-4605-a567-29b98f388ffb" providerId="ADAL" clId="{4BB0B852-1CEE-4299-871F-D07766064606}" dt="2024-04-16T23:33:16.980" v="19060" actId="313"/>
        <pc:sldMkLst>
          <pc:docMk/>
          <pc:sldMk cId="2235424329" sldId="4423"/>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12T23:38:28.883" v="18002"/>
              <pc2:cmMkLst xmlns:pc2="http://schemas.microsoft.com/office/powerpoint/2019/9/main/command">
                <pc:docMk/>
                <pc:sldMk cId="2235424329" sldId="4423"/>
                <pc2:cmMk id="{9A7C2B80-D446-4BE3-9B58-AA1433D814E3}"/>
              </pc2:cmMkLst>
            </pc226:cmChg>
            <pc226:cmChg xmlns:pc226="http://schemas.microsoft.com/office/powerpoint/2022/06/main/command" chg="mod">
              <pc226:chgData name="Isis Greenspan" userId="464bb143-1349-4605-a567-29b98f388ffb" providerId="ADAL" clId="{4BB0B852-1CEE-4299-871F-D07766064606}" dt="2024-04-15T17:31:57.199" v="18891"/>
              <pc2:cmMkLst xmlns:pc2="http://schemas.microsoft.com/office/powerpoint/2019/9/main/command">
                <pc:docMk/>
                <pc:sldMk cId="2235424329" sldId="4423"/>
                <pc2:cmMk id="{BCE3F584-75D9-4AE1-95BA-F0E05704066B}"/>
              </pc2:cmMkLst>
              <pc226:cmRplyChg chg="add">
                <pc226:chgData name="Isis Greenspan" userId="464bb143-1349-4605-a567-29b98f388ffb" providerId="ADAL" clId="{4BB0B852-1CEE-4299-871F-D07766064606}" dt="2024-04-15T17:31:55.423" v="18890"/>
                <pc2:cmRplyMkLst xmlns:pc2="http://schemas.microsoft.com/office/powerpoint/2019/9/main/command">
                  <pc:docMk/>
                  <pc:sldMk cId="2235424329" sldId="4423"/>
                  <pc2:cmMk id="{BCE3F584-75D9-4AE1-95BA-F0E05704066B}"/>
                  <pc2:cmRplyMk id="{14FAAAE1-8F4B-4E3C-9FE4-DEDC3209F8D2}"/>
                </pc2:cmRplyMkLst>
              </pc226:cmRplyChg>
            </pc226:cmChg>
          </p:ext>
        </pc:extLst>
      </pc:sldChg>
      <pc:sldChg chg="add setBg">
        <pc:chgData name="Isis Greenspan" userId="464bb143-1349-4605-a567-29b98f388ffb" providerId="ADAL" clId="{4BB0B852-1CEE-4299-871F-D07766064606}" dt="2024-03-28T17:30:53.666" v="7044"/>
        <pc:sldMkLst>
          <pc:docMk/>
          <pc:sldMk cId="1062368634" sldId="4424"/>
        </pc:sldMkLst>
      </pc:sldChg>
      <pc:sldChg chg="addSp modSp add del mod ord">
        <pc:chgData name="Isis Greenspan" userId="464bb143-1349-4605-a567-29b98f388ffb" providerId="ADAL" clId="{4BB0B852-1CEE-4299-871F-D07766064606}" dt="2024-03-28T18:21:34.030" v="7400" actId="47"/>
        <pc:sldMkLst>
          <pc:docMk/>
          <pc:sldMk cId="2814527256" sldId="4425"/>
        </pc:sldMkLst>
      </pc:sldChg>
      <pc:sldChg chg="addSp delSp modSp add del mod setBg">
        <pc:chgData name="Isis Greenspan" userId="464bb143-1349-4605-a567-29b98f388ffb" providerId="ADAL" clId="{4BB0B852-1CEE-4299-871F-D07766064606}" dt="2024-03-28T19:55:21.653" v="9318" actId="47"/>
        <pc:sldMkLst>
          <pc:docMk/>
          <pc:sldMk cId="2198517616" sldId="4426"/>
        </pc:sldMkLst>
      </pc:sldChg>
      <pc:sldChg chg="addSp delSp modSp add mod modShow modCm modNotesTx">
        <pc:chgData name="Isis Greenspan" userId="464bb143-1349-4605-a567-29b98f388ffb" providerId="ADAL" clId="{4BB0B852-1CEE-4299-871F-D07766064606}" dt="2024-04-16T23:33:12.306" v="19055" actId="313"/>
        <pc:sldMkLst>
          <pc:docMk/>
          <pc:sldMk cId="1838850326" sldId="4427"/>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12T23:30:20.494" v="17983"/>
              <pc2:cmMkLst xmlns:pc2="http://schemas.microsoft.com/office/powerpoint/2019/9/main/command">
                <pc:docMk/>
                <pc:sldMk cId="1838850326" sldId="4427"/>
                <pc2:cmMk id="{45B8CE02-D5F6-49B9-AE06-3ECB9579848E}"/>
              </pc2:cmMkLst>
            </pc226:cmChg>
          </p:ext>
        </pc:extLst>
      </pc:sldChg>
      <pc:sldChg chg="add del ord">
        <pc:chgData name="Isis Greenspan" userId="464bb143-1349-4605-a567-29b98f388ffb" providerId="ADAL" clId="{4BB0B852-1CEE-4299-871F-D07766064606}" dt="2024-03-28T18:47:12.106" v="8272" actId="47"/>
        <pc:sldMkLst>
          <pc:docMk/>
          <pc:sldMk cId="3179481697" sldId="4427"/>
        </pc:sldMkLst>
      </pc:sldChg>
      <pc:sldChg chg="add del">
        <pc:chgData name="Isis Greenspan" userId="464bb143-1349-4605-a567-29b98f388ffb" providerId="ADAL" clId="{4BB0B852-1CEE-4299-871F-D07766064606}" dt="2024-03-28T18:58:14.482" v="8467" actId="2890"/>
        <pc:sldMkLst>
          <pc:docMk/>
          <pc:sldMk cId="3548875116" sldId="4427"/>
        </pc:sldMkLst>
      </pc:sldChg>
      <pc:sldChg chg="addSp delSp modSp add mod modShow modCm modNotesTx">
        <pc:chgData name="Isis Greenspan" userId="464bb143-1349-4605-a567-29b98f388ffb" providerId="ADAL" clId="{4BB0B852-1CEE-4299-871F-D07766064606}" dt="2024-04-16T23:33:10.193" v="19053" actId="313"/>
        <pc:sldMkLst>
          <pc:docMk/>
          <pc:sldMk cId="193260852" sldId="4428"/>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4-12T23:27:20.361" v="17968"/>
              <pc2:cmMkLst xmlns:pc2="http://schemas.microsoft.com/office/powerpoint/2019/9/main/command">
                <pc:docMk/>
                <pc:sldMk cId="193260852" sldId="4428"/>
                <pc2:cmMk id="{0C4FBF1D-737C-4674-8A6D-F0E74106CBA2}"/>
              </pc2:cmMkLst>
              <pc226:cmRplyChg chg="add">
                <pc226:chgData name="Isis Greenspan" userId="464bb143-1349-4605-a567-29b98f388ffb" providerId="ADAL" clId="{4BB0B852-1CEE-4299-871F-D07766064606}" dt="2024-04-12T23:27:18.554" v="17967"/>
                <pc2:cmRplyMkLst xmlns:pc2="http://schemas.microsoft.com/office/powerpoint/2019/9/main/command">
                  <pc:docMk/>
                  <pc:sldMk cId="193260852" sldId="4428"/>
                  <pc2:cmMk id="{0C4FBF1D-737C-4674-8A6D-F0E74106CBA2}"/>
                  <pc2:cmRplyMk id="{9A73C2F7-658F-4EDF-B811-8C6E7E35A251}"/>
                </pc2:cmRplyMkLst>
              </pc226:cmRplyChg>
            </pc226:cmChg>
            <pc226:cmChg xmlns:pc226="http://schemas.microsoft.com/office/powerpoint/2022/06/main/command" chg="mod">
              <pc226:chgData name="Isis Greenspan" userId="464bb143-1349-4605-a567-29b98f388ffb" providerId="ADAL" clId="{4BB0B852-1CEE-4299-871F-D07766064606}" dt="2024-04-15T17:29:37.187" v="18885"/>
              <pc2:cmMkLst xmlns:pc2="http://schemas.microsoft.com/office/powerpoint/2019/9/main/command">
                <pc:docMk/>
                <pc:sldMk cId="193260852" sldId="4428"/>
                <pc2:cmMk id="{2FBB4AB2-2F66-4AE5-A8FE-1FD202CE2CCF}"/>
              </pc2:cmMkLst>
              <pc226:cmRplyChg chg="add">
                <pc226:chgData name="Isis Greenspan" userId="464bb143-1349-4605-a567-29b98f388ffb" providerId="ADAL" clId="{4BB0B852-1CEE-4299-871F-D07766064606}" dt="2024-04-15T17:29:35.523" v="18884"/>
                <pc2:cmRplyMkLst xmlns:pc2="http://schemas.microsoft.com/office/powerpoint/2019/9/main/command">
                  <pc:docMk/>
                  <pc:sldMk cId="193260852" sldId="4428"/>
                  <pc2:cmMk id="{2FBB4AB2-2F66-4AE5-A8FE-1FD202CE2CCF}"/>
                  <pc2:cmRplyMk id="{742452D8-0926-4978-8C90-9698995DFB75}"/>
                </pc2:cmRplyMkLst>
              </pc226:cmRplyChg>
            </pc226:cmChg>
          </p:ext>
        </pc:extLst>
      </pc:sldChg>
      <pc:sldChg chg="addSp delSp modSp add del mod ord setBg modNotesTx">
        <pc:chgData name="Isis Greenspan" userId="464bb143-1349-4605-a567-29b98f388ffb" providerId="ADAL" clId="{4BB0B852-1CEE-4299-871F-D07766064606}" dt="2024-04-12T19:57:59.265" v="16841" actId="47"/>
        <pc:sldMkLst>
          <pc:docMk/>
          <pc:sldMk cId="4170742903" sldId="4429"/>
        </pc:sldMkLst>
      </pc:sldChg>
      <pc:sldChg chg="addSp delSp modSp add mod ord modCm modNotesTx">
        <pc:chgData name="Isis Greenspan" userId="464bb143-1349-4605-a567-29b98f388ffb" providerId="ADAL" clId="{4BB0B852-1CEE-4299-871F-D07766064606}" dt="2024-04-05T18:28:25.700" v="13379" actId="1036"/>
        <pc:sldMkLst>
          <pc:docMk/>
          <pc:sldMk cId="2898789793" sldId="4430"/>
        </pc:sldMkLst>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4BB0B852-1CEE-4299-871F-D07766064606}" dt="2024-04-05T16:33:04.450" v="11813"/>
              <pc2:cmMkLst xmlns:pc2="http://schemas.microsoft.com/office/powerpoint/2019/9/main/command">
                <pc:docMk/>
                <pc:sldMk cId="2898789793" sldId="4430"/>
                <pc2:cmMk id="{9A393B74-CB17-474D-968F-9070A046DECE}"/>
              </pc2:cmMkLst>
              <pc226:cmRplyChg chg="add">
                <pc226:chgData name="Isis Greenspan" userId="464bb143-1349-4605-a567-29b98f388ffb" providerId="ADAL" clId="{4BB0B852-1CEE-4299-871F-D07766064606}" dt="2024-04-05T16:33:04.450" v="11813"/>
                <pc2:cmRplyMkLst xmlns:pc2="http://schemas.microsoft.com/office/powerpoint/2019/9/main/command">
                  <pc:docMk/>
                  <pc:sldMk cId="2898789793" sldId="4430"/>
                  <pc2:cmMk id="{9A393B74-CB17-474D-968F-9070A046DECE}"/>
                  <pc2:cmRplyMk id="{3E827267-1A64-43BF-9D96-B6B8E94FF8DF}"/>
                </pc2:cmRplyMkLst>
              </pc226:cmRplyChg>
            </pc226:cmChg>
          </p:ext>
        </pc:extLst>
      </pc:sldChg>
      <pc:sldChg chg="addSp modSp add mod setBg modShow addCm modCm modNotes modNotesTx">
        <pc:chgData name="Isis Greenspan" userId="464bb143-1349-4605-a567-29b98f388ffb" providerId="ADAL" clId="{4BB0B852-1CEE-4299-871F-D07766064606}" dt="2024-04-16T23:33:47.927" v="19071" actId="313"/>
        <pc:sldMkLst>
          <pc:docMk/>
          <pc:sldMk cId="1720132292" sldId="4431"/>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BB0B852-1CEE-4299-871F-D07766064606}" dt="2024-04-10T19:31:39.998" v="15567"/>
              <pc2:cmMkLst xmlns:pc2="http://schemas.microsoft.com/office/powerpoint/2019/9/main/command">
                <pc:docMk/>
                <pc:sldMk cId="1720132292" sldId="4431"/>
                <pc2:cmMk id="{659CD435-C909-422B-A4AA-9182C66975B1}"/>
              </pc2:cmMkLst>
            </pc226:cmChg>
            <pc226:cmChg xmlns:pc226="http://schemas.microsoft.com/office/powerpoint/2022/06/main/command" chg="add mod">
              <pc226:chgData name="Isis Greenspan" userId="464bb143-1349-4605-a567-29b98f388ffb" providerId="ADAL" clId="{4BB0B852-1CEE-4299-871F-D07766064606}" dt="2024-04-10T00:13:43.773" v="15562"/>
              <pc2:cmMkLst xmlns:pc2="http://schemas.microsoft.com/office/powerpoint/2019/9/main/command">
                <pc:docMk/>
                <pc:sldMk cId="1720132292" sldId="4431"/>
                <pc2:cmMk id="{474953D9-FF76-45D5-AD44-328F617230D6}"/>
              </pc2:cmMkLst>
            </pc226:cmChg>
            <pc226:cmChg xmlns:pc226="http://schemas.microsoft.com/office/powerpoint/2022/06/main/command" chg="mod">
              <pc226:chgData name="Isis Greenspan" userId="464bb143-1349-4605-a567-29b98f388ffb" providerId="ADAL" clId="{4BB0B852-1CEE-4299-871F-D07766064606}" dt="2024-04-15T16:11:36.451" v="18251"/>
              <pc2:cmMkLst xmlns:pc2="http://schemas.microsoft.com/office/powerpoint/2019/9/main/command">
                <pc:docMk/>
                <pc:sldMk cId="1720132292" sldId="4431"/>
                <pc2:cmMk id="{EAC11DFF-0597-4851-9BD9-4ACAC83BA9CB}"/>
              </pc2:cmMkLst>
              <pc226:cmRplyChg chg="add">
                <pc226:chgData name="Isis Greenspan" userId="464bb143-1349-4605-a567-29b98f388ffb" providerId="ADAL" clId="{4BB0B852-1CEE-4299-871F-D07766064606}" dt="2024-04-15T16:06:53.472" v="18227"/>
                <pc2:cmRplyMkLst xmlns:pc2="http://schemas.microsoft.com/office/powerpoint/2019/9/main/command">
                  <pc:docMk/>
                  <pc:sldMk cId="1720132292" sldId="4431"/>
                  <pc2:cmMk id="{EAC11DFF-0597-4851-9BD9-4ACAC83BA9CB}"/>
                  <pc2:cmRplyMk id="{2D719D2A-2E30-46D8-B83E-6085791A2175}"/>
                </pc2:cmRplyMkLst>
              </pc226:cmRplyChg>
            </pc226:cmChg>
          </p:ext>
        </pc:extLst>
      </pc:sldChg>
      <pc:sldChg chg="modSp add mod">
        <pc:chgData name="Isis Greenspan" userId="464bb143-1349-4605-a567-29b98f388ffb" providerId="ADAL" clId="{4BB0B852-1CEE-4299-871F-D07766064606}" dt="2024-04-03T16:50:52.208" v="9546" actId="1035"/>
        <pc:sldMkLst>
          <pc:docMk/>
          <pc:sldMk cId="3620321862" sldId="4432"/>
        </pc:sldMkLst>
      </pc:sldChg>
      <pc:sldChg chg="addSp delSp modSp add mod modClrScheme addCm modCm chgLayout modNotesTx">
        <pc:chgData name="Isis Greenspan" userId="464bb143-1349-4605-a567-29b98f388ffb" providerId="ADAL" clId="{4BB0B852-1CEE-4299-871F-D07766064606}" dt="2024-04-15T17:08:05.293" v="18579"/>
        <pc:sldMkLst>
          <pc:docMk/>
          <pc:sldMk cId="1683100283" sldId="4433"/>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12T20:07:05.985" v="16904"/>
              <pc2:cmMkLst xmlns:pc2="http://schemas.microsoft.com/office/powerpoint/2019/9/main/command">
                <pc:docMk/>
                <pc:sldMk cId="1683100283" sldId="4433"/>
                <pc2:cmMk id="{8E08E753-EC39-42BE-8FE7-B29BD79144EA}"/>
              </pc2:cmMkLst>
              <pc226:cmRplyChg chg="add">
                <pc226:chgData name="Isis Greenspan" userId="464bb143-1349-4605-a567-29b98f388ffb" providerId="ADAL" clId="{4BB0B852-1CEE-4299-871F-D07766064606}" dt="2024-04-12T20:07:02.392" v="16903"/>
                <pc2:cmRplyMkLst xmlns:pc2="http://schemas.microsoft.com/office/powerpoint/2019/9/main/command">
                  <pc:docMk/>
                  <pc:sldMk cId="1683100283" sldId="4433"/>
                  <pc2:cmMk id="{8E08E753-EC39-42BE-8FE7-B29BD79144EA}"/>
                  <pc2:cmRplyMk id="{97A678BF-355B-4A38-A8A8-C481F57BCF5C}"/>
                </pc2:cmRplyMkLst>
              </pc226:cmRplyChg>
              <pc226:cmRplyChg chg="add">
                <pc226:chgData name="Isis Greenspan" userId="464bb143-1349-4605-a567-29b98f388ffb" providerId="ADAL" clId="{4BB0B852-1CEE-4299-871F-D07766064606}" dt="2024-04-12T20:06:32.717" v="16899"/>
                <pc2:cmRplyMkLst xmlns:pc2="http://schemas.microsoft.com/office/powerpoint/2019/9/main/command">
                  <pc:docMk/>
                  <pc:sldMk cId="1683100283" sldId="4433"/>
                  <pc2:cmMk id="{8E08E753-EC39-42BE-8FE7-B29BD79144EA}"/>
                  <pc2:cmRplyMk id="{7897B7FE-B84A-4DFA-AB6A-10D3066BD858}"/>
                </pc2:cmRplyMkLst>
              </pc226:cmRplyChg>
            </pc226:cmChg>
            <pc226:cmChg xmlns:pc226="http://schemas.microsoft.com/office/powerpoint/2022/06/main/command" chg="add mod">
              <pc226:chgData name="Isis Greenspan" userId="464bb143-1349-4605-a567-29b98f388ffb" providerId="ADAL" clId="{4BB0B852-1CEE-4299-871F-D07766064606}" dt="2024-04-11T19:17:01.892" v="16621"/>
              <pc2:cmMkLst xmlns:pc2="http://schemas.microsoft.com/office/powerpoint/2019/9/main/command">
                <pc:docMk/>
                <pc:sldMk cId="1683100283" sldId="4433"/>
                <pc2:cmMk id="{0624658A-E55B-4380-ADCB-29C16E9F72FD}"/>
              </pc2:cmMkLst>
            </pc226:cmChg>
            <pc226:cmChg xmlns:pc226="http://schemas.microsoft.com/office/powerpoint/2022/06/main/command" chg="mod modRxn">
              <pc226:chgData name="Isis Greenspan" userId="464bb143-1349-4605-a567-29b98f388ffb" providerId="ADAL" clId="{4BB0B852-1CEE-4299-871F-D07766064606}" dt="2024-04-15T17:08:05.293" v="18579"/>
              <pc2:cmMkLst xmlns:pc2="http://schemas.microsoft.com/office/powerpoint/2019/9/main/command">
                <pc:docMk/>
                <pc:sldMk cId="1683100283" sldId="4433"/>
                <pc2:cmMk id="{E4FD63E7-836A-42DE-8B3F-963D2EBFA2A7}"/>
              </pc2:cmMkLst>
              <pc226:cmRplyChg chg="add">
                <pc226:chgData name="Isis Greenspan" userId="464bb143-1349-4605-a567-29b98f388ffb" providerId="ADAL" clId="{4BB0B852-1CEE-4299-871F-D07766064606}" dt="2024-04-15T17:08:03.767" v="18578"/>
                <pc2:cmRplyMkLst xmlns:pc2="http://schemas.microsoft.com/office/powerpoint/2019/9/main/command">
                  <pc:docMk/>
                  <pc:sldMk cId="1683100283" sldId="4433"/>
                  <pc2:cmMk id="{E4FD63E7-836A-42DE-8B3F-963D2EBFA2A7}"/>
                  <pc2:cmRplyMk id="{6457D9DD-7C5C-485D-ABC6-361F06808079}"/>
                </pc2:cmRplyMkLst>
              </pc226:cmRplyChg>
            </pc226:cmChg>
          </p:ext>
        </pc:extLst>
      </pc:sldChg>
      <pc:sldChg chg="modSp add mod">
        <pc:chgData name="Isis Greenspan" userId="464bb143-1349-4605-a567-29b98f388ffb" providerId="ADAL" clId="{4BB0B852-1CEE-4299-871F-D07766064606}" dt="2024-04-04T19:06:12.236" v="10999" actId="1076"/>
        <pc:sldMkLst>
          <pc:docMk/>
          <pc:sldMk cId="4211847677" sldId="4434"/>
        </pc:sldMkLst>
      </pc:sldChg>
      <pc:sldChg chg="modSp add del">
        <pc:chgData name="Isis Greenspan" userId="464bb143-1349-4605-a567-29b98f388ffb" providerId="ADAL" clId="{4BB0B852-1CEE-4299-871F-D07766064606}" dt="2024-04-04T19:06:54.337" v="11002" actId="47"/>
        <pc:sldMkLst>
          <pc:docMk/>
          <pc:sldMk cId="165808422" sldId="4435"/>
        </pc:sldMkLst>
      </pc:sldChg>
      <pc:sldChg chg="addSp modSp add mod modShow modNotesTx">
        <pc:chgData name="Isis Greenspan" userId="464bb143-1349-4605-a567-29b98f388ffb" providerId="ADAL" clId="{4BB0B852-1CEE-4299-871F-D07766064606}" dt="2024-04-16T23:32:31.986" v="19033" actId="313"/>
        <pc:sldMkLst>
          <pc:docMk/>
          <pc:sldMk cId="2547364652" sldId="4435"/>
        </pc:sldMkLst>
      </pc:sldChg>
      <pc:sldChg chg="modSp add mod setBg modShow addCm modCm modNotesTx">
        <pc:chgData name="Isis Greenspan" userId="464bb143-1349-4605-a567-29b98f388ffb" providerId="ADAL" clId="{4BB0B852-1CEE-4299-871F-D07766064606}" dt="2024-04-16T23:33:15.657" v="19059" actId="313"/>
        <pc:sldMkLst>
          <pc:docMk/>
          <pc:sldMk cId="1999209536" sldId="4436"/>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5T17:30:59.620" v="18889"/>
              <pc2:cmMkLst xmlns:pc2="http://schemas.microsoft.com/office/powerpoint/2019/9/main/command">
                <pc:docMk/>
                <pc:sldMk cId="1999209536" sldId="4436"/>
                <pc2:cmMk id="{054BA70A-CA60-4263-A241-7690ED659041}"/>
              </pc2:cmMkLst>
              <pc226:cmRplyChg chg="add">
                <pc226:chgData name="Isis Greenspan" userId="464bb143-1349-4605-a567-29b98f388ffb" providerId="ADAL" clId="{4BB0B852-1CEE-4299-871F-D07766064606}" dt="2024-04-15T17:30:57.941" v="18888"/>
                <pc2:cmRplyMkLst xmlns:pc2="http://schemas.microsoft.com/office/powerpoint/2019/9/main/command">
                  <pc:docMk/>
                  <pc:sldMk cId="1999209536" sldId="4436"/>
                  <pc2:cmMk id="{054BA70A-CA60-4263-A241-7690ED659041}"/>
                  <pc2:cmRplyMk id="{72077161-988F-4785-BF33-08018F16507F}"/>
                </pc2:cmRplyMkLst>
              </pc226:cmRplyChg>
            </pc226:cmChg>
            <pc226:cmChg xmlns:pc226="http://schemas.microsoft.com/office/powerpoint/2022/06/main/command" chg="mod">
              <pc226:chgData name="Isis Greenspan" userId="464bb143-1349-4605-a567-29b98f388ffb" providerId="ADAL" clId="{4BB0B852-1CEE-4299-871F-D07766064606}" dt="2024-04-15T17:30:51.524" v="18887"/>
              <pc2:cmMkLst xmlns:pc2="http://schemas.microsoft.com/office/powerpoint/2019/9/main/command">
                <pc:docMk/>
                <pc:sldMk cId="1999209536" sldId="4436"/>
                <pc2:cmMk id="{ECFA6024-E331-492B-82C1-A005CE9014EB}"/>
              </pc2:cmMkLst>
              <pc226:cmRplyChg chg="add">
                <pc226:chgData name="Isis Greenspan" userId="464bb143-1349-4605-a567-29b98f388ffb" providerId="ADAL" clId="{4BB0B852-1CEE-4299-871F-D07766064606}" dt="2024-04-15T17:30:49.687" v="18886"/>
                <pc2:cmRplyMkLst xmlns:pc2="http://schemas.microsoft.com/office/powerpoint/2019/9/main/command">
                  <pc:docMk/>
                  <pc:sldMk cId="1999209536" sldId="4436"/>
                  <pc2:cmMk id="{ECFA6024-E331-492B-82C1-A005CE9014EB}"/>
                  <pc2:cmRplyMk id="{F71214F0-1682-4F83-BB2B-F27DEC2A7741}"/>
                </pc2:cmRplyMkLst>
              </pc226:cmRplyChg>
            </pc226:cmChg>
          </p:ext>
        </pc:extLst>
      </pc:sldChg>
      <pc:sldChg chg="addSp delSp modSp add del mod setBg modNotesTx">
        <pc:chgData name="Isis Greenspan" userId="464bb143-1349-4605-a567-29b98f388ffb" providerId="ADAL" clId="{4BB0B852-1CEE-4299-871F-D07766064606}" dt="2024-04-04T19:23:32.583" v="11331" actId="47"/>
        <pc:sldMkLst>
          <pc:docMk/>
          <pc:sldMk cId="3859100656" sldId="4436"/>
        </pc:sldMkLst>
      </pc:sldChg>
      <pc:sldChg chg="modSp add mod ord setBg modShow modCm modNotes modNotesTx">
        <pc:chgData name="Isis Greenspan" userId="464bb143-1349-4605-a567-29b98f388ffb" providerId="ADAL" clId="{4BB0B852-1CEE-4299-871F-D07766064606}" dt="2024-04-16T23:52:09.803" v="19092" actId="2711"/>
        <pc:sldMkLst>
          <pc:docMk/>
          <pc:sldMk cId="2515229093" sldId="4437"/>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4-12T21:36:24.889" v="17350"/>
              <pc2:cmMkLst xmlns:pc2="http://schemas.microsoft.com/office/powerpoint/2019/9/main/command">
                <pc:docMk/>
                <pc:sldMk cId="2515229093" sldId="4437"/>
                <pc2:cmMk id="{270E0FB0-8BFC-44BC-BDD1-68142E63EF26}"/>
              </pc2:cmMkLst>
              <pc226:cmRplyChg chg="add">
                <pc226:chgData name="Isis Greenspan" userId="464bb143-1349-4605-a567-29b98f388ffb" providerId="ADAL" clId="{4BB0B852-1CEE-4299-871F-D07766064606}" dt="2024-04-11T19:29:23.769" v="16626"/>
                <pc2:cmRplyMkLst xmlns:pc2="http://schemas.microsoft.com/office/powerpoint/2019/9/main/command">
                  <pc:docMk/>
                  <pc:sldMk cId="2515229093" sldId="4437"/>
                  <pc2:cmMk id="{270E0FB0-8BFC-44BC-BDD1-68142E63EF26}"/>
                  <pc2:cmRplyMk id="{53163F3C-1BD5-41F0-9953-FC35FD3DC40D}"/>
                </pc2:cmRplyMkLst>
              </pc226:cmRplyChg>
              <pc226:cmRplyChg chg="mod modRxn">
                <pc226:chgData name="Isis Greenspan" userId="464bb143-1349-4605-a567-29b98f388ffb" providerId="ADAL" clId="{4BB0B852-1CEE-4299-871F-D07766064606}" dt="2024-04-12T21:19:32.401" v="17326"/>
                <pc2:cmRplyMkLst xmlns:pc2="http://schemas.microsoft.com/office/powerpoint/2019/9/main/command">
                  <pc:docMk/>
                  <pc:sldMk cId="2515229093" sldId="4437"/>
                  <pc2:cmMk id="{270E0FB0-8BFC-44BC-BDD1-68142E63EF26}"/>
                  <pc2:cmRplyMk id="{FD7F9E63-ACDA-46F2-B54B-F463F580245B}"/>
                </pc2:cmRplyMkLst>
              </pc226:cmRplyChg>
              <pc226:cmRplyChg chg="add">
                <pc226:chgData name="Isis Greenspan" userId="464bb143-1349-4605-a567-29b98f388ffb" providerId="ADAL" clId="{4BB0B852-1CEE-4299-871F-D07766064606}" dt="2024-04-12T21:36:14.877" v="17349"/>
                <pc2:cmRplyMkLst xmlns:pc2="http://schemas.microsoft.com/office/powerpoint/2019/9/main/command">
                  <pc:docMk/>
                  <pc:sldMk cId="2515229093" sldId="4437"/>
                  <pc2:cmMk id="{270E0FB0-8BFC-44BC-BDD1-68142E63EF26}"/>
                  <pc2:cmRplyMk id="{59C85EC3-EE51-4DE1-8C83-08A47327D65C}"/>
                </pc2:cmRplyMkLst>
              </pc226:cmRplyChg>
            </pc226:cmChg>
          </p:ext>
        </pc:extLst>
      </pc:sldChg>
      <pc:sldChg chg="modSp add del">
        <pc:chgData name="Isis Greenspan" userId="464bb143-1349-4605-a567-29b98f388ffb" providerId="ADAL" clId="{4BB0B852-1CEE-4299-871F-D07766064606}" dt="2024-04-05T00:27:16.941" v="11581" actId="47"/>
        <pc:sldMkLst>
          <pc:docMk/>
          <pc:sldMk cId="3288943508" sldId="4437"/>
        </pc:sldMkLst>
      </pc:sldChg>
      <pc:sldChg chg="modSp add mod ord modShow modNotesTx">
        <pc:chgData name="Isis Greenspan" userId="464bb143-1349-4605-a567-29b98f388ffb" providerId="ADAL" clId="{4BB0B852-1CEE-4299-871F-D07766064606}" dt="2024-04-16T23:32:30.231" v="19031" actId="313"/>
        <pc:sldMkLst>
          <pc:docMk/>
          <pc:sldMk cId="323110807" sldId="4438"/>
        </pc:sldMkLst>
      </pc:sldChg>
      <pc:sldChg chg="modSp add mod modCm">
        <pc:chgData name="Isis Greenspan" userId="464bb143-1349-4605-a567-29b98f388ffb" providerId="ADAL" clId="{4BB0B852-1CEE-4299-871F-D07766064606}" dt="2024-04-09T17:35:36.120" v="14178" actId="14100"/>
        <pc:sldMkLst>
          <pc:docMk/>
          <pc:sldMk cId="1889872732" sldId="4439"/>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05T21:05:17.428" v="14055"/>
              <pc2:cmMkLst xmlns:pc2="http://schemas.microsoft.com/office/powerpoint/2019/9/main/command">
                <pc:docMk/>
                <pc:sldMk cId="1889872732" sldId="4439"/>
                <pc2:cmMk id="{AD026B53-920B-41E3-AEDB-A7846982C1EC}"/>
              </pc2:cmMkLst>
              <pc226:cmRplyChg chg="add">
                <pc226:chgData name="Isis Greenspan" userId="464bb143-1349-4605-a567-29b98f388ffb" providerId="ADAL" clId="{4BB0B852-1CEE-4299-871F-D07766064606}" dt="2024-04-05T21:02:55.220" v="13752"/>
                <pc2:cmRplyMkLst xmlns:pc2="http://schemas.microsoft.com/office/powerpoint/2019/9/main/command">
                  <pc:docMk/>
                  <pc:sldMk cId="1889872732" sldId="4439"/>
                  <pc2:cmMk id="{AD026B53-920B-41E3-AEDB-A7846982C1EC}"/>
                  <pc2:cmRplyMk id="{0AECEFD0-16D5-4DCC-BED7-9A02A1A878E3}"/>
                </pc2:cmRplyMkLst>
              </pc226:cmRplyChg>
              <pc226:cmRplyChg chg="add">
                <pc226:chgData name="Isis Greenspan" userId="464bb143-1349-4605-a567-29b98f388ffb" providerId="ADAL" clId="{4BB0B852-1CEE-4299-871F-D07766064606}" dt="2024-04-05T21:05:17.428" v="14055"/>
                <pc2:cmRplyMkLst xmlns:pc2="http://schemas.microsoft.com/office/powerpoint/2019/9/main/command">
                  <pc:docMk/>
                  <pc:sldMk cId="1889872732" sldId="4439"/>
                  <pc2:cmMk id="{AD026B53-920B-41E3-AEDB-A7846982C1EC}"/>
                  <pc2:cmRplyMk id="{4C4467DB-5984-4D52-9530-5078E7D8F1BA}"/>
                </pc2:cmRplyMkLst>
              </pc226:cmRplyChg>
            </pc226:cmChg>
          </p:ext>
        </pc:extLst>
      </pc:sldChg>
      <pc:sldChg chg="addSp delSp modSp add mod modClrScheme modShow addCm modCm chgLayout modNotesTx">
        <pc:chgData name="Isis Greenspan" userId="464bb143-1349-4605-a567-29b98f388ffb" providerId="ADAL" clId="{4BB0B852-1CEE-4299-871F-D07766064606}" dt="2024-04-16T23:32:20.762" v="19021" actId="313"/>
        <pc:sldMkLst>
          <pc:docMk/>
          <pc:sldMk cId="3992626366" sldId="4440"/>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0T21:10:20.997" v="16219"/>
              <pc2:cmMkLst xmlns:pc2="http://schemas.microsoft.com/office/powerpoint/2019/9/main/command">
                <pc:docMk/>
                <pc:sldMk cId="3992626366" sldId="4440"/>
                <pc2:cmMk id="{4883F3B1-55A5-44CC-8706-132B53E0CA21}"/>
              </pc2:cmMkLst>
            </pc226:cmChg>
          </p:ext>
        </pc:extLst>
      </pc:sldChg>
      <pc:sldChg chg="addSp delSp modSp add del mod modClrScheme modShow chgLayout modNotesTx">
        <pc:chgData name="Isis Greenspan" userId="464bb143-1349-4605-a567-29b98f388ffb" providerId="ADAL" clId="{4BB0B852-1CEE-4299-871F-D07766064606}" dt="2024-04-10T00:12:43.681" v="15557" actId="47"/>
        <pc:sldMkLst>
          <pc:docMk/>
          <pc:sldMk cId="1435083055" sldId="4441"/>
        </pc:sldMkLst>
      </pc:sldChg>
      <pc:sldChg chg="modSp add mod">
        <pc:chgData name="Isis Greenspan" userId="464bb143-1349-4605-a567-29b98f388ffb" providerId="ADAL" clId="{4BB0B852-1CEE-4299-871F-D07766064606}" dt="2024-04-05T21:04:56.367" v="14054"/>
        <pc:sldMkLst>
          <pc:docMk/>
          <pc:sldMk cId="749351561" sldId="4442"/>
        </pc:sldMkLst>
      </pc:sldChg>
      <pc:sldChg chg="addSp delSp modSp add del mod setBg">
        <pc:chgData name="Isis Greenspan" userId="464bb143-1349-4605-a567-29b98f388ffb" providerId="ADAL" clId="{4BB0B852-1CEE-4299-871F-D07766064606}" dt="2024-04-05T17:54:53.177" v="12707" actId="47"/>
        <pc:sldMkLst>
          <pc:docMk/>
          <pc:sldMk cId="1019283413" sldId="4442"/>
        </pc:sldMkLst>
      </pc:sldChg>
      <pc:sldChg chg="modSp add ord">
        <pc:chgData name="Isis Greenspan" userId="464bb143-1349-4605-a567-29b98f388ffb" providerId="ADAL" clId="{4BB0B852-1CEE-4299-871F-D07766064606}" dt="2024-04-05T18:40:15.358" v="13749"/>
        <pc:sldMkLst>
          <pc:docMk/>
          <pc:sldMk cId="2523033665" sldId="4442"/>
        </pc:sldMkLst>
      </pc:sldChg>
      <pc:sldChg chg="modSp add mod modShow">
        <pc:chgData name="Isis Greenspan" userId="464bb143-1349-4605-a567-29b98f388ffb" providerId="ADAL" clId="{4BB0B852-1CEE-4299-871F-D07766064606}" dt="2024-04-05T21:05:39.790" v="14080" actId="692"/>
        <pc:sldMkLst>
          <pc:docMk/>
          <pc:sldMk cId="560717902" sldId="4443"/>
        </pc:sldMkLst>
      </pc:sldChg>
      <pc:sldChg chg="addSp delSp modSp new del mod modShow">
        <pc:chgData name="Isis Greenspan" userId="464bb143-1349-4605-a567-29b98f388ffb" providerId="ADAL" clId="{4BB0B852-1CEE-4299-871F-D07766064606}" dt="2024-04-05T18:07:48.360" v="12879" actId="47"/>
        <pc:sldMkLst>
          <pc:docMk/>
          <pc:sldMk cId="820058386" sldId="4443"/>
        </pc:sldMkLst>
      </pc:sldChg>
      <pc:sldChg chg="modSp add">
        <pc:chgData name="Isis Greenspan" userId="464bb143-1349-4605-a567-29b98f388ffb" providerId="ADAL" clId="{4BB0B852-1CEE-4299-871F-D07766064606}" dt="2024-04-05T18:35:47.528" v="13726"/>
        <pc:sldMkLst>
          <pc:docMk/>
          <pc:sldMk cId="2655050029" sldId="4443"/>
        </pc:sldMkLst>
      </pc:sldChg>
      <pc:sldChg chg="modSp add">
        <pc:chgData name="Isis Greenspan" userId="464bb143-1349-4605-a567-29b98f388ffb" providerId="ADAL" clId="{4BB0B852-1CEE-4299-871F-D07766064606}" dt="2024-04-05T18:36:12.463" v="13728" actId="14826"/>
        <pc:sldMkLst>
          <pc:docMk/>
          <pc:sldMk cId="1206715589" sldId="4444"/>
        </pc:sldMkLst>
      </pc:sldChg>
      <pc:sldChg chg="modSp add mod modShow addCm modCm modNotesTx">
        <pc:chgData name="Isis Greenspan" userId="464bb143-1349-4605-a567-29b98f388ffb" providerId="ADAL" clId="{4BB0B852-1CEE-4299-871F-D07766064606}" dt="2024-04-16T23:32:17.249" v="19018" actId="313"/>
        <pc:sldMkLst>
          <pc:docMk/>
          <pc:sldMk cId="4237469206" sldId="4444"/>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BB0B852-1CEE-4299-871F-D07766064606}" dt="2024-04-11T20:30:30.182" v="16665"/>
              <pc2:cmMkLst xmlns:pc2="http://schemas.microsoft.com/office/powerpoint/2019/9/main/command">
                <pc:docMk/>
                <pc:sldMk cId="4237469206" sldId="4444"/>
                <pc2:cmMk id="{BDA8E833-15E9-4384-809A-35536AC88988}"/>
              </pc2:cmMkLst>
            </pc226:cmChg>
            <pc226:cmChg xmlns:pc226="http://schemas.microsoft.com/office/powerpoint/2022/06/main/command" chg="add">
              <pc226:chgData name="Isis Greenspan" userId="464bb143-1349-4605-a567-29b98f388ffb" providerId="ADAL" clId="{4BB0B852-1CEE-4299-871F-D07766064606}" dt="2024-04-11T19:21:44.140" v="16623"/>
              <pc2:cmMkLst xmlns:pc2="http://schemas.microsoft.com/office/powerpoint/2019/9/main/command">
                <pc:docMk/>
                <pc:sldMk cId="4237469206" sldId="4444"/>
                <pc2:cmMk id="{0547915B-9BDE-4225-BBDB-0E9B71D94BB4}"/>
              </pc2:cmMkLst>
              <pc226:cmRplyChg chg="add">
                <pc226:chgData name="Isis Greenspan" userId="464bb143-1349-4605-a567-29b98f388ffb" providerId="ADAL" clId="{4BB0B852-1CEE-4299-871F-D07766064606}" dt="2024-04-11T19:21:30.489" v="16622"/>
                <pc2:cmRplyMkLst xmlns:pc2="http://schemas.microsoft.com/office/powerpoint/2019/9/main/command">
                  <pc:docMk/>
                  <pc:sldMk cId="4237469206" sldId="4444"/>
                  <pc2:cmMk id="{0547915B-9BDE-4225-BBDB-0E9B71D94BB4}"/>
                  <pc2:cmRplyMk id="{B7665F27-E612-4B97-8C41-A7B2785AB8E5}"/>
                </pc2:cmRplyMkLst>
              </pc226:cmRplyChg>
              <pc226:cmRplyChg chg="add">
                <pc226:chgData name="Isis Greenspan" userId="464bb143-1349-4605-a567-29b98f388ffb" providerId="ADAL" clId="{4BB0B852-1CEE-4299-871F-D07766064606}" dt="2024-04-10T00:02:15.509" v="14267"/>
                <pc2:cmRplyMkLst xmlns:pc2="http://schemas.microsoft.com/office/powerpoint/2019/9/main/command">
                  <pc:docMk/>
                  <pc:sldMk cId="4237469206" sldId="4444"/>
                  <pc2:cmMk id="{0547915B-9BDE-4225-BBDB-0E9B71D94BB4}"/>
                  <pc2:cmRplyMk id="{ABA54C7C-E4C7-4FA7-8572-0BB74AB6D245}"/>
                </pc2:cmRplyMkLst>
              </pc226:cmRplyChg>
              <pc226:cmRplyChg chg="mod modRxn">
                <pc226:chgData name="Isis Greenspan" userId="464bb143-1349-4605-a567-29b98f388ffb" providerId="ADAL" clId="{4BB0B852-1CEE-4299-871F-D07766064606}" dt="2024-04-11T19:21:44.140" v="16623"/>
                <pc2:cmRplyMkLst xmlns:pc2="http://schemas.microsoft.com/office/powerpoint/2019/9/main/command">
                  <pc:docMk/>
                  <pc:sldMk cId="4237469206" sldId="4444"/>
                  <pc2:cmMk id="{0547915B-9BDE-4225-BBDB-0E9B71D94BB4}"/>
                  <pc2:cmRplyMk id="{89D3587C-B836-4BB8-8EB5-5C1E77659909}"/>
                </pc2:cmRplyMkLst>
              </pc226:cmRplyChg>
              <pc226:cmRplyChg chg="add">
                <pc226:chgData name="Isis Greenspan" userId="464bb143-1349-4605-a567-29b98f388ffb" providerId="ADAL" clId="{4BB0B852-1CEE-4299-871F-D07766064606}" dt="2024-04-05T22:04:10.610" v="14141"/>
                <pc2:cmRplyMkLst xmlns:pc2="http://schemas.microsoft.com/office/powerpoint/2019/9/main/command">
                  <pc:docMk/>
                  <pc:sldMk cId="4237469206" sldId="4444"/>
                  <pc2:cmMk id="{0547915B-9BDE-4225-BBDB-0E9B71D94BB4}"/>
                  <pc2:cmRplyMk id="{D33E5188-8462-416B-BA81-A7D7CD546CB6}"/>
                </pc2:cmRplyMkLst>
              </pc226:cmRplyChg>
            </pc226:cmChg>
            <pc226:cmChg xmlns:pc226="http://schemas.microsoft.com/office/powerpoint/2022/06/main/command" chg="mod modRxn">
              <pc226:chgData name="Isis Greenspan" userId="464bb143-1349-4605-a567-29b98f388ffb" providerId="ADAL" clId="{4BB0B852-1CEE-4299-871F-D07766064606}" dt="2024-04-15T17:11:43.425" v="18588"/>
              <pc2:cmMkLst xmlns:pc2="http://schemas.microsoft.com/office/powerpoint/2019/9/main/command">
                <pc:docMk/>
                <pc:sldMk cId="4237469206" sldId="4444"/>
                <pc2:cmMk id="{BA7DBFC3-1874-4AAD-9035-4137C21E7CA8}"/>
              </pc2:cmMkLst>
              <pc226:cmRplyChg chg="add">
                <pc226:chgData name="Isis Greenspan" userId="464bb143-1349-4605-a567-29b98f388ffb" providerId="ADAL" clId="{4BB0B852-1CEE-4299-871F-D07766064606}" dt="2024-04-15T17:11:41.650" v="18587"/>
                <pc2:cmRplyMkLst xmlns:pc2="http://schemas.microsoft.com/office/powerpoint/2019/9/main/command">
                  <pc:docMk/>
                  <pc:sldMk cId="4237469206" sldId="4444"/>
                  <pc2:cmMk id="{BA7DBFC3-1874-4AAD-9035-4137C21E7CA8}"/>
                  <pc2:cmRplyMk id="{E384D051-D824-4075-AC6D-1B24FD43B844}"/>
                </pc2:cmRplyMkLst>
              </pc226:cmRplyChg>
            </pc226:cmChg>
          </p:ext>
        </pc:extLst>
      </pc:sldChg>
      <pc:sldChg chg="modSp add addCm">
        <pc:chgData name="Isis Greenspan" userId="464bb143-1349-4605-a567-29b98f388ffb" providerId="ADAL" clId="{4BB0B852-1CEE-4299-871F-D07766064606}" dt="2024-04-05T21:58:50.272" v="14125"/>
        <pc:sldMkLst>
          <pc:docMk/>
          <pc:sldMk cId="1886301948" sldId="4445"/>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BB0B852-1CEE-4299-871F-D07766064606}" dt="2024-04-05T21:58:50.272" v="14125"/>
              <pc2:cmMkLst xmlns:pc2="http://schemas.microsoft.com/office/powerpoint/2019/9/main/command">
                <pc:docMk/>
                <pc:sldMk cId="1886301948" sldId="4445"/>
                <pc2:cmMk id="{61CCD90F-344E-49E8-A0CE-CEFD6C989918}"/>
              </pc2:cmMkLst>
            </pc226:cmChg>
          </p:ext>
        </pc:extLst>
      </pc:sldChg>
      <pc:sldChg chg="modSp add mod">
        <pc:chgData name="Isis Greenspan" userId="464bb143-1349-4605-a567-29b98f388ffb" providerId="ADAL" clId="{4BB0B852-1CEE-4299-871F-D07766064606}" dt="2024-04-05T18:40:05.807" v="13747" actId="732"/>
        <pc:sldMkLst>
          <pc:docMk/>
          <pc:sldMk cId="2209692439" sldId="4445"/>
        </pc:sldMkLst>
      </pc:sldChg>
      <pc:sldChg chg="modSp add addCm">
        <pc:chgData name="Isis Greenspan" userId="464bb143-1349-4605-a567-29b98f388ffb" providerId="ADAL" clId="{4BB0B852-1CEE-4299-871F-D07766064606}" dt="2024-04-05T22:00:02.699" v="14128"/>
        <pc:sldMkLst>
          <pc:docMk/>
          <pc:sldMk cId="1399379" sldId="4446"/>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BB0B852-1CEE-4299-871F-D07766064606}" dt="2024-04-05T22:00:02.699" v="14128"/>
              <pc2:cmMkLst xmlns:pc2="http://schemas.microsoft.com/office/powerpoint/2019/9/main/command">
                <pc:docMk/>
                <pc:sldMk cId="1399379" sldId="4446"/>
                <pc2:cmMk id="{BE297D40-6487-4EBB-A385-E8800D01E0FB}"/>
              </pc2:cmMkLst>
            </pc226:cmChg>
          </p:ext>
        </pc:extLst>
      </pc:sldChg>
      <pc:sldChg chg="modSp add addCm">
        <pc:chgData name="Isis Greenspan" userId="464bb143-1349-4605-a567-29b98f388ffb" providerId="ADAL" clId="{4BB0B852-1CEE-4299-871F-D07766064606}" dt="2024-04-05T22:02:16.908" v="14132"/>
        <pc:sldMkLst>
          <pc:docMk/>
          <pc:sldMk cId="1100185187" sldId="4447"/>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BB0B852-1CEE-4299-871F-D07766064606}" dt="2024-04-05T22:02:07.083" v="14131"/>
              <pc2:cmMkLst xmlns:pc2="http://schemas.microsoft.com/office/powerpoint/2019/9/main/command">
                <pc:docMk/>
                <pc:sldMk cId="1100185187" sldId="4447"/>
                <pc2:cmMk id="{A4C7A69B-2FE2-4D09-87C9-3D2B598DE71B}"/>
              </pc2:cmMkLst>
            </pc226:cmChg>
          </p:ext>
        </pc:extLst>
      </pc:sldChg>
      <pc:sldChg chg="modSp add addCm">
        <pc:chgData name="Isis Greenspan" userId="464bb143-1349-4605-a567-29b98f388ffb" providerId="ADAL" clId="{4BB0B852-1CEE-4299-871F-D07766064606}" dt="2024-04-05T22:03:58.553" v="14140"/>
        <pc:sldMkLst>
          <pc:docMk/>
          <pc:sldMk cId="4190593573" sldId="444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BB0B852-1CEE-4299-871F-D07766064606}" dt="2024-04-05T22:03:58.553" v="14140"/>
              <pc2:cmMkLst xmlns:pc2="http://schemas.microsoft.com/office/powerpoint/2019/9/main/command">
                <pc:docMk/>
                <pc:sldMk cId="4190593573" sldId="4448"/>
                <pc2:cmMk id="{ACFE64D1-9875-4171-8DE2-DE98A792A8D7}"/>
              </pc2:cmMkLst>
            </pc226:cmChg>
          </p:ext>
        </pc:extLst>
      </pc:sldChg>
      <pc:sldChg chg="add del mod modShow">
        <pc:chgData name="Isis Greenspan" userId="464bb143-1349-4605-a567-29b98f388ffb" providerId="ADAL" clId="{4BB0B852-1CEE-4299-871F-D07766064606}" dt="2024-04-09T17:46:19.849" v="14199" actId="47"/>
        <pc:sldMkLst>
          <pc:docMk/>
          <pc:sldMk cId="4206558207" sldId="4449"/>
        </pc:sldMkLst>
      </pc:sldChg>
      <pc:sldChg chg="addSp delSp modSp new mod setBg modShow modCm modNotesTx">
        <pc:chgData name="Isis Greenspan" userId="464bb143-1349-4605-a567-29b98f388ffb" providerId="ADAL" clId="{4BB0B852-1CEE-4299-871F-D07766064606}" dt="2024-04-16T23:32:21.755" v="19022" actId="313"/>
        <pc:sldMkLst>
          <pc:docMk/>
          <pc:sldMk cId="508458192" sldId="4450"/>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4-15T17:12:55.609" v="18590"/>
              <pc2:cmMkLst xmlns:pc2="http://schemas.microsoft.com/office/powerpoint/2019/9/main/command">
                <pc:docMk/>
                <pc:sldMk cId="508458192" sldId="4450"/>
                <pc2:cmMk id="{08A7E60D-FE2C-4C11-AAB8-4FC15AF8A25D}"/>
              </pc2:cmMkLst>
              <pc226:cmRplyChg chg="add">
                <pc226:chgData name="Isis Greenspan" userId="464bb143-1349-4605-a567-29b98f388ffb" providerId="ADAL" clId="{4BB0B852-1CEE-4299-871F-D07766064606}" dt="2024-04-15T17:12:53.741" v="18589"/>
                <pc2:cmRplyMkLst xmlns:pc2="http://schemas.microsoft.com/office/powerpoint/2019/9/main/command">
                  <pc:docMk/>
                  <pc:sldMk cId="508458192" sldId="4450"/>
                  <pc2:cmMk id="{08A7E60D-FE2C-4C11-AAB8-4FC15AF8A25D}"/>
                  <pc2:cmRplyMk id="{2B957F04-E57B-452D-BE5D-E78761F53B09}"/>
                </pc2:cmRplyMkLst>
              </pc226:cmRplyChg>
            </pc226:cmChg>
            <pc226:cmChg xmlns:pc226="http://schemas.microsoft.com/office/powerpoint/2022/06/main/command" chg="">
              <pc226:chgData name="Isis Greenspan" userId="464bb143-1349-4605-a567-29b98f388ffb" providerId="ADAL" clId="{4BB0B852-1CEE-4299-871F-D07766064606}" dt="2024-04-10T22:14:59.793" v="16424"/>
              <pc2:cmMkLst xmlns:pc2="http://schemas.microsoft.com/office/powerpoint/2019/9/main/command">
                <pc:docMk/>
                <pc:sldMk cId="508458192" sldId="4450"/>
                <pc2:cmMk id="{BA5CA6B3-A411-4314-BC5F-B12DB0F38C08}"/>
              </pc2:cmMkLst>
              <pc226:cmRplyChg chg="add mod">
                <pc226:chgData name="Isis Greenspan" userId="464bb143-1349-4605-a567-29b98f388ffb" providerId="ADAL" clId="{4BB0B852-1CEE-4299-871F-D07766064606}" dt="2024-04-10T00:04:00.467" v="14269"/>
                <pc2:cmRplyMkLst xmlns:pc2="http://schemas.microsoft.com/office/powerpoint/2019/9/main/command">
                  <pc:docMk/>
                  <pc:sldMk cId="508458192" sldId="4450"/>
                  <pc2:cmMk id="{BA5CA6B3-A411-4314-BC5F-B12DB0F38C08}"/>
                  <pc2:cmRplyMk id="{3EBEA94F-EE20-4DDF-97ED-FAC320A70FD7}"/>
                </pc2:cmRplyMkLst>
              </pc226:cmRplyChg>
              <pc226:cmRplyChg chg="add">
                <pc226:chgData name="Isis Greenspan" userId="464bb143-1349-4605-a567-29b98f388ffb" providerId="ADAL" clId="{4BB0B852-1CEE-4299-871F-D07766064606}" dt="2024-04-10T22:14:59.793" v="16424"/>
                <pc2:cmRplyMkLst xmlns:pc2="http://schemas.microsoft.com/office/powerpoint/2019/9/main/command">
                  <pc:docMk/>
                  <pc:sldMk cId="508458192" sldId="4450"/>
                  <pc2:cmMk id="{BA5CA6B3-A411-4314-BC5F-B12DB0F38C08}"/>
                  <pc2:cmRplyMk id="{C2FAD6D8-EFE5-4499-B214-4121323B8EEE}"/>
                </pc2:cmRplyMkLst>
              </pc226:cmRplyChg>
            </pc226:cmChg>
          </p:ext>
        </pc:extLst>
      </pc:sldChg>
      <pc:sldChg chg="modCm modNotesTx">
        <pc:chgData name="Isis Greenspan" userId="464bb143-1349-4605-a567-29b98f388ffb" providerId="ADAL" clId="{4BB0B852-1CEE-4299-871F-D07766064606}" dt="2024-04-16T23:32:14.550" v="19016" actId="313"/>
        <pc:sldMkLst>
          <pc:docMk/>
          <pc:sldMk cId="1480220236" sldId="4451"/>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4-12T20:30:03.221" v="16944"/>
              <pc2:cmMkLst xmlns:pc2="http://schemas.microsoft.com/office/powerpoint/2019/9/main/command">
                <pc:docMk/>
                <pc:sldMk cId="1480220236" sldId="4451"/>
                <pc2:cmMk id="{73DA03AA-8DA3-48A8-B45C-F30A2169BE5E}"/>
              </pc2:cmMkLst>
              <pc226:cmRplyChg chg="add">
                <pc226:chgData name="Isis Greenspan" userId="464bb143-1349-4605-a567-29b98f388ffb" providerId="ADAL" clId="{4BB0B852-1CEE-4299-871F-D07766064606}" dt="2024-04-12T20:30:01.714" v="16943"/>
                <pc2:cmRplyMkLst xmlns:pc2="http://schemas.microsoft.com/office/powerpoint/2019/9/main/command">
                  <pc:docMk/>
                  <pc:sldMk cId="1480220236" sldId="4451"/>
                  <pc2:cmMk id="{73DA03AA-8DA3-48A8-B45C-F30A2169BE5E}"/>
                  <pc2:cmRplyMk id="{02AECC17-3AD4-4118-A4B1-535B618AC4BE}"/>
                </pc2:cmRplyMkLst>
              </pc226:cmRplyChg>
            </pc226:cmChg>
            <pc226:cmChg xmlns:pc226="http://schemas.microsoft.com/office/powerpoint/2022/06/main/command" chg="mod">
              <pc226:chgData name="Isis Greenspan" userId="464bb143-1349-4605-a567-29b98f388ffb" providerId="ADAL" clId="{4BB0B852-1CEE-4299-871F-D07766064606}" dt="2024-04-10T00:13:53.057" v="15564"/>
              <pc2:cmMkLst xmlns:pc2="http://schemas.microsoft.com/office/powerpoint/2019/9/main/command">
                <pc:docMk/>
                <pc:sldMk cId="1480220236" sldId="4451"/>
                <pc2:cmMk id="{E5FA66AE-972C-47AE-8407-AB6C288CD782}"/>
              </pc2:cmMkLst>
            </pc226:cmChg>
          </p:ext>
        </pc:extLst>
      </pc:sldChg>
      <pc:sldChg chg="addSp delSp modSp add mod modClrScheme delDesignElem modShow modCm chgLayout modNotes modNotesTx">
        <pc:chgData name="Isis Greenspan" userId="464bb143-1349-4605-a567-29b98f388ffb" providerId="ADAL" clId="{4BB0B852-1CEE-4299-871F-D07766064606}" dt="2024-04-17T15:32:18.369" v="19251" actId="962"/>
        <pc:sldMkLst>
          <pc:docMk/>
          <pc:sldMk cId="591161406" sldId="4452"/>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12T19:41:06.854" v="16681"/>
              <pc2:cmMkLst xmlns:pc2="http://schemas.microsoft.com/office/powerpoint/2019/9/main/command">
                <pc:docMk/>
                <pc:sldMk cId="591161406" sldId="4452"/>
                <pc2:cmMk id="{0B3C1410-1429-435A-A667-026217EDBDF2}"/>
              </pc2:cmMkLst>
            </pc226:cmChg>
          </p:ext>
        </pc:extLst>
      </pc:sldChg>
      <pc:sldChg chg="addSp delSp modSp add mod modClrScheme delDesignElem modShow chgLayout modNotes modNotesTx">
        <pc:chgData name="Isis Greenspan" userId="464bb143-1349-4605-a567-29b98f388ffb" providerId="ADAL" clId="{4BB0B852-1CEE-4299-871F-D07766064606}" dt="2024-04-17T15:30:09.946" v="19224" actId="962"/>
        <pc:sldMkLst>
          <pc:docMk/>
          <pc:sldMk cId="534596835" sldId="4453"/>
        </pc:sldMkLst>
      </pc:sldChg>
      <pc:sldChg chg="add del">
        <pc:chgData name="Isis Greenspan" userId="464bb143-1349-4605-a567-29b98f388ffb" providerId="ADAL" clId="{4BB0B852-1CEE-4299-871F-D07766064606}" dt="2024-04-12T19:45:49.109" v="16731" actId="47"/>
        <pc:sldMkLst>
          <pc:docMk/>
          <pc:sldMk cId="2373264669" sldId="4453"/>
        </pc:sldMkLst>
      </pc:sldChg>
      <pc:sldChg chg="add mod modShow">
        <pc:chgData name="Isis Greenspan" userId="464bb143-1349-4605-a567-29b98f388ffb" providerId="ADAL" clId="{4BB0B852-1CEE-4299-871F-D07766064606}" dt="2024-04-12T20:30:40.422" v="16946" actId="729"/>
        <pc:sldMkLst>
          <pc:docMk/>
          <pc:sldMk cId="2125910838" sldId="4454"/>
        </pc:sldMkLst>
      </pc:sldChg>
      <pc:sldChg chg="addSp delSp modSp add mod setBg modClrScheme modCm chgLayout modNotesTx">
        <pc:chgData name="Isis Greenspan" userId="464bb143-1349-4605-a567-29b98f388ffb" providerId="ADAL" clId="{4BB0B852-1CEE-4299-871F-D07766064606}" dt="2024-04-17T15:32:02.479" v="19250"/>
        <pc:sldMkLst>
          <pc:docMk/>
          <pc:sldMk cId="3421154651" sldId="4454"/>
        </pc:sldMkLst>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4BB0B852-1CEE-4299-871F-D07766064606}" dt="2024-04-15T17:26:26.890" v="18881"/>
              <pc2:cmMkLst xmlns:pc2="http://schemas.microsoft.com/office/powerpoint/2019/9/main/command">
                <pc:docMk/>
                <pc:sldMk cId="3421154651" sldId="4454"/>
                <pc2:cmMk id="{4B41D419-4EBF-47D2-A54F-F868810B45B4}"/>
              </pc2:cmMkLst>
              <pc226:cmRplyChg chg="add">
                <pc226:chgData name="Isis Greenspan" userId="464bb143-1349-4605-a567-29b98f388ffb" providerId="ADAL" clId="{4BB0B852-1CEE-4299-871F-D07766064606}" dt="2024-04-15T17:26:26.890" v="18881"/>
                <pc2:cmRplyMkLst xmlns:pc2="http://schemas.microsoft.com/office/powerpoint/2019/9/main/command">
                  <pc:docMk/>
                  <pc:sldMk cId="3421154651" sldId="4454"/>
                  <pc2:cmMk id="{4B41D419-4EBF-47D2-A54F-F868810B45B4}"/>
                  <pc2:cmRplyMk id="{71663427-4C84-40BE-BF12-439AAE16C2EC}"/>
                </pc2:cmRplyMkLst>
              </pc226:cmRplyChg>
            </pc226:cmChg>
          </p:ext>
        </pc:extLst>
      </pc:sldChg>
      <pc:sldChg chg="modSp add del mod">
        <pc:chgData name="Isis Greenspan" userId="464bb143-1349-4605-a567-29b98f388ffb" providerId="ADAL" clId="{4BB0B852-1CEE-4299-871F-D07766064606}" dt="2024-04-17T00:12:13.669" v="19148" actId="47"/>
        <pc:sldMkLst>
          <pc:docMk/>
          <pc:sldMk cId="1994965064" sldId="4455"/>
        </pc:sldMkLst>
      </pc:sldChg>
      <pc:sldChg chg="add del setBg">
        <pc:chgData name="Isis Greenspan" userId="464bb143-1349-4605-a567-29b98f388ffb" providerId="ADAL" clId="{4BB0B852-1CEE-4299-871F-D07766064606}" dt="2024-04-15T16:12:12.357" v="18254"/>
        <pc:sldMkLst>
          <pc:docMk/>
          <pc:sldMk cId="1552949507" sldId="4456"/>
        </pc:sldMkLst>
      </pc:sldChg>
      <pc:sldChg chg="add del setBg">
        <pc:chgData name="Isis Greenspan" userId="464bb143-1349-4605-a567-29b98f388ffb" providerId="ADAL" clId="{4BB0B852-1CEE-4299-871F-D07766064606}" dt="2024-04-15T16:07:30.354" v="18230"/>
        <pc:sldMkLst>
          <pc:docMk/>
          <pc:sldMk cId="1699966597" sldId="4456"/>
        </pc:sldMkLst>
      </pc:sldChg>
      <pc:sldChg chg="modSp add mod modShow">
        <pc:chgData name="Isis Greenspan" userId="464bb143-1349-4605-a567-29b98f388ffb" providerId="ADAL" clId="{4BB0B852-1CEE-4299-871F-D07766064606}" dt="2024-04-17T00:17:59.854" v="19218" actId="207"/>
        <pc:sldMkLst>
          <pc:docMk/>
          <pc:sldMk cId="1968021214" sldId="4456"/>
        </pc:sldMkLst>
      </pc:sldChg>
      <pc:sldChg chg="modSp add mod modShow">
        <pc:chgData name="Isis Greenspan" userId="464bb143-1349-4605-a567-29b98f388ffb" providerId="ADAL" clId="{4BB0B852-1CEE-4299-871F-D07766064606}" dt="2024-04-17T00:18:06.894" v="19219" actId="207"/>
        <pc:sldMkLst>
          <pc:docMk/>
          <pc:sldMk cId="1622882036" sldId="4457"/>
        </pc:sldMkLst>
      </pc:sldChg>
      <pc:sldChg chg="modSp add mod modShow">
        <pc:chgData name="Isis Greenspan" userId="464bb143-1349-4605-a567-29b98f388ffb" providerId="ADAL" clId="{4BB0B852-1CEE-4299-871F-D07766064606}" dt="2024-04-17T00:18:12.592" v="19220" actId="207"/>
        <pc:sldMkLst>
          <pc:docMk/>
          <pc:sldMk cId="1463683136" sldId="4458"/>
        </pc:sldMkLst>
      </pc:sldChg>
      <pc:sldChg chg="modSp add mod modShow">
        <pc:chgData name="Isis Greenspan" userId="464bb143-1349-4605-a567-29b98f388ffb" providerId="ADAL" clId="{4BB0B852-1CEE-4299-871F-D07766064606}" dt="2024-04-17T00:13:30.248" v="19157" actId="729"/>
        <pc:sldMkLst>
          <pc:docMk/>
          <pc:sldMk cId="674934432" sldId="4459"/>
        </pc:sldMkLst>
      </pc:sldChg>
      <pc:sldChg chg="modSp add mod modShow">
        <pc:chgData name="Isis Greenspan" userId="464bb143-1349-4605-a567-29b98f388ffb" providerId="ADAL" clId="{4BB0B852-1CEE-4299-871F-D07766064606}" dt="2024-04-17T00:14:20.785" v="19167" actId="729"/>
        <pc:sldMkLst>
          <pc:docMk/>
          <pc:sldMk cId="1279289268" sldId="4460"/>
        </pc:sldMkLst>
      </pc:sldChg>
      <pc:sldMasterChg chg="add addSldLayout">
        <pc:chgData name="Isis Greenspan" userId="464bb143-1349-4605-a567-29b98f388ffb" providerId="ADAL" clId="{4BB0B852-1CEE-4299-871F-D07766064606}" dt="2024-04-17T00:09:04.543" v="19117" actId="27028"/>
        <pc:sldMasterMkLst>
          <pc:docMk/>
          <pc:sldMasterMk cId="2510464628" sldId="2147483648"/>
        </pc:sldMasterMkLst>
        <pc:sldLayoutChg chg="add">
          <pc:chgData name="Isis Greenspan" userId="464bb143-1349-4605-a567-29b98f388ffb" providerId="ADAL" clId="{4BB0B852-1CEE-4299-871F-D07766064606}" dt="2024-04-17T00:09:04.543" v="19117" actId="27028"/>
          <pc:sldLayoutMkLst>
            <pc:docMk/>
            <pc:sldMasterMk cId="2510464628" sldId="2147483648"/>
            <pc:sldLayoutMk cId="2007638152" sldId="2147484652"/>
          </pc:sldLayoutMkLst>
        </pc:sldLayoutChg>
      </pc:sldMasterChg>
      <pc:sldMasterChg chg="del delSldLayout">
        <pc:chgData name="Isis Greenspan" userId="464bb143-1349-4605-a567-29b98f388ffb" providerId="ADAL" clId="{4BB0B852-1CEE-4299-871F-D07766064606}" dt="2024-04-17T00:14:17.960" v="19166" actId="2696"/>
        <pc:sldMasterMkLst>
          <pc:docMk/>
          <pc:sldMasterMk cId="1055521224" sldId="2147483695"/>
        </pc:sldMasterMkLst>
        <pc:sldLayoutChg chg="del">
          <pc:chgData name="Isis Greenspan" userId="464bb143-1349-4605-a567-29b98f388ffb" providerId="ADAL" clId="{4BB0B852-1CEE-4299-871F-D07766064606}" dt="2024-04-17T00:14:17.960" v="19166" actId="2696"/>
          <pc:sldLayoutMkLst>
            <pc:docMk/>
            <pc:sldMasterMk cId="1055521224" sldId="2147483695"/>
            <pc:sldLayoutMk cId="1489962291" sldId="2147484508"/>
          </pc:sldLayoutMkLst>
        </pc:sldLayoutChg>
      </pc:sldMasterChg>
      <pc:sldMasterChg chg="del delSldLayout">
        <pc:chgData name="Isis Greenspan" userId="464bb143-1349-4605-a567-29b98f388ffb" providerId="ADAL" clId="{4BB0B852-1CEE-4299-871F-D07766064606}" dt="2024-04-17T00:12:13.669" v="19148" actId="47"/>
        <pc:sldMasterMkLst>
          <pc:docMk/>
          <pc:sldMasterMk cId="2286983459" sldId="2147484082"/>
        </pc:sldMasterMkLst>
        <pc:sldLayoutChg chg="del">
          <pc:chgData name="Isis Greenspan" userId="464bb143-1349-4605-a567-29b98f388ffb" providerId="ADAL" clId="{4BB0B852-1CEE-4299-871F-D07766064606}" dt="2024-04-17T00:12:13.669" v="19148" actId="47"/>
          <pc:sldLayoutMkLst>
            <pc:docMk/>
            <pc:sldMasterMk cId="2286983459" sldId="2147484082"/>
            <pc:sldLayoutMk cId="4219106013" sldId="2147484084"/>
          </pc:sldLayoutMkLst>
        </pc:sldLayoutChg>
      </pc:sldMasterChg>
      <pc:sldMasterChg chg="addSldLayout modSldLayout">
        <pc:chgData name="Isis Greenspan" userId="464bb143-1349-4605-a567-29b98f388ffb" providerId="ADAL" clId="{4BB0B852-1CEE-4299-871F-D07766064606}" dt="2024-04-12T22:28:38.574" v="17550"/>
        <pc:sldMasterMkLst>
          <pc:docMk/>
          <pc:sldMasterMk cId="4053368873" sldId="2147484373"/>
        </pc:sldMasterMkLst>
        <pc:sldLayoutChg chg="addSp modSp">
          <pc:chgData name="Isis Greenspan" userId="464bb143-1349-4605-a567-29b98f388ffb" providerId="ADAL" clId="{4BB0B852-1CEE-4299-871F-D07766064606}" dt="2024-04-12T22:28:38.574" v="17550"/>
          <pc:sldLayoutMkLst>
            <pc:docMk/>
            <pc:sldMasterMk cId="4053368873" sldId="2147484373"/>
            <pc:sldLayoutMk cId="1718097940" sldId="2147483668"/>
          </pc:sldLayoutMkLst>
        </pc:sldLayoutChg>
        <pc:sldLayoutChg chg="delSp mod">
          <pc:chgData name="Isis Greenspan" userId="464bb143-1349-4605-a567-29b98f388ffb" providerId="ADAL" clId="{4BB0B852-1CEE-4299-871F-D07766064606}" dt="2024-03-28T16:42:29.715" v="6769" actId="478"/>
          <pc:sldLayoutMkLst>
            <pc:docMk/>
            <pc:sldMasterMk cId="4053368873" sldId="2147484373"/>
            <pc:sldLayoutMk cId="2253036497" sldId="2147484403"/>
          </pc:sldLayoutMkLst>
        </pc:sldLayoutChg>
        <pc:sldLayoutChg chg="addSp delSp modSp add mod">
          <pc:chgData name="Isis Greenspan" userId="464bb143-1349-4605-a567-29b98f388ffb" providerId="ADAL" clId="{4BB0B852-1CEE-4299-871F-D07766064606}" dt="2024-03-18T22:22:01.792" v="4299" actId="478"/>
          <pc:sldLayoutMkLst>
            <pc:docMk/>
            <pc:sldMasterMk cId="4053368873" sldId="2147484373"/>
            <pc:sldLayoutMk cId="2092840076" sldId="2147484527"/>
          </pc:sldLayoutMkLst>
        </pc:sldLayoutChg>
        <pc:sldLayoutChg chg="add">
          <pc:chgData name="Isis Greenspan" userId="464bb143-1349-4605-a567-29b98f388ffb" providerId="ADAL" clId="{4BB0B852-1CEE-4299-871F-D07766064606}" dt="2024-03-26T22:33:37.009" v="5791" actId="27028"/>
          <pc:sldLayoutMkLst>
            <pc:docMk/>
            <pc:sldMasterMk cId="4053368873" sldId="2147484373"/>
            <pc:sldLayoutMk cId="2092840076" sldId="2147484651"/>
          </pc:sldLayoutMkLst>
        </pc:sldLayoutChg>
      </pc:sldMasterChg>
      <pc:sldMasterChg chg="modSldLayout">
        <pc:chgData name="Isis Greenspan" userId="464bb143-1349-4605-a567-29b98f388ffb" providerId="ADAL" clId="{4BB0B852-1CEE-4299-871F-D07766064606}" dt="2024-03-18T22:23:07.998" v="4300" actId="478"/>
        <pc:sldMasterMkLst>
          <pc:docMk/>
          <pc:sldMasterMk cId="3409833718" sldId="2147484431"/>
        </pc:sldMasterMkLst>
        <pc:sldLayoutChg chg="delSp mod">
          <pc:chgData name="Isis Greenspan" userId="464bb143-1349-4605-a567-29b98f388ffb" providerId="ADAL" clId="{4BB0B852-1CEE-4299-871F-D07766064606}" dt="2024-03-18T22:23:07.998" v="4300" actId="478"/>
          <pc:sldLayoutMkLst>
            <pc:docMk/>
            <pc:sldMasterMk cId="3409833718" sldId="2147484431"/>
            <pc:sldLayoutMk cId="496549524" sldId="2147484461"/>
          </pc:sldLayoutMkLst>
        </pc:sldLayoutChg>
      </pc:sldMasterChg>
      <pc:sldMasterChg chg="addSldLayout">
        <pc:chgData name="Isis Greenspan" userId="464bb143-1349-4605-a567-29b98f388ffb" providerId="ADAL" clId="{4BB0B852-1CEE-4299-871F-D07766064606}" dt="2024-03-28T19:11:16.176" v="8658" actId="27028"/>
        <pc:sldMasterMkLst>
          <pc:docMk/>
          <pc:sldMasterMk cId="2510464628" sldId="2147484525"/>
        </pc:sldMasterMkLst>
        <pc:sldLayoutChg chg="add">
          <pc:chgData name="Isis Greenspan" userId="464bb143-1349-4605-a567-29b98f388ffb" providerId="ADAL" clId="{4BB0B852-1CEE-4299-871F-D07766064606}" dt="2024-03-28T19:11:16.176" v="8658" actId="27028"/>
          <pc:sldLayoutMkLst>
            <pc:docMk/>
            <pc:sldMasterMk cId="2510464628" sldId="2147484525"/>
            <pc:sldLayoutMk cId="2596827292" sldId="2147484170"/>
          </pc:sldLayoutMkLst>
        </pc:sldLayoutChg>
      </pc:sldMasterChg>
      <pc:sldMasterChg chg="modSldLayout">
        <pc:chgData name="Isis Greenspan" userId="464bb143-1349-4605-a567-29b98f388ffb" providerId="ADAL" clId="{4BB0B852-1CEE-4299-871F-D07766064606}" dt="2024-03-19T16:29:47.868" v="5019" actId="478"/>
        <pc:sldMasterMkLst>
          <pc:docMk/>
          <pc:sldMasterMk cId="2141610388" sldId="2147484528"/>
        </pc:sldMasterMkLst>
        <pc:sldLayoutChg chg="delSp mod">
          <pc:chgData name="Isis Greenspan" userId="464bb143-1349-4605-a567-29b98f388ffb" providerId="ADAL" clId="{4BB0B852-1CEE-4299-871F-D07766064606}" dt="2024-03-19T16:29:47.868" v="5019" actId="478"/>
          <pc:sldLayoutMkLst>
            <pc:docMk/>
            <pc:sldMasterMk cId="2141610388" sldId="2147484528"/>
            <pc:sldLayoutMk cId="1324557110" sldId="2147484530"/>
          </pc:sldLayoutMkLst>
        </pc:sldLayoutChg>
      </pc:sldMasterChg>
    </pc:docChg>
  </pc:docChgLst>
  <pc:docChgLst>
    <pc:chgData name="Carlee Peterson" userId="S::cpeterson@cffutures.net::3bec69d1-c966-4e26-8ffe-3a127ac45e11" providerId="AD" clId="Web-{DC9B9763-FF2E-49BD-9590-71FABD1062C6}"/>
    <pc:docChg chg="mod">
      <pc:chgData name="Carlee Peterson" userId="S::cpeterson@cffutures.net::3bec69d1-c966-4e26-8ffe-3a127ac45e11" providerId="AD" clId="Web-{DC9B9763-FF2E-49BD-9590-71FABD1062C6}" dt="2023-03-16T20:26:58.436" v="2"/>
      <pc:docMkLst>
        <pc:docMk/>
      </pc:docMkLst>
      <pc:sldChg chg="addCm">
        <pc:chgData name="Carlee Peterson" userId="S::cpeterson@cffutures.net::3bec69d1-c966-4e26-8ffe-3a127ac45e11" providerId="AD" clId="Web-{DC9B9763-FF2E-49BD-9590-71FABD1062C6}" dt="2023-03-16T20:26:22.277" v="1"/>
        <pc:sldMkLst>
          <pc:docMk/>
          <pc:sldMk cId="0" sldId="3818"/>
        </pc:sldMkLst>
      </pc:sldChg>
      <pc:sldChg chg="addCm">
        <pc:chgData name="Carlee Peterson" userId="S::cpeterson@cffutures.net::3bec69d1-c966-4e26-8ffe-3a127ac45e11" providerId="AD" clId="Web-{DC9B9763-FF2E-49BD-9590-71FABD1062C6}" dt="2023-03-16T20:26:58.436" v="2"/>
        <pc:sldMkLst>
          <pc:docMk/>
          <pc:sldMk cId="4003520388" sldId="3819"/>
        </pc:sldMkLst>
      </pc:sldChg>
    </pc:docChg>
  </pc:docChgLst>
  <pc:docChgLst>
    <pc:chgData name="Renee Luque" userId="24b01a1d-1c91-492f-b0ec-f8dd3574c772" providerId="ADAL" clId="{5DF3B2C1-9C0E-4E5F-BB21-515E2E67F10E}"/>
    <pc:docChg chg="custSel modSld">
      <pc:chgData name="Renee Luque" userId="24b01a1d-1c91-492f-b0ec-f8dd3574c772" providerId="ADAL" clId="{5DF3B2C1-9C0E-4E5F-BB21-515E2E67F10E}" dt="2023-10-12T20:57:23.761" v="616" actId="20577"/>
      <pc:docMkLst>
        <pc:docMk/>
      </pc:docMkLst>
      <pc:sldChg chg="modNotesTx">
        <pc:chgData name="Renee Luque" userId="24b01a1d-1c91-492f-b0ec-f8dd3574c772" providerId="ADAL" clId="{5DF3B2C1-9C0E-4E5F-BB21-515E2E67F10E}" dt="2023-10-12T20:56:06.011" v="537" actId="20577"/>
        <pc:sldMkLst>
          <pc:docMk/>
          <pc:sldMk cId="980172058" sldId="336"/>
        </pc:sldMkLst>
      </pc:sldChg>
      <pc:sldChg chg="modNotesTx">
        <pc:chgData name="Renee Luque" userId="24b01a1d-1c91-492f-b0ec-f8dd3574c772" providerId="ADAL" clId="{5DF3B2C1-9C0E-4E5F-BB21-515E2E67F10E}" dt="2023-10-12T20:52:49.455" v="436" actId="20577"/>
        <pc:sldMkLst>
          <pc:docMk/>
          <pc:sldMk cId="1608537100" sldId="3815"/>
        </pc:sldMkLst>
      </pc:sldChg>
      <pc:sldChg chg="modNotesTx">
        <pc:chgData name="Renee Luque" userId="24b01a1d-1c91-492f-b0ec-f8dd3574c772" providerId="ADAL" clId="{5DF3B2C1-9C0E-4E5F-BB21-515E2E67F10E}" dt="2023-10-12T20:57:23.761" v="616" actId="20577"/>
        <pc:sldMkLst>
          <pc:docMk/>
          <pc:sldMk cId="1516779969" sldId="3837"/>
        </pc:sldMkLst>
      </pc:sldChg>
    </pc:docChg>
  </pc:docChgLst>
  <pc:docChgLst>
    <pc:chgData name="Renee Luque" userId="24b01a1d-1c91-492f-b0ec-f8dd3574c772" providerId="ADAL" clId="{D76D4196-816A-4298-BD54-4E8F7D862FD8}"/>
    <pc:docChg chg="delSld">
      <pc:chgData name="Renee Luque" userId="24b01a1d-1c91-492f-b0ec-f8dd3574c772" providerId="ADAL" clId="{D76D4196-816A-4298-BD54-4E8F7D862FD8}" dt="2025-07-11T16:35:17.431" v="7" actId="2696"/>
      <pc:docMkLst>
        <pc:docMk/>
      </pc:docMkLst>
      <pc:sldChg chg="del">
        <pc:chgData name="Renee Luque" userId="24b01a1d-1c91-492f-b0ec-f8dd3574c772" providerId="ADAL" clId="{D76D4196-816A-4298-BD54-4E8F7D862FD8}" dt="2025-07-11T16:29:18.495" v="3" actId="2696"/>
        <pc:sldMkLst>
          <pc:docMk/>
          <pc:sldMk cId="2695436743" sldId="4349"/>
        </pc:sldMkLst>
      </pc:sldChg>
      <pc:sldChg chg="del">
        <pc:chgData name="Renee Luque" userId="24b01a1d-1c91-492f-b0ec-f8dd3574c772" providerId="ADAL" clId="{D76D4196-816A-4298-BD54-4E8F7D862FD8}" dt="2025-07-11T16:29:20.828" v="4" actId="2696"/>
        <pc:sldMkLst>
          <pc:docMk/>
          <pc:sldMk cId="1670393165" sldId="4350"/>
        </pc:sldMkLst>
      </pc:sldChg>
      <pc:sldChg chg="del">
        <pc:chgData name="Renee Luque" userId="24b01a1d-1c91-492f-b0ec-f8dd3574c772" providerId="ADAL" clId="{D76D4196-816A-4298-BD54-4E8F7D862FD8}" dt="2025-07-11T16:29:23.275" v="5" actId="2696"/>
        <pc:sldMkLst>
          <pc:docMk/>
          <pc:sldMk cId="2747642547" sldId="4351"/>
        </pc:sldMkLst>
      </pc:sldChg>
      <pc:sldChg chg="del">
        <pc:chgData name="Renee Luque" userId="24b01a1d-1c91-492f-b0ec-f8dd3574c772" providerId="ADAL" clId="{D76D4196-816A-4298-BD54-4E8F7D862FD8}" dt="2025-07-11T16:20:19.929" v="2" actId="2696"/>
        <pc:sldMkLst>
          <pc:docMk/>
          <pc:sldMk cId="3444599200" sldId="4386"/>
        </pc:sldMkLst>
      </pc:sldChg>
      <pc:sldChg chg="del">
        <pc:chgData name="Renee Luque" userId="24b01a1d-1c91-492f-b0ec-f8dd3574c772" providerId="ADAL" clId="{D76D4196-816A-4298-BD54-4E8F7D862FD8}" dt="2025-07-11T16:02:33.849" v="0" actId="2696"/>
        <pc:sldMkLst>
          <pc:docMk/>
          <pc:sldMk cId="2904463830" sldId="4402"/>
        </pc:sldMkLst>
      </pc:sldChg>
      <pc:sldChg chg="del">
        <pc:chgData name="Renee Luque" userId="24b01a1d-1c91-492f-b0ec-f8dd3574c772" providerId="ADAL" clId="{D76D4196-816A-4298-BD54-4E8F7D862FD8}" dt="2025-07-11T16:35:17.431" v="7" actId="2696"/>
        <pc:sldMkLst>
          <pc:docMk/>
          <pc:sldMk cId="2547364652" sldId="4435"/>
        </pc:sldMkLst>
      </pc:sldChg>
      <pc:sldChg chg="del">
        <pc:chgData name="Renee Luque" userId="24b01a1d-1c91-492f-b0ec-f8dd3574c772" providerId="ADAL" clId="{D76D4196-816A-4298-BD54-4E8F7D862FD8}" dt="2025-07-11T16:29:26.963" v="6" actId="2696"/>
        <pc:sldMkLst>
          <pc:docMk/>
          <pc:sldMk cId="3992626366" sldId="4440"/>
        </pc:sldMkLst>
      </pc:sldChg>
      <pc:sldChg chg="del">
        <pc:chgData name="Renee Luque" userId="24b01a1d-1c91-492f-b0ec-f8dd3574c772" providerId="ADAL" clId="{D76D4196-816A-4298-BD54-4E8F7D862FD8}" dt="2025-07-11T16:17:36.962" v="1" actId="2696"/>
        <pc:sldMkLst>
          <pc:docMk/>
          <pc:sldMk cId="4237469206" sldId="4444"/>
        </pc:sldMkLst>
      </pc:sldChg>
    </pc:docChg>
  </pc:docChgLst>
  <pc:docChgLst>
    <pc:chgData name="Renee Luque" userId="24b01a1d-1c91-492f-b0ec-f8dd3574c772" providerId="ADAL" clId="{EBB552EE-5528-4647-A207-ADC729F3BFC3}"/>
    <pc:docChg chg="undo custSel addSld delSld modSld sldOrd delMainMaster">
      <pc:chgData name="Renee Luque" userId="24b01a1d-1c91-492f-b0ec-f8dd3574c772" providerId="ADAL" clId="{EBB552EE-5528-4647-A207-ADC729F3BFC3}" dt="2025-06-04T18:59:58.012" v="11286" actId="313"/>
      <pc:docMkLst>
        <pc:docMk/>
      </pc:docMkLst>
      <pc:sldChg chg="add del">
        <pc:chgData name="Renee Luque" userId="24b01a1d-1c91-492f-b0ec-f8dd3574c772" providerId="ADAL" clId="{EBB552EE-5528-4647-A207-ADC729F3BFC3}" dt="2025-05-29T23:14:35.905" v="5085" actId="2696"/>
        <pc:sldMkLst>
          <pc:docMk/>
          <pc:sldMk cId="3845304925" sldId="260"/>
        </pc:sldMkLst>
      </pc:sldChg>
      <pc:sldChg chg="mod modShow">
        <pc:chgData name="Renee Luque" userId="24b01a1d-1c91-492f-b0ec-f8dd3574c772" providerId="ADAL" clId="{EBB552EE-5528-4647-A207-ADC729F3BFC3}" dt="2025-05-29T21:31:30.616" v="3380" actId="729"/>
        <pc:sldMkLst>
          <pc:docMk/>
          <pc:sldMk cId="2695436743" sldId="4349"/>
        </pc:sldMkLst>
      </pc:sldChg>
      <pc:sldChg chg="mod modShow">
        <pc:chgData name="Renee Luque" userId="24b01a1d-1c91-492f-b0ec-f8dd3574c772" providerId="ADAL" clId="{EBB552EE-5528-4647-A207-ADC729F3BFC3}" dt="2025-05-29T21:31:33.960" v="3381" actId="729"/>
        <pc:sldMkLst>
          <pc:docMk/>
          <pc:sldMk cId="1670393165" sldId="4350"/>
        </pc:sldMkLst>
      </pc:sldChg>
      <pc:sldChg chg="mod modShow">
        <pc:chgData name="Renee Luque" userId="24b01a1d-1c91-492f-b0ec-f8dd3574c772" providerId="ADAL" clId="{EBB552EE-5528-4647-A207-ADC729F3BFC3}" dt="2025-05-29T21:31:36.548" v="3382" actId="729"/>
        <pc:sldMkLst>
          <pc:docMk/>
          <pc:sldMk cId="2747642547" sldId="4351"/>
        </pc:sldMkLst>
      </pc:sldChg>
      <pc:sldChg chg="addSp delSp modSp mod modNotesTx">
        <pc:chgData name="Renee Luque" userId="24b01a1d-1c91-492f-b0ec-f8dd3574c772" providerId="ADAL" clId="{EBB552EE-5528-4647-A207-ADC729F3BFC3}" dt="2025-05-30T14:22:01.016" v="5285" actId="20577"/>
        <pc:sldMkLst>
          <pc:docMk/>
          <pc:sldMk cId="2163306982" sldId="4358"/>
        </pc:sldMkLst>
        <pc:spChg chg="mod">
          <ac:chgData name="Renee Luque" userId="24b01a1d-1c91-492f-b0ec-f8dd3574c772" providerId="ADAL" clId="{EBB552EE-5528-4647-A207-ADC729F3BFC3}" dt="2025-05-30T14:22:01.016" v="5285" actId="20577"/>
          <ac:spMkLst>
            <pc:docMk/>
            <pc:sldMk cId="2163306982" sldId="4358"/>
            <ac:spMk id="2" creationId="{4AA3214E-18E3-44C8-CFEF-CEED7C31F71D}"/>
          </ac:spMkLst>
        </pc:spChg>
        <pc:spChg chg="add mod">
          <ac:chgData name="Renee Luque" userId="24b01a1d-1c91-492f-b0ec-f8dd3574c772" providerId="ADAL" clId="{EBB552EE-5528-4647-A207-ADC729F3BFC3}" dt="2025-05-29T23:09:50.896" v="5051" actId="14100"/>
          <ac:spMkLst>
            <pc:docMk/>
            <pc:sldMk cId="2163306982" sldId="4358"/>
            <ac:spMk id="10" creationId="{DA3677A5-766F-EB29-0636-E36AC2F6673C}"/>
          </ac:spMkLst>
        </pc:spChg>
        <pc:graphicFrameChg chg="add mod">
          <ac:chgData name="Renee Luque" userId="24b01a1d-1c91-492f-b0ec-f8dd3574c772" providerId="ADAL" clId="{EBB552EE-5528-4647-A207-ADC729F3BFC3}" dt="2025-05-29T23:09:10.297" v="5043"/>
          <ac:graphicFrameMkLst>
            <pc:docMk/>
            <pc:sldMk cId="2163306982" sldId="4358"/>
            <ac:graphicFrameMk id="5" creationId="{F5061FF8-B171-04D6-52F8-539A94DB36B6}"/>
          </ac:graphicFrameMkLst>
        </pc:graphicFrameChg>
      </pc:sldChg>
      <pc:sldChg chg="modNotesTx">
        <pc:chgData name="Renee Luque" userId="24b01a1d-1c91-492f-b0ec-f8dd3574c772" providerId="ADAL" clId="{EBB552EE-5528-4647-A207-ADC729F3BFC3}" dt="2025-05-30T21:00:33.997" v="5549" actId="20577"/>
        <pc:sldMkLst>
          <pc:docMk/>
          <pc:sldMk cId="2907632711" sldId="4359"/>
        </pc:sldMkLst>
      </pc:sldChg>
      <pc:sldChg chg="modSp mod">
        <pc:chgData name="Renee Luque" userId="24b01a1d-1c91-492f-b0ec-f8dd3574c772" providerId="ADAL" clId="{EBB552EE-5528-4647-A207-ADC729F3BFC3}" dt="2025-05-29T16:28:52.272" v="205" actId="20577"/>
        <pc:sldMkLst>
          <pc:docMk/>
          <pc:sldMk cId="3483607948" sldId="4373"/>
        </pc:sldMkLst>
        <pc:spChg chg="mod">
          <ac:chgData name="Renee Luque" userId="24b01a1d-1c91-492f-b0ec-f8dd3574c772" providerId="ADAL" clId="{EBB552EE-5528-4647-A207-ADC729F3BFC3}" dt="2025-05-29T16:28:52.272" v="205" actId="20577"/>
          <ac:spMkLst>
            <pc:docMk/>
            <pc:sldMk cId="3483607948" sldId="4373"/>
            <ac:spMk id="10" creationId="{27E785C1-5E8B-4EE6-E149-3C7AB8C480EF}"/>
          </ac:spMkLst>
        </pc:spChg>
      </pc:sldChg>
      <pc:sldChg chg="modNotesTx">
        <pc:chgData name="Renee Luque" userId="24b01a1d-1c91-492f-b0ec-f8dd3574c772" providerId="ADAL" clId="{EBB552EE-5528-4647-A207-ADC729F3BFC3}" dt="2025-05-29T16:48:41.551" v="439" actId="20577"/>
        <pc:sldMkLst>
          <pc:docMk/>
          <pc:sldMk cId="1043593322" sldId="4377"/>
        </pc:sldMkLst>
      </pc:sldChg>
      <pc:sldChg chg="modNotesTx">
        <pc:chgData name="Renee Luque" userId="24b01a1d-1c91-492f-b0ec-f8dd3574c772" providerId="ADAL" clId="{EBB552EE-5528-4647-A207-ADC729F3BFC3}" dt="2025-05-29T17:19:03.328" v="727" actId="20577"/>
        <pc:sldMkLst>
          <pc:docMk/>
          <pc:sldMk cId="3420890888" sldId="4381"/>
        </pc:sldMkLst>
      </pc:sldChg>
      <pc:sldChg chg="modNotesTx">
        <pc:chgData name="Renee Luque" userId="24b01a1d-1c91-492f-b0ec-f8dd3574c772" providerId="ADAL" clId="{EBB552EE-5528-4647-A207-ADC729F3BFC3}" dt="2025-05-29T17:23:39.045" v="1177" actId="20577"/>
        <pc:sldMkLst>
          <pc:docMk/>
          <pc:sldMk cId="1685328245" sldId="4382"/>
        </pc:sldMkLst>
      </pc:sldChg>
      <pc:sldChg chg="modNotesTx">
        <pc:chgData name="Renee Luque" userId="24b01a1d-1c91-492f-b0ec-f8dd3574c772" providerId="ADAL" clId="{EBB552EE-5528-4647-A207-ADC729F3BFC3}" dt="2025-06-03T15:47:49.252" v="7267" actId="20577"/>
        <pc:sldMkLst>
          <pc:docMk/>
          <pc:sldMk cId="2411133299" sldId="4384"/>
        </pc:sldMkLst>
      </pc:sldChg>
      <pc:sldChg chg="addSp delSp modSp add del mod modShow modNotesTx">
        <pc:chgData name="Renee Luque" userId="24b01a1d-1c91-492f-b0ec-f8dd3574c772" providerId="ADAL" clId="{EBB552EE-5528-4647-A207-ADC729F3BFC3}" dt="2025-06-03T16:48:17.963" v="9328" actId="729"/>
        <pc:sldMkLst>
          <pc:docMk/>
          <pc:sldMk cId="3444599200" sldId="4386"/>
        </pc:sldMkLst>
      </pc:sldChg>
      <pc:sldChg chg="mod modShow modNotesTx">
        <pc:chgData name="Renee Luque" userId="24b01a1d-1c91-492f-b0ec-f8dd3574c772" providerId="ADAL" clId="{EBB552EE-5528-4647-A207-ADC729F3BFC3}" dt="2025-06-04T15:52:47.828" v="9787" actId="20577"/>
        <pc:sldMkLst>
          <pc:docMk/>
          <pc:sldMk cId="2926910855" sldId="4388"/>
        </pc:sldMkLst>
      </pc:sldChg>
      <pc:sldChg chg="mod modShow modNotesTx">
        <pc:chgData name="Renee Luque" userId="24b01a1d-1c91-492f-b0ec-f8dd3574c772" providerId="ADAL" clId="{EBB552EE-5528-4647-A207-ADC729F3BFC3}" dt="2025-06-03T19:59:31.085" v="9379" actId="20577"/>
        <pc:sldMkLst>
          <pc:docMk/>
          <pc:sldMk cId="4236847601" sldId="4389"/>
        </pc:sldMkLst>
      </pc:sldChg>
      <pc:sldChg chg="modNotesTx">
        <pc:chgData name="Renee Luque" userId="24b01a1d-1c91-492f-b0ec-f8dd3574c772" providerId="ADAL" clId="{EBB552EE-5528-4647-A207-ADC729F3BFC3}" dt="2025-05-30T14:27:18.088" v="5286" actId="20577"/>
        <pc:sldMkLst>
          <pc:docMk/>
          <pc:sldMk cId="2278483835" sldId="4392"/>
        </pc:sldMkLst>
      </pc:sldChg>
      <pc:sldChg chg="mod modShow">
        <pc:chgData name="Renee Luque" userId="24b01a1d-1c91-492f-b0ec-f8dd3574c772" providerId="ADAL" clId="{EBB552EE-5528-4647-A207-ADC729F3BFC3}" dt="2025-05-29T18:16:16.317" v="1742" actId="729"/>
        <pc:sldMkLst>
          <pc:docMk/>
          <pc:sldMk cId="2904463830" sldId="4402"/>
        </pc:sldMkLst>
      </pc:sldChg>
      <pc:sldChg chg="modNotesTx">
        <pc:chgData name="Renee Luque" userId="24b01a1d-1c91-492f-b0ec-f8dd3574c772" providerId="ADAL" clId="{EBB552EE-5528-4647-A207-ADC729F3BFC3}" dt="2025-05-29T18:38:58.838" v="1917" actId="20577"/>
        <pc:sldMkLst>
          <pc:docMk/>
          <pc:sldMk cId="3709747559" sldId="4403"/>
        </pc:sldMkLst>
      </pc:sldChg>
      <pc:sldChg chg="modNotesTx">
        <pc:chgData name="Renee Luque" userId="24b01a1d-1c91-492f-b0ec-f8dd3574c772" providerId="ADAL" clId="{EBB552EE-5528-4647-A207-ADC729F3BFC3}" dt="2025-05-29T18:37:20.708" v="1903" actId="20577"/>
        <pc:sldMkLst>
          <pc:docMk/>
          <pc:sldMk cId="3962630746" sldId="4404"/>
        </pc:sldMkLst>
      </pc:sldChg>
      <pc:sldChg chg="modNotesTx">
        <pc:chgData name="Renee Luque" userId="24b01a1d-1c91-492f-b0ec-f8dd3574c772" providerId="ADAL" clId="{EBB552EE-5528-4647-A207-ADC729F3BFC3}" dt="2025-05-30T21:05:32.284" v="5583" actId="20577"/>
        <pc:sldMkLst>
          <pc:docMk/>
          <pc:sldMk cId="80750511" sldId="4406"/>
        </pc:sldMkLst>
      </pc:sldChg>
      <pc:sldChg chg="modSp mod">
        <pc:chgData name="Renee Luque" userId="24b01a1d-1c91-492f-b0ec-f8dd3574c772" providerId="ADAL" clId="{EBB552EE-5528-4647-A207-ADC729F3BFC3}" dt="2025-06-02T15:36:28.070" v="6216" actId="20577"/>
        <pc:sldMkLst>
          <pc:docMk/>
          <pc:sldMk cId="4255102379" sldId="4408"/>
        </pc:sldMkLst>
        <pc:spChg chg="mod">
          <ac:chgData name="Renee Luque" userId="24b01a1d-1c91-492f-b0ec-f8dd3574c772" providerId="ADAL" clId="{EBB552EE-5528-4647-A207-ADC729F3BFC3}" dt="2025-06-02T15:36:28.070" v="6216" actId="20577"/>
          <ac:spMkLst>
            <pc:docMk/>
            <pc:sldMk cId="4255102379" sldId="4408"/>
            <ac:spMk id="10" creationId="{D79AA560-C123-E813-6222-6ADEAE2913FD}"/>
          </ac:spMkLst>
        </pc:spChg>
      </pc:sldChg>
      <pc:sldChg chg="modNotesTx">
        <pc:chgData name="Renee Luque" userId="24b01a1d-1c91-492f-b0ec-f8dd3574c772" providerId="ADAL" clId="{EBB552EE-5528-4647-A207-ADC729F3BFC3}" dt="2025-06-04T16:05:37.194" v="9944" actId="20577"/>
        <pc:sldMkLst>
          <pc:docMk/>
          <pc:sldMk cId="1641570486" sldId="4409"/>
        </pc:sldMkLst>
      </pc:sldChg>
      <pc:sldChg chg="modSp mod modNotesTx">
        <pc:chgData name="Renee Luque" userId="24b01a1d-1c91-492f-b0ec-f8dd3574c772" providerId="ADAL" clId="{EBB552EE-5528-4647-A207-ADC729F3BFC3}" dt="2025-05-29T16:44:27.742" v="311" actId="20577"/>
        <pc:sldMkLst>
          <pc:docMk/>
          <pc:sldMk cId="2622309161" sldId="4413"/>
        </pc:sldMkLst>
        <pc:spChg chg="mod">
          <ac:chgData name="Renee Luque" userId="24b01a1d-1c91-492f-b0ec-f8dd3574c772" providerId="ADAL" clId="{EBB552EE-5528-4647-A207-ADC729F3BFC3}" dt="2025-05-29T16:44:27.742" v="311" actId="20577"/>
          <ac:spMkLst>
            <pc:docMk/>
            <pc:sldMk cId="2622309161" sldId="4413"/>
            <ac:spMk id="4" creationId="{24B1D6FF-214F-054E-3B19-DFD51445A609}"/>
          </ac:spMkLst>
        </pc:spChg>
      </pc:sldChg>
      <pc:sldChg chg="modSp mod modNotesTx">
        <pc:chgData name="Renee Luque" userId="24b01a1d-1c91-492f-b0ec-f8dd3574c772" providerId="ADAL" clId="{EBB552EE-5528-4647-A207-ADC729F3BFC3}" dt="2025-05-29T21:22:06.571" v="3342" actId="20577"/>
        <pc:sldMkLst>
          <pc:docMk/>
          <pc:sldMk cId="1516543028" sldId="4417"/>
        </pc:sldMkLst>
        <pc:spChg chg="mod">
          <ac:chgData name="Renee Luque" userId="24b01a1d-1c91-492f-b0ec-f8dd3574c772" providerId="ADAL" clId="{EBB552EE-5528-4647-A207-ADC729F3BFC3}" dt="2025-05-29T20:28:18.329" v="2222" actId="1076"/>
          <ac:spMkLst>
            <pc:docMk/>
            <pc:sldMk cId="1516543028" sldId="4417"/>
            <ac:spMk id="2" creationId="{DE3BB36A-63E1-35D3-F3BA-FBEBB74AAF6E}"/>
          </ac:spMkLst>
        </pc:spChg>
      </pc:sldChg>
      <pc:sldChg chg="modSp mod modNotesTx">
        <pc:chgData name="Renee Luque" userId="24b01a1d-1c91-492f-b0ec-f8dd3574c772" providerId="ADAL" clId="{EBB552EE-5528-4647-A207-ADC729F3BFC3}" dt="2025-06-04T15:54:35.270" v="9817" actId="20577"/>
        <pc:sldMkLst>
          <pc:docMk/>
          <pc:sldMk cId="1735581172" sldId="4418"/>
        </pc:sldMkLst>
        <pc:spChg chg="mod">
          <ac:chgData name="Renee Luque" userId="24b01a1d-1c91-492f-b0ec-f8dd3574c772" providerId="ADAL" clId="{EBB552EE-5528-4647-A207-ADC729F3BFC3}" dt="2025-05-29T22:49:53.179" v="4601" actId="20577"/>
          <ac:spMkLst>
            <pc:docMk/>
            <pc:sldMk cId="1735581172" sldId="4418"/>
            <ac:spMk id="3" creationId="{5FD5AC7F-58F6-3C2A-9108-C0FEEDE70BD1}"/>
          </ac:spMkLst>
        </pc:spChg>
      </pc:sldChg>
      <pc:sldChg chg="modSp mod modNotesTx">
        <pc:chgData name="Renee Luque" userId="24b01a1d-1c91-492f-b0ec-f8dd3574c772" providerId="ADAL" clId="{EBB552EE-5528-4647-A207-ADC729F3BFC3}" dt="2025-05-30T20:33:45.263" v="5537" actId="14100"/>
        <pc:sldMkLst>
          <pc:docMk/>
          <pc:sldMk cId="755230116" sldId="4419"/>
        </pc:sldMkLst>
        <pc:spChg chg="mod">
          <ac:chgData name="Renee Luque" userId="24b01a1d-1c91-492f-b0ec-f8dd3574c772" providerId="ADAL" clId="{EBB552EE-5528-4647-A207-ADC729F3BFC3}" dt="2025-05-30T20:33:45.263" v="5537" actId="14100"/>
          <ac:spMkLst>
            <pc:docMk/>
            <pc:sldMk cId="755230116" sldId="4419"/>
            <ac:spMk id="2" creationId="{DE3BB36A-63E1-35D3-F3BA-FBEBB74AAF6E}"/>
          </ac:spMkLst>
        </pc:spChg>
      </pc:sldChg>
      <pc:sldChg chg="addSp delSp modSp mod modNotesTx">
        <pc:chgData name="Renee Luque" userId="24b01a1d-1c91-492f-b0ec-f8dd3574c772" providerId="ADAL" clId="{EBB552EE-5528-4647-A207-ADC729F3BFC3}" dt="2025-06-04T16:04:18.227" v="9934" actId="20577"/>
        <pc:sldMkLst>
          <pc:docMk/>
          <pc:sldMk cId="1518016304" sldId="4421"/>
        </pc:sldMkLst>
        <pc:spChg chg="mod">
          <ac:chgData name="Renee Luque" userId="24b01a1d-1c91-492f-b0ec-f8dd3574c772" providerId="ADAL" clId="{EBB552EE-5528-4647-A207-ADC729F3BFC3}" dt="2025-06-02T15:53:31.892" v="6435" actId="27636"/>
          <ac:spMkLst>
            <pc:docMk/>
            <pc:sldMk cId="1518016304" sldId="4421"/>
            <ac:spMk id="2" creationId="{5DD9D6C4-42FC-4F6C-339B-D317095022B8}"/>
          </ac:spMkLst>
        </pc:spChg>
        <pc:spChg chg="mod">
          <ac:chgData name="Renee Luque" userId="24b01a1d-1c91-492f-b0ec-f8dd3574c772" providerId="ADAL" clId="{EBB552EE-5528-4647-A207-ADC729F3BFC3}" dt="2025-06-02T15:54:20.200" v="6442" actId="1076"/>
          <ac:spMkLst>
            <pc:docMk/>
            <pc:sldMk cId="1518016304" sldId="4421"/>
            <ac:spMk id="28" creationId="{FB38F25B-AE9F-0CEF-F593-BE52F6A363B7}"/>
          </ac:spMkLst>
        </pc:spChg>
        <pc:spChg chg="mod">
          <ac:chgData name="Renee Luque" userId="24b01a1d-1c91-492f-b0ec-f8dd3574c772" providerId="ADAL" clId="{EBB552EE-5528-4647-A207-ADC729F3BFC3}" dt="2025-06-02T15:54:05.988" v="6440" actId="1076"/>
          <ac:spMkLst>
            <pc:docMk/>
            <pc:sldMk cId="1518016304" sldId="4421"/>
            <ac:spMk id="30" creationId="{88BCAD2F-0EDA-C692-8B54-459DD3653A95}"/>
          </ac:spMkLst>
        </pc:spChg>
        <pc:spChg chg="mod">
          <ac:chgData name="Renee Luque" userId="24b01a1d-1c91-492f-b0ec-f8dd3574c772" providerId="ADAL" clId="{EBB552EE-5528-4647-A207-ADC729F3BFC3}" dt="2025-06-02T15:54:12.645" v="6441" actId="1076"/>
          <ac:spMkLst>
            <pc:docMk/>
            <pc:sldMk cId="1518016304" sldId="4421"/>
            <ac:spMk id="31" creationId="{A6398656-7FD4-5127-8709-4182BCBC0188}"/>
          </ac:spMkLst>
        </pc:spChg>
      </pc:sldChg>
      <pc:sldChg chg="modNotesTx">
        <pc:chgData name="Renee Luque" userId="24b01a1d-1c91-492f-b0ec-f8dd3574c772" providerId="ADAL" clId="{EBB552EE-5528-4647-A207-ADC729F3BFC3}" dt="2025-06-02T16:03:33.043" v="6722" actId="20577"/>
        <pc:sldMkLst>
          <pc:docMk/>
          <pc:sldMk cId="1838850326" sldId="4427"/>
        </pc:sldMkLst>
      </pc:sldChg>
      <pc:sldChg chg="modNotesTx">
        <pc:chgData name="Renee Luque" userId="24b01a1d-1c91-492f-b0ec-f8dd3574c772" providerId="ADAL" clId="{EBB552EE-5528-4647-A207-ADC729F3BFC3}" dt="2025-06-02T16:02:09.250" v="6720" actId="20577"/>
        <pc:sldMkLst>
          <pc:docMk/>
          <pc:sldMk cId="193260852" sldId="4428"/>
        </pc:sldMkLst>
      </pc:sldChg>
      <pc:sldChg chg="modSp mod modNotesTx">
        <pc:chgData name="Renee Luque" userId="24b01a1d-1c91-492f-b0ec-f8dd3574c772" providerId="ADAL" clId="{EBB552EE-5528-4647-A207-ADC729F3BFC3}" dt="2025-06-04T18:59:58.012" v="11286" actId="313"/>
        <pc:sldMkLst>
          <pc:docMk/>
          <pc:sldMk cId="1720132292" sldId="4431"/>
        </pc:sldMkLst>
        <pc:spChg chg="mod">
          <ac:chgData name="Renee Luque" userId="24b01a1d-1c91-492f-b0ec-f8dd3574c772" providerId="ADAL" clId="{EBB552EE-5528-4647-A207-ADC729F3BFC3}" dt="2025-05-29T16:03:48.089" v="21" actId="20577"/>
          <ac:spMkLst>
            <pc:docMk/>
            <pc:sldMk cId="1720132292" sldId="4431"/>
            <ac:spMk id="14" creationId="{5FB01E03-D4A5-A284-4F25-9AEA7948C068}"/>
          </ac:spMkLst>
        </pc:spChg>
        <pc:spChg chg="mod">
          <ac:chgData name="Renee Luque" userId="24b01a1d-1c91-492f-b0ec-f8dd3574c772" providerId="ADAL" clId="{EBB552EE-5528-4647-A207-ADC729F3BFC3}" dt="2025-05-29T16:05:37.245" v="101" actId="20577"/>
          <ac:spMkLst>
            <pc:docMk/>
            <pc:sldMk cId="1720132292" sldId="4431"/>
            <ac:spMk id="15" creationId="{BDF27A23-6F4B-AB5A-5A93-EA4DB3FA9314}"/>
          </ac:spMkLst>
        </pc:spChg>
        <pc:spChg chg="mod">
          <ac:chgData name="Renee Luque" userId="24b01a1d-1c91-492f-b0ec-f8dd3574c772" providerId="ADAL" clId="{EBB552EE-5528-4647-A207-ADC729F3BFC3}" dt="2025-05-29T16:05:45.950" v="129" actId="20577"/>
          <ac:spMkLst>
            <pc:docMk/>
            <pc:sldMk cId="1720132292" sldId="4431"/>
            <ac:spMk id="16" creationId="{589D4907-6598-1AE6-73E5-C4D32AA293F9}"/>
          </ac:spMkLst>
        </pc:spChg>
        <pc:spChg chg="mod">
          <ac:chgData name="Renee Luque" userId="24b01a1d-1c91-492f-b0ec-f8dd3574c772" providerId="ADAL" clId="{EBB552EE-5528-4647-A207-ADC729F3BFC3}" dt="2025-05-29T16:05:11.405" v="73" actId="20577"/>
          <ac:spMkLst>
            <pc:docMk/>
            <pc:sldMk cId="1720132292" sldId="4431"/>
            <ac:spMk id="23" creationId="{2C41378A-FCBC-81F4-714C-CC5E990253B6}"/>
          </ac:spMkLst>
        </pc:spChg>
        <pc:spChg chg="mod">
          <ac:chgData name="Renee Luque" userId="24b01a1d-1c91-492f-b0ec-f8dd3574c772" providerId="ADAL" clId="{EBB552EE-5528-4647-A207-ADC729F3BFC3}" dt="2025-05-29T16:05:05.205" v="59" actId="20577"/>
          <ac:spMkLst>
            <pc:docMk/>
            <pc:sldMk cId="1720132292" sldId="4431"/>
            <ac:spMk id="24" creationId="{98E6DCFD-0E1D-3AA4-AD30-40F5BF87CCAE}"/>
          </ac:spMkLst>
        </pc:spChg>
      </pc:sldChg>
      <pc:sldChg chg="modNotesTx">
        <pc:chgData name="Renee Luque" userId="24b01a1d-1c91-492f-b0ec-f8dd3574c772" providerId="ADAL" clId="{EBB552EE-5528-4647-A207-ADC729F3BFC3}" dt="2025-05-29T18:35:04.282" v="1900" actId="20577"/>
        <pc:sldMkLst>
          <pc:docMk/>
          <pc:sldMk cId="1683100283" sldId="4433"/>
        </pc:sldMkLst>
      </pc:sldChg>
      <pc:sldChg chg="mod modShow">
        <pc:chgData name="Renee Luque" userId="24b01a1d-1c91-492f-b0ec-f8dd3574c772" providerId="ADAL" clId="{EBB552EE-5528-4647-A207-ADC729F3BFC3}" dt="2025-05-30T21:19:37.704" v="5590" actId="729"/>
        <pc:sldMkLst>
          <pc:docMk/>
          <pc:sldMk cId="2547364652" sldId="4435"/>
        </pc:sldMkLst>
      </pc:sldChg>
      <pc:sldChg chg="modNotesTx">
        <pc:chgData name="Renee Luque" userId="24b01a1d-1c91-492f-b0ec-f8dd3574c772" providerId="ADAL" clId="{EBB552EE-5528-4647-A207-ADC729F3BFC3}" dt="2025-05-30T20:54:53.721" v="5544" actId="20577"/>
        <pc:sldMkLst>
          <pc:docMk/>
          <pc:sldMk cId="2515229093" sldId="4437"/>
        </pc:sldMkLst>
      </pc:sldChg>
      <pc:sldChg chg="addSp modSp mod modNotesTx">
        <pc:chgData name="Renee Luque" userId="24b01a1d-1c91-492f-b0ec-f8dd3574c772" providerId="ADAL" clId="{EBB552EE-5528-4647-A207-ADC729F3BFC3}" dt="2025-06-02T19:22:12.617" v="7171" actId="20577"/>
        <pc:sldMkLst>
          <pc:docMk/>
          <pc:sldMk cId="323110807" sldId="4438"/>
        </pc:sldMkLst>
        <pc:spChg chg="mod">
          <ac:chgData name="Renee Luque" userId="24b01a1d-1c91-492f-b0ec-f8dd3574c772" providerId="ADAL" clId="{EBB552EE-5528-4647-A207-ADC729F3BFC3}" dt="2025-06-02T19:22:12.617" v="7171" actId="20577"/>
          <ac:spMkLst>
            <pc:docMk/>
            <pc:sldMk cId="323110807" sldId="4438"/>
            <ac:spMk id="2" creationId="{CE9450F2-5308-27C0-62BC-0DFD8CAC5D4C}"/>
          </ac:spMkLst>
        </pc:spChg>
        <pc:picChg chg="add mod">
          <ac:chgData name="Renee Luque" userId="24b01a1d-1c91-492f-b0ec-f8dd3574c772" providerId="ADAL" clId="{EBB552EE-5528-4647-A207-ADC729F3BFC3}" dt="2025-05-30T21:34:06.471" v="5732" actId="1076"/>
          <ac:picMkLst>
            <pc:docMk/>
            <pc:sldMk cId="323110807" sldId="4438"/>
            <ac:picMk id="3" creationId="{3585502E-AF2E-2B92-5E4C-46D7F4315231}"/>
          </ac:picMkLst>
        </pc:picChg>
        <pc:picChg chg="add mod">
          <ac:chgData name="Renee Luque" userId="24b01a1d-1c91-492f-b0ec-f8dd3574c772" providerId="ADAL" clId="{EBB552EE-5528-4647-A207-ADC729F3BFC3}" dt="2025-06-02T15:20:45.021" v="6211" actId="1076"/>
          <ac:picMkLst>
            <pc:docMk/>
            <pc:sldMk cId="323110807" sldId="4438"/>
            <ac:picMk id="4" creationId="{EA0AE372-6B32-CDED-E62F-E7DF292516A0}"/>
          </ac:picMkLst>
        </pc:picChg>
        <pc:picChg chg="mod">
          <ac:chgData name="Renee Luque" userId="24b01a1d-1c91-492f-b0ec-f8dd3574c772" providerId="ADAL" clId="{EBB552EE-5528-4647-A207-ADC729F3BFC3}" dt="2025-05-30T21:30:28.610" v="5698" actId="1076"/>
          <ac:picMkLst>
            <pc:docMk/>
            <pc:sldMk cId="323110807" sldId="4438"/>
            <ac:picMk id="10" creationId="{83595A8A-FA04-9F22-2825-A6AE161AEB74}"/>
          </ac:picMkLst>
        </pc:picChg>
      </pc:sldChg>
      <pc:sldChg chg="mod modShow">
        <pc:chgData name="Renee Luque" userId="24b01a1d-1c91-492f-b0ec-f8dd3574c772" providerId="ADAL" clId="{EBB552EE-5528-4647-A207-ADC729F3BFC3}" dt="2025-05-29T21:33:50.971" v="3383" actId="729"/>
        <pc:sldMkLst>
          <pc:docMk/>
          <pc:sldMk cId="3992626366" sldId="4440"/>
        </pc:sldMkLst>
      </pc:sldChg>
      <pc:sldChg chg="mod modShow">
        <pc:chgData name="Renee Luque" userId="24b01a1d-1c91-492f-b0ec-f8dd3574c772" providerId="ADAL" clId="{EBB552EE-5528-4647-A207-ADC729F3BFC3}" dt="2025-05-29T20:14:47.023" v="2016" actId="729"/>
        <pc:sldMkLst>
          <pc:docMk/>
          <pc:sldMk cId="4237469206" sldId="4444"/>
        </pc:sldMkLst>
      </pc:sldChg>
      <pc:sldChg chg="modSp mod modNotesTx">
        <pc:chgData name="Renee Luque" userId="24b01a1d-1c91-492f-b0ec-f8dd3574c772" providerId="ADAL" clId="{EBB552EE-5528-4647-A207-ADC729F3BFC3}" dt="2025-06-04T15:49:32.169" v="9786" actId="20577"/>
        <pc:sldMkLst>
          <pc:docMk/>
          <pc:sldMk cId="1480220236" sldId="4451"/>
        </pc:sldMkLst>
        <pc:spChg chg="mod">
          <ac:chgData name="Renee Luque" userId="24b01a1d-1c91-492f-b0ec-f8dd3574c772" providerId="ADAL" clId="{EBB552EE-5528-4647-A207-ADC729F3BFC3}" dt="2025-05-29T16:33:15.554" v="299" actId="20577"/>
          <ac:spMkLst>
            <pc:docMk/>
            <pc:sldMk cId="1480220236" sldId="4451"/>
            <ac:spMk id="6" creationId="{F85A117C-ECB4-81C1-C8E9-3C9AE9C3FC7C}"/>
          </ac:spMkLst>
        </pc:spChg>
        <pc:spChg chg="mod">
          <ac:chgData name="Renee Luque" userId="24b01a1d-1c91-492f-b0ec-f8dd3574c772" providerId="ADAL" clId="{EBB552EE-5528-4647-A207-ADC729F3BFC3}" dt="2025-05-29T16:33:09.457" v="280" actId="20577"/>
          <ac:spMkLst>
            <pc:docMk/>
            <pc:sldMk cId="1480220236" sldId="4451"/>
            <ac:spMk id="11" creationId="{ECC30FE8-3E1F-D7C8-868C-B3178BC7A235}"/>
          </ac:spMkLst>
        </pc:spChg>
        <pc:spChg chg="mod">
          <ac:chgData name="Renee Luque" userId="24b01a1d-1c91-492f-b0ec-f8dd3574c772" providerId="ADAL" clId="{EBB552EE-5528-4647-A207-ADC729F3BFC3}" dt="2025-05-29T16:33:00.671" v="251" actId="20577"/>
          <ac:spMkLst>
            <pc:docMk/>
            <pc:sldMk cId="1480220236" sldId="4451"/>
            <ac:spMk id="16" creationId="{589D4907-6598-1AE6-73E5-C4D32AA293F9}"/>
          </ac:spMkLst>
        </pc:spChg>
        <pc:spChg chg="mod">
          <ac:chgData name="Renee Luque" userId="24b01a1d-1c91-492f-b0ec-f8dd3574c772" providerId="ADAL" clId="{EBB552EE-5528-4647-A207-ADC729F3BFC3}" dt="2025-05-29T16:31:57.075" v="210" actId="20577"/>
          <ac:spMkLst>
            <pc:docMk/>
            <pc:sldMk cId="1480220236" sldId="4451"/>
            <ac:spMk id="26" creationId="{A3263215-F2A4-0ACC-8C18-AD52720F70D2}"/>
          </ac:spMkLst>
        </pc:spChg>
      </pc:sldChg>
      <pc:sldChg chg="modNotesTx">
        <pc:chgData name="Renee Luque" userId="24b01a1d-1c91-492f-b0ec-f8dd3574c772" providerId="ADAL" clId="{EBB552EE-5528-4647-A207-ADC729F3BFC3}" dt="2025-05-29T16:14:35.092" v="202" actId="20577"/>
        <pc:sldMkLst>
          <pc:docMk/>
          <pc:sldMk cId="591161406" sldId="4452"/>
        </pc:sldMkLst>
      </pc:sldChg>
      <pc:sldChg chg="modSp mod modNotesTx">
        <pc:chgData name="Renee Luque" userId="24b01a1d-1c91-492f-b0ec-f8dd3574c772" providerId="ADAL" clId="{EBB552EE-5528-4647-A207-ADC729F3BFC3}" dt="2025-05-29T16:16:27.922" v="204" actId="20577"/>
        <pc:sldMkLst>
          <pc:docMk/>
          <pc:sldMk cId="534596835" sldId="4453"/>
        </pc:sldMkLst>
        <pc:spChg chg="mod">
          <ac:chgData name="Renee Luque" userId="24b01a1d-1c91-492f-b0ec-f8dd3574c772" providerId="ADAL" clId="{EBB552EE-5528-4647-A207-ADC729F3BFC3}" dt="2025-05-29T16:16:23.240" v="203" actId="20577"/>
          <ac:spMkLst>
            <pc:docMk/>
            <pc:sldMk cId="534596835" sldId="4453"/>
            <ac:spMk id="15" creationId="{9F56F82E-7D20-9B23-3F61-82D92A20753C}"/>
          </ac:spMkLst>
        </pc:spChg>
      </pc:sldChg>
      <pc:sldChg chg="modNotesTx">
        <pc:chgData name="Renee Luque" userId="24b01a1d-1c91-492f-b0ec-f8dd3574c772" providerId="ADAL" clId="{EBB552EE-5528-4647-A207-ADC729F3BFC3}" dt="2025-06-02T15:43:13.451" v="6330" actId="20577"/>
        <pc:sldMkLst>
          <pc:docMk/>
          <pc:sldMk cId="3421154651" sldId="4454"/>
        </pc:sldMkLst>
      </pc:sldChg>
      <pc:sldChg chg="modSp mod">
        <pc:chgData name="Renee Luque" userId="24b01a1d-1c91-492f-b0ec-f8dd3574c772" providerId="ADAL" clId="{EBB552EE-5528-4647-A207-ADC729F3BFC3}" dt="2025-06-02T18:54:56.241" v="6931" actId="13926"/>
        <pc:sldMkLst>
          <pc:docMk/>
          <pc:sldMk cId="674934432" sldId="4459"/>
        </pc:sldMkLst>
        <pc:spChg chg="mod">
          <ac:chgData name="Renee Luque" userId="24b01a1d-1c91-492f-b0ec-f8dd3574c772" providerId="ADAL" clId="{EBB552EE-5528-4647-A207-ADC729F3BFC3}" dt="2025-06-02T18:54:56.241" v="6931" actId="13926"/>
          <ac:spMkLst>
            <pc:docMk/>
            <pc:sldMk cId="674934432" sldId="4459"/>
            <ac:spMk id="4" creationId="{00000000-0000-0000-0000-000000000000}"/>
          </ac:spMkLst>
        </pc:spChg>
      </pc:sldChg>
      <pc:sldChg chg="addSp delSp modSp add mod modNotesTx">
        <pc:chgData name="Renee Luque" userId="24b01a1d-1c91-492f-b0ec-f8dd3574c772" providerId="ADAL" clId="{EBB552EE-5528-4647-A207-ADC729F3BFC3}" dt="2025-05-29T18:18:37.974" v="1752" actId="20577"/>
        <pc:sldMkLst>
          <pc:docMk/>
          <pc:sldMk cId="695069882" sldId="4461"/>
        </pc:sldMkLst>
        <pc:spChg chg="mod">
          <ac:chgData name="Renee Luque" userId="24b01a1d-1c91-492f-b0ec-f8dd3574c772" providerId="ADAL" clId="{EBB552EE-5528-4647-A207-ADC729F3BFC3}" dt="2025-05-29T17:46:15.804" v="1442" actId="20577"/>
          <ac:spMkLst>
            <pc:docMk/>
            <pc:sldMk cId="695069882" sldId="4461"/>
            <ac:spMk id="10" creationId="{F0559886-EFEF-F45B-C05E-162E5509804D}"/>
          </ac:spMkLst>
        </pc:spChg>
        <pc:spChg chg="add mod">
          <ac:chgData name="Renee Luque" userId="24b01a1d-1c91-492f-b0ec-f8dd3574c772" providerId="ADAL" clId="{EBB552EE-5528-4647-A207-ADC729F3BFC3}" dt="2025-05-29T18:18:30.934" v="1751" actId="20577"/>
          <ac:spMkLst>
            <pc:docMk/>
            <pc:sldMk cId="695069882" sldId="4461"/>
            <ac:spMk id="23" creationId="{46B30294-CB76-AC1E-9D38-BE79CBF4786A}"/>
          </ac:spMkLst>
        </pc:spChg>
        <pc:spChg chg="add mod">
          <ac:chgData name="Renee Luque" userId="24b01a1d-1c91-492f-b0ec-f8dd3574c772" providerId="ADAL" clId="{EBB552EE-5528-4647-A207-ADC729F3BFC3}" dt="2025-05-29T18:18:37.974" v="1752" actId="20577"/>
          <ac:spMkLst>
            <pc:docMk/>
            <pc:sldMk cId="695069882" sldId="4461"/>
            <ac:spMk id="27" creationId="{96061C54-9CD7-A4C0-5290-D4C8EA23474B}"/>
          </ac:spMkLst>
        </pc:spChg>
        <pc:spChg chg="add mod">
          <ac:chgData name="Renee Luque" userId="24b01a1d-1c91-492f-b0ec-f8dd3574c772" providerId="ADAL" clId="{EBB552EE-5528-4647-A207-ADC729F3BFC3}" dt="2025-05-29T18:05:03.858" v="1588" actId="1076"/>
          <ac:spMkLst>
            <pc:docMk/>
            <pc:sldMk cId="695069882" sldId="4461"/>
            <ac:spMk id="29" creationId="{5230389D-E13C-F557-6ADE-A212E152A38E}"/>
          </ac:spMkLst>
        </pc:spChg>
        <pc:spChg chg="add mod">
          <ac:chgData name="Renee Luque" userId="24b01a1d-1c91-492f-b0ec-f8dd3574c772" providerId="ADAL" clId="{EBB552EE-5528-4647-A207-ADC729F3BFC3}" dt="2025-05-29T18:08:40.496" v="1707" actId="20577"/>
          <ac:spMkLst>
            <pc:docMk/>
            <pc:sldMk cId="695069882" sldId="4461"/>
            <ac:spMk id="31" creationId="{AACF6973-CADE-9C83-C55E-179EE7877249}"/>
          </ac:spMkLst>
        </pc:spChg>
        <pc:picChg chg="add mod">
          <ac:chgData name="Renee Luque" userId="24b01a1d-1c91-492f-b0ec-f8dd3574c772" providerId="ADAL" clId="{EBB552EE-5528-4647-A207-ADC729F3BFC3}" dt="2025-05-29T17:43:11.099" v="1263" actId="1076"/>
          <ac:picMkLst>
            <pc:docMk/>
            <pc:sldMk cId="695069882" sldId="4461"/>
            <ac:picMk id="25" creationId="{2A88E1C8-4564-34E8-2018-F054C3B2C68D}"/>
          </ac:picMkLst>
        </pc:picChg>
        <pc:picChg chg="add mod">
          <ac:chgData name="Renee Luque" userId="24b01a1d-1c91-492f-b0ec-f8dd3574c772" providerId="ADAL" clId="{EBB552EE-5528-4647-A207-ADC729F3BFC3}" dt="2025-05-29T18:07:37.001" v="1598" actId="1076"/>
          <ac:picMkLst>
            <pc:docMk/>
            <pc:sldMk cId="695069882" sldId="4461"/>
            <ac:picMk id="32" creationId="{175DD257-C223-27D0-10D6-EB43C912D42B}"/>
          </ac:picMkLst>
        </pc:picChg>
        <pc:picChg chg="add mod">
          <ac:chgData name="Renee Luque" userId="24b01a1d-1c91-492f-b0ec-f8dd3574c772" providerId="ADAL" clId="{EBB552EE-5528-4647-A207-ADC729F3BFC3}" dt="2025-05-29T17:43:32.492" v="1268" actId="14100"/>
          <ac:picMkLst>
            <pc:docMk/>
            <pc:sldMk cId="695069882" sldId="4461"/>
            <ac:picMk id="1026" creationId="{625DA7B1-8B82-ADAA-FE75-13772BCCB262}"/>
          </ac:picMkLst>
        </pc:picChg>
        <pc:picChg chg="add mod">
          <ac:chgData name="Renee Luque" userId="24b01a1d-1c91-492f-b0ec-f8dd3574c772" providerId="ADAL" clId="{EBB552EE-5528-4647-A207-ADC729F3BFC3}" dt="2025-05-29T17:47:59.018" v="1453" actId="1076"/>
          <ac:picMkLst>
            <pc:docMk/>
            <pc:sldMk cId="695069882" sldId="4461"/>
            <ac:picMk id="1028" creationId="{930A8ADF-EE39-21C1-7FA2-D5741142A302}"/>
          </ac:picMkLst>
        </pc:picChg>
        <pc:cxnChg chg="add mod">
          <ac:chgData name="Renee Luque" userId="24b01a1d-1c91-492f-b0ec-f8dd3574c772" providerId="ADAL" clId="{EBB552EE-5528-4647-A207-ADC729F3BFC3}" dt="2025-05-29T17:41:46.790" v="1253" actId="1076"/>
          <ac:cxnSpMkLst>
            <pc:docMk/>
            <pc:sldMk cId="695069882" sldId="4461"/>
            <ac:cxnSpMk id="26" creationId="{3DCBB48F-2FBB-A396-7607-DD03A9260E08}"/>
          </ac:cxnSpMkLst>
        </pc:cxnChg>
        <pc:cxnChg chg="add mod">
          <ac:chgData name="Renee Luque" userId="24b01a1d-1c91-492f-b0ec-f8dd3574c772" providerId="ADAL" clId="{EBB552EE-5528-4647-A207-ADC729F3BFC3}" dt="2025-05-29T17:44:07.242" v="1271" actId="1076"/>
          <ac:cxnSpMkLst>
            <pc:docMk/>
            <pc:sldMk cId="695069882" sldId="4461"/>
            <ac:cxnSpMk id="28" creationId="{8F72C07C-90F0-B924-FC03-70B130CB5EA6}"/>
          </ac:cxnSpMkLst>
        </pc:cxnChg>
        <pc:cxnChg chg="add mod">
          <ac:chgData name="Renee Luque" userId="24b01a1d-1c91-492f-b0ec-f8dd3574c772" providerId="ADAL" clId="{EBB552EE-5528-4647-A207-ADC729F3BFC3}" dt="2025-05-29T17:49:22.866" v="1457" actId="1076"/>
          <ac:cxnSpMkLst>
            <pc:docMk/>
            <pc:sldMk cId="695069882" sldId="4461"/>
            <ac:cxnSpMk id="30" creationId="{03B3E6CC-0128-940D-C775-BE72339E6797}"/>
          </ac:cxnSpMkLst>
        </pc:cxnChg>
        <pc:cxnChg chg="add mod">
          <ac:chgData name="Renee Luque" userId="24b01a1d-1c91-492f-b0ec-f8dd3574c772" providerId="ADAL" clId="{EBB552EE-5528-4647-A207-ADC729F3BFC3}" dt="2025-05-29T18:07:07.982" v="1595" actId="1076"/>
          <ac:cxnSpMkLst>
            <pc:docMk/>
            <pc:sldMk cId="695069882" sldId="4461"/>
            <ac:cxnSpMk id="33" creationId="{7507727D-16F1-17FE-0681-02D67EC41FB6}"/>
          </ac:cxnSpMkLst>
        </pc:cxnChg>
      </pc:sldChg>
      <pc:sldChg chg="delSp new del mod modClrScheme chgLayout">
        <pc:chgData name="Renee Luque" userId="24b01a1d-1c91-492f-b0ec-f8dd3574c772" providerId="ADAL" clId="{EBB552EE-5528-4647-A207-ADC729F3BFC3}" dt="2025-05-29T19:25:02.992" v="1926" actId="2696"/>
        <pc:sldMkLst>
          <pc:docMk/>
          <pc:sldMk cId="1025358972" sldId="4462"/>
        </pc:sldMkLst>
      </pc:sldChg>
      <pc:sldChg chg="modSp add mod ord modNotesTx">
        <pc:chgData name="Renee Luque" userId="24b01a1d-1c91-492f-b0ec-f8dd3574c772" providerId="ADAL" clId="{EBB552EE-5528-4647-A207-ADC729F3BFC3}" dt="2025-05-29T20:16:19.815" v="2060" actId="20577"/>
        <pc:sldMkLst>
          <pc:docMk/>
          <pc:sldMk cId="858478220" sldId="2147470378"/>
        </pc:sldMkLst>
        <pc:spChg chg="mod">
          <ac:chgData name="Renee Luque" userId="24b01a1d-1c91-492f-b0ec-f8dd3574c772" providerId="ADAL" clId="{EBB552EE-5528-4647-A207-ADC729F3BFC3}" dt="2025-05-29T20:16:06.506" v="2020" actId="207"/>
          <ac:spMkLst>
            <pc:docMk/>
            <pc:sldMk cId="858478220" sldId="2147470378"/>
            <ac:spMk id="3" creationId="{50ECC725-30F3-C265-DF3C-DDBC9D25C0D5}"/>
          </ac:spMkLst>
        </pc:spChg>
      </pc:sldChg>
      <pc:sldChg chg="modSp add mod ord modNotesTx">
        <pc:chgData name="Renee Luque" userId="24b01a1d-1c91-492f-b0ec-f8dd3574c772" providerId="ADAL" clId="{EBB552EE-5528-4647-A207-ADC729F3BFC3}" dt="2025-05-29T20:20:15.968" v="2064" actId="20577"/>
        <pc:sldMkLst>
          <pc:docMk/>
          <pc:sldMk cId="3599280124" sldId="2147470391"/>
        </pc:sldMkLst>
        <pc:spChg chg="mod">
          <ac:chgData name="Renee Luque" userId="24b01a1d-1c91-492f-b0ec-f8dd3574c772" providerId="ADAL" clId="{EBB552EE-5528-4647-A207-ADC729F3BFC3}" dt="2025-05-29T20:01:39.833" v="1928" actId="20577"/>
          <ac:spMkLst>
            <pc:docMk/>
            <pc:sldMk cId="3599280124" sldId="2147470391"/>
            <ac:spMk id="2" creationId="{495E276D-42A1-EC5A-91B7-54D6BAF4CABC}"/>
          </ac:spMkLst>
        </pc:spChg>
      </pc:sldChg>
      <pc:sldChg chg="modSp add del mod modClrScheme chgLayout">
        <pc:chgData name="Renee Luque" userId="24b01a1d-1c91-492f-b0ec-f8dd3574c772" providerId="ADAL" clId="{EBB552EE-5528-4647-A207-ADC729F3BFC3}" dt="2025-05-29T23:07:32.620" v="5031" actId="2696"/>
        <pc:sldMkLst>
          <pc:docMk/>
          <pc:sldMk cId="376594794" sldId="2147470392"/>
        </pc:sldMkLst>
      </pc:sldChg>
      <pc:sldChg chg="delSp new del mod modClrScheme chgLayout">
        <pc:chgData name="Renee Luque" userId="24b01a1d-1c91-492f-b0ec-f8dd3574c772" providerId="ADAL" clId="{EBB552EE-5528-4647-A207-ADC729F3BFC3}" dt="2025-05-30T21:19:34.911" v="5589" actId="2696"/>
        <pc:sldMkLst>
          <pc:docMk/>
          <pc:sldMk cId="1145033926" sldId="2147470392"/>
        </pc:sldMkLst>
      </pc:sldChg>
      <pc:sldChg chg="delSp new del mod modClrScheme chgLayout">
        <pc:chgData name="Renee Luque" userId="24b01a1d-1c91-492f-b0ec-f8dd3574c772" providerId="ADAL" clId="{EBB552EE-5528-4647-A207-ADC729F3BFC3}" dt="2025-05-29T23:14:38.976" v="5086" actId="2696"/>
        <pc:sldMkLst>
          <pc:docMk/>
          <pc:sldMk cId="3651707401" sldId="2147470392"/>
        </pc:sldMkLst>
      </pc:sldChg>
      <pc:sldChg chg="add del">
        <pc:chgData name="Renee Luque" userId="24b01a1d-1c91-492f-b0ec-f8dd3574c772" providerId="ADAL" clId="{EBB552EE-5528-4647-A207-ADC729F3BFC3}" dt="2025-05-30T21:37:00.878" v="6129" actId="2696"/>
        <pc:sldMkLst>
          <pc:docMk/>
          <pc:sldMk cId="2328504204" sldId="2147470393"/>
        </pc:sldMkLst>
      </pc:sldChg>
      <pc:sldChg chg="add ord modNotesTx">
        <pc:chgData name="Renee Luque" userId="24b01a1d-1c91-492f-b0ec-f8dd3574c772" providerId="ADAL" clId="{EBB552EE-5528-4647-A207-ADC729F3BFC3}" dt="2025-05-30T21:38:10.356" v="6209" actId="20577"/>
        <pc:sldMkLst>
          <pc:docMk/>
          <pc:sldMk cId="2071769124" sldId="2147470395"/>
        </pc:sldMkLst>
      </pc:sldChg>
      <pc:sldChg chg="delSp new del mod ord modClrScheme chgLayout">
        <pc:chgData name="Renee Luque" userId="24b01a1d-1c91-492f-b0ec-f8dd3574c772" providerId="ADAL" clId="{EBB552EE-5528-4647-A207-ADC729F3BFC3}" dt="2025-05-30T21:24:06.929" v="5601" actId="2696"/>
        <pc:sldMkLst>
          <pc:docMk/>
          <pc:sldMk cId="2219719675" sldId="2147470396"/>
        </pc:sldMkLst>
      </pc:sldChg>
      <pc:sldChg chg="addSp delSp modSp add del mod ord modShow">
        <pc:chgData name="Renee Luque" userId="24b01a1d-1c91-492f-b0ec-f8dd3574c772" providerId="ADAL" clId="{EBB552EE-5528-4647-A207-ADC729F3BFC3}" dt="2025-06-03T16:43:19.074" v="9319" actId="2696"/>
        <pc:sldMkLst>
          <pc:docMk/>
          <pc:sldMk cId="3328700703" sldId="2147470403"/>
        </pc:sldMkLst>
      </pc:sldChg>
      <pc:sldChg chg="delSp new del mod modClrScheme chgLayout">
        <pc:chgData name="Renee Luque" userId="24b01a1d-1c91-492f-b0ec-f8dd3574c772" providerId="ADAL" clId="{EBB552EE-5528-4647-A207-ADC729F3BFC3}" dt="2025-06-02T15:51:04.790" v="6345" actId="2696"/>
        <pc:sldMkLst>
          <pc:docMk/>
          <pc:sldMk cId="1061071084" sldId="2147470404"/>
        </pc:sldMkLst>
      </pc:sldChg>
      <pc:sldChg chg="modSp add mod ord modNotesTx">
        <pc:chgData name="Renee Luque" userId="24b01a1d-1c91-492f-b0ec-f8dd3574c772" providerId="ADAL" clId="{EBB552EE-5528-4647-A207-ADC729F3BFC3}" dt="2025-06-02T18:48:19.452" v="6753" actId="20577"/>
        <pc:sldMkLst>
          <pc:docMk/>
          <pc:sldMk cId="3290525284" sldId="2147470405"/>
        </pc:sldMkLst>
        <pc:spChg chg="mod">
          <ac:chgData name="Renee Luque" userId="24b01a1d-1c91-492f-b0ec-f8dd3574c772" providerId="ADAL" clId="{EBB552EE-5528-4647-A207-ADC729F3BFC3}" dt="2025-06-02T15:58:53.521" v="6577" actId="313"/>
          <ac:spMkLst>
            <pc:docMk/>
            <pc:sldMk cId="3290525284" sldId="2147470405"/>
            <ac:spMk id="2" creationId="{00C50E21-2852-A382-DB79-7240FF26468E}"/>
          </ac:spMkLst>
        </pc:spChg>
      </pc:sldChg>
      <pc:sldChg chg="add del">
        <pc:chgData name="Renee Luque" userId="24b01a1d-1c91-492f-b0ec-f8dd3574c772" providerId="ADAL" clId="{EBB552EE-5528-4647-A207-ADC729F3BFC3}" dt="2025-06-02T16:00:16.316" v="6675" actId="2696"/>
        <pc:sldMkLst>
          <pc:docMk/>
          <pc:sldMk cId="554386422" sldId="2147470406"/>
        </pc:sldMkLst>
      </pc:sldChg>
      <pc:sldChg chg="add del">
        <pc:chgData name="Renee Luque" userId="24b01a1d-1c91-492f-b0ec-f8dd3574c772" providerId="ADAL" clId="{EBB552EE-5528-4647-A207-ADC729F3BFC3}" dt="2025-06-02T15:51:07.129" v="6346" actId="2696"/>
        <pc:sldMkLst>
          <pc:docMk/>
          <pc:sldMk cId="1713409594" sldId="2147470407"/>
        </pc:sldMkLst>
      </pc:sldChg>
      <pc:sldChg chg="modSp add mod ord modNotesTx">
        <pc:chgData name="Renee Luque" userId="24b01a1d-1c91-492f-b0ec-f8dd3574c772" providerId="ADAL" clId="{EBB552EE-5528-4647-A207-ADC729F3BFC3}" dt="2025-06-02T18:49:14.181" v="6801" actId="20577"/>
        <pc:sldMkLst>
          <pc:docMk/>
          <pc:sldMk cId="403082770" sldId="2147470408"/>
        </pc:sldMkLst>
        <pc:spChg chg="mod">
          <ac:chgData name="Renee Luque" userId="24b01a1d-1c91-492f-b0ec-f8dd3574c772" providerId="ADAL" clId="{EBB552EE-5528-4647-A207-ADC729F3BFC3}" dt="2025-06-02T15:58:25.682" v="6550" actId="20577"/>
          <ac:spMkLst>
            <pc:docMk/>
            <pc:sldMk cId="403082770" sldId="2147470408"/>
            <ac:spMk id="2" creationId="{2FA37CEB-4F8A-D23C-36F2-1CC57D21E175}"/>
          </ac:spMkLst>
        </pc:spChg>
      </pc:sldChg>
      <pc:sldChg chg="modSp add mod ord modNotesTx">
        <pc:chgData name="Renee Luque" userId="24b01a1d-1c91-492f-b0ec-f8dd3574c772" providerId="ADAL" clId="{EBB552EE-5528-4647-A207-ADC729F3BFC3}" dt="2025-06-02T18:51:43.715" v="6930" actId="20577"/>
        <pc:sldMkLst>
          <pc:docMk/>
          <pc:sldMk cId="1999261851" sldId="2147470409"/>
        </pc:sldMkLst>
        <pc:spChg chg="mod">
          <ac:chgData name="Renee Luque" userId="24b01a1d-1c91-492f-b0ec-f8dd3574c772" providerId="ADAL" clId="{EBB552EE-5528-4647-A207-ADC729F3BFC3}" dt="2025-06-02T15:59:00.460" v="6578" actId="313"/>
          <ac:spMkLst>
            <pc:docMk/>
            <pc:sldMk cId="1999261851" sldId="2147470409"/>
            <ac:spMk id="2" creationId="{A9ED4418-B41B-7C48-9D29-727C8CFB7B6E}"/>
          </ac:spMkLst>
        </pc:spChg>
      </pc:sldChg>
      <pc:sldChg chg="del">
        <pc:chgData name="Renee Luque" userId="24b01a1d-1c91-492f-b0ec-f8dd3574c772" providerId="ADAL" clId="{EBB552EE-5528-4647-A207-ADC729F3BFC3}" dt="2025-06-03T20:01:45.223" v="9380" actId="2696"/>
        <pc:sldMkLst>
          <pc:docMk/>
          <pc:sldMk cId="1411380439" sldId="2147470410"/>
        </pc:sldMkLst>
      </pc:sldChg>
      <pc:sldChg chg="delSp new del mod modClrScheme chgLayout">
        <pc:chgData name="Renee Luque" userId="24b01a1d-1c91-492f-b0ec-f8dd3574c772" providerId="ADAL" clId="{EBB552EE-5528-4647-A207-ADC729F3BFC3}" dt="2025-06-03T16:48:14.318" v="9327" actId="2696"/>
        <pc:sldMkLst>
          <pc:docMk/>
          <pc:sldMk cId="1871708963" sldId="2147470410"/>
        </pc:sldMkLst>
      </pc:sldChg>
      <pc:sldMasterChg chg="delSldLayout">
        <pc:chgData name="Renee Luque" userId="24b01a1d-1c91-492f-b0ec-f8dd3574c772" providerId="ADAL" clId="{EBB552EE-5528-4647-A207-ADC729F3BFC3}" dt="2025-05-29T19:25:02.992" v="1926" actId="2696"/>
        <pc:sldMasterMkLst>
          <pc:docMk/>
          <pc:sldMasterMk cId="297744200" sldId="2147484197"/>
        </pc:sldMasterMkLst>
        <pc:sldLayoutChg chg="del">
          <pc:chgData name="Renee Luque" userId="24b01a1d-1c91-492f-b0ec-f8dd3574c772" providerId="ADAL" clId="{EBB552EE-5528-4647-A207-ADC729F3BFC3}" dt="2025-05-29T19:25:02.992" v="1926" actId="2696"/>
          <pc:sldLayoutMkLst>
            <pc:docMk/>
            <pc:sldMasterMk cId="297744200" sldId="2147484197"/>
            <pc:sldLayoutMk cId="1107724716" sldId="2147484199"/>
          </pc:sldLayoutMkLst>
        </pc:sldLayoutChg>
      </pc:sldMasterChg>
      <pc:sldMasterChg chg="delSldLayout">
        <pc:chgData name="Renee Luque" userId="24b01a1d-1c91-492f-b0ec-f8dd3574c772" providerId="ADAL" clId="{EBB552EE-5528-4647-A207-ADC729F3BFC3}" dt="2025-05-29T23:14:38.976" v="5086" actId="2696"/>
        <pc:sldMasterMkLst>
          <pc:docMk/>
          <pc:sldMasterMk cId="4053368873" sldId="2147484373"/>
        </pc:sldMasterMkLst>
        <pc:sldLayoutChg chg="del">
          <pc:chgData name="Renee Luque" userId="24b01a1d-1c91-492f-b0ec-f8dd3574c772" providerId="ADAL" clId="{EBB552EE-5528-4647-A207-ADC729F3BFC3}" dt="2025-05-29T23:07:32.620" v="5031" actId="2696"/>
          <pc:sldLayoutMkLst>
            <pc:docMk/>
            <pc:sldMasterMk cId="4053368873" sldId="2147484373"/>
            <pc:sldLayoutMk cId="3027945322" sldId="2147484427"/>
          </pc:sldLayoutMkLst>
        </pc:sldLayoutChg>
        <pc:sldLayoutChg chg="del">
          <pc:chgData name="Renee Luque" userId="24b01a1d-1c91-492f-b0ec-f8dd3574c772" providerId="ADAL" clId="{EBB552EE-5528-4647-A207-ADC729F3BFC3}" dt="2025-05-29T23:14:38.976" v="5086" actId="2696"/>
          <pc:sldLayoutMkLst>
            <pc:docMk/>
            <pc:sldMasterMk cId="4053368873" sldId="2147484373"/>
            <pc:sldLayoutMk cId="3340507053" sldId="2147484429"/>
          </pc:sldLayoutMkLst>
        </pc:sldLayoutChg>
      </pc:sldMasterChg>
      <pc:sldMasterChg chg="delSldLayout">
        <pc:chgData name="Renee Luque" userId="24b01a1d-1c91-492f-b0ec-f8dd3574c772" providerId="ADAL" clId="{EBB552EE-5528-4647-A207-ADC729F3BFC3}" dt="2025-06-03T16:48:14.318" v="9327" actId="2696"/>
        <pc:sldMasterMkLst>
          <pc:docMk/>
          <pc:sldMasterMk cId="1000960959" sldId="2147484577"/>
        </pc:sldMasterMkLst>
        <pc:sldLayoutChg chg="del">
          <pc:chgData name="Renee Luque" userId="24b01a1d-1c91-492f-b0ec-f8dd3574c772" providerId="ADAL" clId="{EBB552EE-5528-4647-A207-ADC729F3BFC3}" dt="2025-06-03T16:48:14.318" v="9327" actId="2696"/>
          <pc:sldLayoutMkLst>
            <pc:docMk/>
            <pc:sldMasterMk cId="1000960959" sldId="2147484577"/>
            <pc:sldLayoutMk cId="69124927" sldId="2147484623"/>
          </pc:sldLayoutMkLst>
        </pc:sldLayoutChg>
      </pc:sldMasterChg>
      <pc:sldMasterChg chg="del delSldLayout">
        <pc:chgData name="Renee Luque" userId="24b01a1d-1c91-492f-b0ec-f8dd3574c772" providerId="ADAL" clId="{EBB552EE-5528-4647-A207-ADC729F3BFC3}" dt="2025-05-30T21:37:00.878" v="6129" actId="2696"/>
        <pc:sldMasterMkLst>
          <pc:docMk/>
          <pc:sldMasterMk cId="1452924459" sldId="2147484700"/>
        </pc:sldMasterMkLst>
        <pc:sldLayoutChg chg="del">
          <pc:chgData name="Renee Luque" userId="24b01a1d-1c91-492f-b0ec-f8dd3574c772" providerId="ADAL" clId="{EBB552EE-5528-4647-A207-ADC729F3BFC3}" dt="2025-05-30T21:37:00.878" v="6129" actId="2696"/>
          <pc:sldLayoutMkLst>
            <pc:docMk/>
            <pc:sldMasterMk cId="1452924459" sldId="2147484700"/>
            <pc:sldLayoutMk cId="4094864524" sldId="2147484701"/>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2564051682" sldId="2147484702"/>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3963456709" sldId="2147484703"/>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1759048232" sldId="2147484704"/>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1338662527" sldId="2147484705"/>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3085870027" sldId="2147484706"/>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1748953998" sldId="2147484707"/>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3154181985" sldId="2147484708"/>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1311372291" sldId="2147484709"/>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1840738801" sldId="2147484710"/>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618798128" sldId="2147484711"/>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1137264907" sldId="2147484712"/>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3474884207" sldId="2147484713"/>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3326017525" sldId="2147484714"/>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2550692653" sldId="2147484715"/>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3106875278" sldId="2147484716"/>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1632714216" sldId="2147484717"/>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4056057702" sldId="2147484718"/>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433616205" sldId="2147484719"/>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3312502542" sldId="2147484720"/>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832609746" sldId="2147484721"/>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3141130606" sldId="2147484722"/>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3992409145" sldId="2147484723"/>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1130556459" sldId="2147484724"/>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712849979" sldId="2147484725"/>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4241257666" sldId="2147484726"/>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1186196625" sldId="2147484727"/>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881792848" sldId="2147484728"/>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3763871912" sldId="2147484729"/>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2467085333" sldId="2147484730"/>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2069663556" sldId="2147484731"/>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1380298138" sldId="2147484732"/>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1752271716" sldId="2147484733"/>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289075483" sldId="2147484734"/>
          </pc:sldLayoutMkLst>
        </pc:sldLayoutChg>
        <pc:sldLayoutChg chg="del">
          <pc:chgData name="Renee Luque" userId="24b01a1d-1c91-492f-b0ec-f8dd3574c772" providerId="ADAL" clId="{EBB552EE-5528-4647-A207-ADC729F3BFC3}" dt="2025-05-30T21:37:00.878" v="6129" actId="2696"/>
          <pc:sldLayoutMkLst>
            <pc:docMk/>
            <pc:sldMasterMk cId="1452924459" sldId="2147484700"/>
            <pc:sldLayoutMk cId="349793907" sldId="2147484735"/>
          </pc:sldLayoutMkLst>
        </pc:sldLayoutChg>
      </pc:sldMasterChg>
      <pc:sldMasterChg chg="del delSldLayout">
        <pc:chgData name="Renee Luque" userId="24b01a1d-1c91-492f-b0ec-f8dd3574c772" providerId="ADAL" clId="{EBB552EE-5528-4647-A207-ADC729F3BFC3}" dt="2025-05-29T23:14:35.905" v="5085" actId="2696"/>
        <pc:sldMasterMkLst>
          <pc:docMk/>
          <pc:sldMasterMk cId="1669455572" sldId="2147484700"/>
        </pc:sldMasterMkLst>
        <pc:sldLayoutChg chg="del">
          <pc:chgData name="Renee Luque" userId="24b01a1d-1c91-492f-b0ec-f8dd3574c772" providerId="ADAL" clId="{EBB552EE-5528-4647-A207-ADC729F3BFC3}" dt="2025-05-29T23:14:35.905" v="5085" actId="2696"/>
          <pc:sldLayoutMkLst>
            <pc:docMk/>
            <pc:sldMasterMk cId="1669455572" sldId="2147484700"/>
            <pc:sldLayoutMk cId="5278123" sldId="2147484701"/>
          </pc:sldLayoutMkLst>
        </pc:sldLayoutChg>
        <pc:sldLayoutChg chg="del">
          <pc:chgData name="Renee Luque" userId="24b01a1d-1c91-492f-b0ec-f8dd3574c772" providerId="ADAL" clId="{EBB552EE-5528-4647-A207-ADC729F3BFC3}" dt="2025-05-29T23:14:35.905" v="5085" actId="2696"/>
          <pc:sldLayoutMkLst>
            <pc:docMk/>
            <pc:sldMasterMk cId="1669455572" sldId="2147484700"/>
            <pc:sldLayoutMk cId="2243063013" sldId="2147484702"/>
          </pc:sldLayoutMkLst>
        </pc:sldLayoutChg>
        <pc:sldLayoutChg chg="del">
          <pc:chgData name="Renee Luque" userId="24b01a1d-1c91-492f-b0ec-f8dd3574c772" providerId="ADAL" clId="{EBB552EE-5528-4647-A207-ADC729F3BFC3}" dt="2025-05-29T23:14:35.905" v="5085" actId="2696"/>
          <pc:sldLayoutMkLst>
            <pc:docMk/>
            <pc:sldMasterMk cId="1669455572" sldId="2147484700"/>
            <pc:sldLayoutMk cId="2845813586" sldId="2147484703"/>
          </pc:sldLayoutMkLst>
        </pc:sldLayoutChg>
        <pc:sldLayoutChg chg="del">
          <pc:chgData name="Renee Luque" userId="24b01a1d-1c91-492f-b0ec-f8dd3574c772" providerId="ADAL" clId="{EBB552EE-5528-4647-A207-ADC729F3BFC3}" dt="2025-05-29T23:14:35.905" v="5085" actId="2696"/>
          <pc:sldLayoutMkLst>
            <pc:docMk/>
            <pc:sldMasterMk cId="1669455572" sldId="2147484700"/>
            <pc:sldLayoutMk cId="1354942482" sldId="2147484704"/>
          </pc:sldLayoutMkLst>
        </pc:sldLayoutChg>
        <pc:sldLayoutChg chg="del">
          <pc:chgData name="Renee Luque" userId="24b01a1d-1c91-492f-b0ec-f8dd3574c772" providerId="ADAL" clId="{EBB552EE-5528-4647-A207-ADC729F3BFC3}" dt="2025-05-29T23:14:35.905" v="5085" actId="2696"/>
          <pc:sldLayoutMkLst>
            <pc:docMk/>
            <pc:sldMasterMk cId="1669455572" sldId="2147484700"/>
            <pc:sldLayoutMk cId="2518449727" sldId="2147484705"/>
          </pc:sldLayoutMkLst>
        </pc:sldLayoutChg>
        <pc:sldLayoutChg chg="del">
          <pc:chgData name="Renee Luque" userId="24b01a1d-1c91-492f-b0ec-f8dd3574c772" providerId="ADAL" clId="{EBB552EE-5528-4647-A207-ADC729F3BFC3}" dt="2025-05-29T23:14:35.905" v="5085" actId="2696"/>
          <pc:sldLayoutMkLst>
            <pc:docMk/>
            <pc:sldMasterMk cId="1669455572" sldId="2147484700"/>
            <pc:sldLayoutMk cId="1078176126" sldId="2147484706"/>
          </pc:sldLayoutMkLst>
        </pc:sldLayoutChg>
        <pc:sldLayoutChg chg="del">
          <pc:chgData name="Renee Luque" userId="24b01a1d-1c91-492f-b0ec-f8dd3574c772" providerId="ADAL" clId="{EBB552EE-5528-4647-A207-ADC729F3BFC3}" dt="2025-05-29T23:14:35.905" v="5085" actId="2696"/>
          <pc:sldLayoutMkLst>
            <pc:docMk/>
            <pc:sldMasterMk cId="1669455572" sldId="2147484700"/>
            <pc:sldLayoutMk cId="1453060753" sldId="2147484707"/>
          </pc:sldLayoutMkLst>
        </pc:sldLayoutChg>
        <pc:sldLayoutChg chg="del">
          <pc:chgData name="Renee Luque" userId="24b01a1d-1c91-492f-b0ec-f8dd3574c772" providerId="ADAL" clId="{EBB552EE-5528-4647-A207-ADC729F3BFC3}" dt="2025-05-29T23:14:35.905" v="5085" actId="2696"/>
          <pc:sldLayoutMkLst>
            <pc:docMk/>
            <pc:sldMasterMk cId="1669455572" sldId="2147484700"/>
            <pc:sldLayoutMk cId="1545619828" sldId="2147484708"/>
          </pc:sldLayoutMkLst>
        </pc:sldLayoutChg>
        <pc:sldLayoutChg chg="del">
          <pc:chgData name="Renee Luque" userId="24b01a1d-1c91-492f-b0ec-f8dd3574c772" providerId="ADAL" clId="{EBB552EE-5528-4647-A207-ADC729F3BFC3}" dt="2025-05-29T23:14:35.905" v="5085" actId="2696"/>
          <pc:sldLayoutMkLst>
            <pc:docMk/>
            <pc:sldMasterMk cId="1669455572" sldId="2147484700"/>
            <pc:sldLayoutMk cId="3463446812" sldId="2147484709"/>
          </pc:sldLayoutMkLst>
        </pc:sldLayoutChg>
        <pc:sldLayoutChg chg="del">
          <pc:chgData name="Renee Luque" userId="24b01a1d-1c91-492f-b0ec-f8dd3574c772" providerId="ADAL" clId="{EBB552EE-5528-4647-A207-ADC729F3BFC3}" dt="2025-05-29T23:14:35.905" v="5085" actId="2696"/>
          <pc:sldLayoutMkLst>
            <pc:docMk/>
            <pc:sldMasterMk cId="1669455572" sldId="2147484700"/>
            <pc:sldLayoutMk cId="4293123745" sldId="2147484710"/>
          </pc:sldLayoutMkLst>
        </pc:sldLayoutChg>
        <pc:sldLayoutChg chg="del">
          <pc:chgData name="Renee Luque" userId="24b01a1d-1c91-492f-b0ec-f8dd3574c772" providerId="ADAL" clId="{EBB552EE-5528-4647-A207-ADC729F3BFC3}" dt="2025-05-29T23:14:35.905" v="5085" actId="2696"/>
          <pc:sldLayoutMkLst>
            <pc:docMk/>
            <pc:sldMasterMk cId="1669455572" sldId="2147484700"/>
            <pc:sldLayoutMk cId="1322041269" sldId="2147484711"/>
          </pc:sldLayoutMkLst>
        </pc:sldLayoutChg>
      </pc:sldMasterChg>
    </pc:docChg>
  </pc:docChgLst>
  <pc:docChgLst>
    <pc:chgData name="Isis Greenspan" userId="S::igreenspan@cffutures.net::464bb143-1349-4605-a567-29b98f388ffb" providerId="AD" clId="Web-{3C3E8A5C-E538-4761-3015-19E691E40AFC}"/>
    <pc:docChg chg="mod">
      <pc:chgData name="Isis Greenspan" userId="S::igreenspan@cffutures.net::464bb143-1349-4605-a567-29b98f388ffb" providerId="AD" clId="Web-{3C3E8A5C-E538-4761-3015-19E691E40AFC}" dt="2024-04-04T21:48:10.353" v="1"/>
      <pc:docMkLst>
        <pc:docMk/>
      </pc:docMkLst>
      <pc:sldChg chg="modCm">
        <pc:chgData name="Isis Greenspan" userId="S::igreenspan@cffutures.net::464bb143-1349-4605-a567-29b98f388ffb" providerId="AD" clId="Web-{3C3E8A5C-E538-4761-3015-19E691E40AFC}" dt="2024-04-04T21:48:10.353" v="1"/>
        <pc:sldMkLst>
          <pc:docMk/>
          <pc:sldMk cId="3029746139" sldId="4347"/>
        </pc:sldMkLst>
        <pc:extLst>
          <p:ext xmlns:p="http://schemas.openxmlformats.org/presentationml/2006/main" uri="{D6D511B9-2390-475A-947B-AFAB55BFBCF1}">
            <pc226:cmChg xmlns:pc226="http://schemas.microsoft.com/office/powerpoint/2022/06/main/command" chg="">
              <pc226:chgData name="Isis Greenspan" userId="S::igreenspan@cffutures.net::464bb143-1349-4605-a567-29b98f388ffb" providerId="AD" clId="Web-{3C3E8A5C-E538-4761-3015-19E691E40AFC}" dt="2024-04-04T21:48:10.353" v="1"/>
              <pc2:cmMkLst xmlns:pc2="http://schemas.microsoft.com/office/powerpoint/2019/9/main/command">
                <pc:docMk/>
                <pc:sldMk cId="3029746139" sldId="4347"/>
                <pc2:cmMk id="{A5A6D123-5CF1-4F5A-B64B-9401CCEBD8F6}"/>
              </pc2:cmMkLst>
              <pc226:cmRplyChg chg="add">
                <pc226:chgData name="Isis Greenspan" userId="S::igreenspan@cffutures.net::464bb143-1349-4605-a567-29b98f388ffb" providerId="AD" clId="Web-{3C3E8A5C-E538-4761-3015-19E691E40AFC}" dt="2024-04-04T21:48:10.353" v="1"/>
                <pc2:cmRplyMkLst xmlns:pc2="http://schemas.microsoft.com/office/powerpoint/2019/9/main/command">
                  <pc:docMk/>
                  <pc:sldMk cId="3029746139" sldId="4347"/>
                  <pc2:cmMk id="{A5A6D123-5CF1-4F5A-B64B-9401CCEBD8F6}"/>
                  <pc2:cmRplyMk id="{EDE60632-EE87-4E2B-97CB-6A13F74977BE}"/>
                </pc2:cmRplyMkLst>
              </pc226:cmRplyChg>
            </pc226:cmChg>
          </p:ext>
        </pc:extLst>
      </pc:sldChg>
    </pc:docChg>
  </pc:docChgLst>
  <pc:docChgLst>
    <pc:chgData name="Nancy Hansen" userId="S::nhansen@cffutures.net::d9975185-0e82-4ed8-a081-bc8ef253a5b1" providerId="AD" clId="Web-{0DEE1D50-D1A5-4F00-B94E-EB1B09E5790D}"/>
    <pc:docChg chg="mod">
      <pc:chgData name="Nancy Hansen" userId="S::nhansen@cffutures.net::d9975185-0e82-4ed8-a081-bc8ef253a5b1" providerId="AD" clId="Web-{0DEE1D50-D1A5-4F00-B94E-EB1B09E5790D}" dt="2023-03-14T21:41:36.392" v="2"/>
      <pc:docMkLst>
        <pc:docMk/>
      </pc:docMkLst>
      <pc:sldChg chg="addCm">
        <pc:chgData name="Nancy Hansen" userId="S::nhansen@cffutures.net::d9975185-0e82-4ed8-a081-bc8ef253a5b1" providerId="AD" clId="Web-{0DEE1D50-D1A5-4F00-B94E-EB1B09E5790D}" dt="2023-03-14T21:41:36.392" v="2"/>
        <pc:sldMkLst>
          <pc:docMk/>
          <pc:sldMk cId="3463228680" sldId="257"/>
        </pc:sldMkLst>
      </pc:sldChg>
      <pc:sldChg chg="modCm">
        <pc:chgData name="Nancy Hansen" userId="S::nhansen@cffutures.net::d9975185-0e82-4ed8-a081-bc8ef253a5b1" providerId="AD" clId="Web-{0DEE1D50-D1A5-4F00-B94E-EB1B09E5790D}" dt="2023-03-14T21:18:48.927" v="1"/>
        <pc:sldMkLst>
          <pc:docMk/>
          <pc:sldMk cId="1466776129" sldId="325"/>
        </pc:sldMkLst>
      </pc:sldChg>
    </pc:docChg>
  </pc:docChgLst>
  <pc:docChgLst>
    <pc:chgData name="Carlee Peterson" userId="S::cpeterson@cffutures.net::3bec69d1-c966-4e26-8ffe-3a127ac45e11" providerId="AD" clId="Web-{492DFA7B-ACF1-E0BE-5ACF-5CB7EA72760B}"/>
    <pc:docChg chg="modSld">
      <pc:chgData name="Carlee Peterson" userId="S::cpeterson@cffutures.net::3bec69d1-c966-4e26-8ffe-3a127ac45e11" providerId="AD" clId="Web-{492DFA7B-ACF1-E0BE-5ACF-5CB7EA72760B}" dt="2023-07-28T16:43:26.306" v="87" actId="20577"/>
      <pc:docMkLst>
        <pc:docMk/>
      </pc:docMkLst>
      <pc:sldChg chg="modSp">
        <pc:chgData name="Carlee Peterson" userId="S::cpeterson@cffutures.net::3bec69d1-c966-4e26-8ffe-3a127ac45e11" providerId="AD" clId="Web-{492DFA7B-ACF1-E0BE-5ACF-5CB7EA72760B}" dt="2023-07-28T16:17:58.941" v="13" actId="20577"/>
        <pc:sldMkLst>
          <pc:docMk/>
          <pc:sldMk cId="1545488891" sldId="378"/>
        </pc:sldMkLst>
      </pc:sldChg>
      <pc:sldChg chg="modSp">
        <pc:chgData name="Carlee Peterson" userId="S::cpeterson@cffutures.net::3bec69d1-c966-4e26-8ffe-3a127ac45e11" providerId="AD" clId="Web-{492DFA7B-ACF1-E0BE-5ACF-5CB7EA72760B}" dt="2023-07-28T16:43:16.555" v="84" actId="20577"/>
        <pc:sldMkLst>
          <pc:docMk/>
          <pc:sldMk cId="1207663401" sldId="379"/>
        </pc:sldMkLst>
      </pc:sldChg>
      <pc:sldChg chg="modNotes">
        <pc:chgData name="Carlee Peterson" userId="S::cpeterson@cffutures.net::3bec69d1-c966-4e26-8ffe-3a127ac45e11" providerId="AD" clId="Web-{492DFA7B-ACF1-E0BE-5ACF-5CB7EA72760B}" dt="2023-07-28T16:42:50.211" v="78"/>
        <pc:sldMkLst>
          <pc:docMk/>
          <pc:sldMk cId="510490260" sldId="3838"/>
        </pc:sldMkLst>
      </pc:sldChg>
    </pc:docChg>
  </pc:docChgLst>
  <pc:docChgLst>
    <pc:chgData name="Kristina Killen" userId="ab538a8b-dc13-4384-84c4-31bdf5afad4a" providerId="ADAL" clId="{30AF369D-D19A-409B-88DB-CD88B6B78AEE}"/>
    <pc:docChg chg="delSld modSld delMainMaster">
      <pc:chgData name="Kristina Killen" userId="ab538a8b-dc13-4384-84c4-31bdf5afad4a" providerId="ADAL" clId="{30AF369D-D19A-409B-88DB-CD88B6B78AEE}" dt="2023-08-25T16:23:55.264" v="1" actId="47"/>
      <pc:docMkLst>
        <pc:docMk/>
      </pc:docMkLst>
      <pc:sldChg chg="modNotesTx">
        <pc:chgData name="Kristina Killen" userId="ab538a8b-dc13-4384-84c4-31bdf5afad4a" providerId="ADAL" clId="{30AF369D-D19A-409B-88DB-CD88B6B78AEE}" dt="2023-08-25T16:23:53.212" v="0"/>
        <pc:sldMkLst>
          <pc:docMk/>
          <pc:sldMk cId="845782079" sldId="447"/>
        </pc:sldMkLst>
      </pc:sldChg>
      <pc:sldChg chg="del">
        <pc:chgData name="Kristina Killen" userId="ab538a8b-dc13-4384-84c4-31bdf5afad4a" providerId="ADAL" clId="{30AF369D-D19A-409B-88DB-CD88B6B78AEE}" dt="2023-08-25T16:23:55.264" v="1" actId="47"/>
        <pc:sldMkLst>
          <pc:docMk/>
          <pc:sldMk cId="538693686" sldId="3821"/>
        </pc:sldMkLst>
      </pc:sldChg>
      <pc:sldMasterChg chg="del delSldLayout">
        <pc:chgData name="Kristina Killen" userId="ab538a8b-dc13-4384-84c4-31bdf5afad4a" providerId="ADAL" clId="{30AF369D-D19A-409B-88DB-CD88B6B78AEE}" dt="2023-08-25T16:23:55.264" v="1" actId="47"/>
        <pc:sldMasterMkLst>
          <pc:docMk/>
          <pc:sldMasterMk cId="4136126930" sldId="2147484267"/>
        </pc:sldMasterMkLst>
        <pc:sldLayoutChg chg="del">
          <pc:chgData name="Kristina Killen" userId="ab538a8b-dc13-4384-84c4-31bdf5afad4a" providerId="ADAL" clId="{30AF369D-D19A-409B-88DB-CD88B6B78AEE}" dt="2023-08-25T16:23:55.264" v="1" actId="47"/>
          <pc:sldLayoutMkLst>
            <pc:docMk/>
            <pc:sldMasterMk cId="4136126930" sldId="2147484267"/>
            <pc:sldLayoutMk cId="2706494125" sldId="2147484268"/>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657508384" sldId="2147484269"/>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4144812263" sldId="2147484270"/>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089302930" sldId="2147484271"/>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4007421123" sldId="2147484272"/>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293602252" sldId="2147484273"/>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990222554" sldId="2147484274"/>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4114579794" sldId="2147484275"/>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527235984" sldId="2147484276"/>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403330747" sldId="2147484277"/>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740729540" sldId="2147484278"/>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359491179" sldId="2147484279"/>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353022244" sldId="2147484280"/>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627934720" sldId="2147484281"/>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73415013" sldId="2147484282"/>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249050372" sldId="2147484283"/>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687518712" sldId="2147484284"/>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191494967" sldId="2147484285"/>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200154933" sldId="2147484286"/>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781195126" sldId="2147484287"/>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425499304" sldId="2147484288"/>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513430310" sldId="2147484289"/>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240009401" sldId="2147484290"/>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418000283" sldId="2147484291"/>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769845185" sldId="2147484292"/>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7150786" sldId="2147484293"/>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4248261133" sldId="2147484294"/>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475803793" sldId="2147484295"/>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133404265" sldId="2147484296"/>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230034129" sldId="2147484297"/>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559195043" sldId="2147484298"/>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342234285" sldId="2147484299"/>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289053705" sldId="2147484300"/>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672688487" sldId="2147484301"/>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187437449" sldId="2147484302"/>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588850491" sldId="2147484303"/>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730478786" sldId="2147484304"/>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594295180" sldId="2147484305"/>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4135536503" sldId="2147484306"/>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198965426" sldId="2147484307"/>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4177080102" sldId="2147484308"/>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850683579" sldId="2147484309"/>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176705187" sldId="2147484310"/>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35565035" sldId="2147484311"/>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223719532" sldId="2147484312"/>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526879750" sldId="2147484313"/>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4181830910" sldId="2147484314"/>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736411299" sldId="2147484315"/>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703311444" sldId="2147484316"/>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345432448" sldId="2147484317"/>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4260428494" sldId="2147484318"/>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988177326" sldId="2147484319"/>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597001316" sldId="2147484320"/>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688227064" sldId="2147484321"/>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997506527" sldId="2147484322"/>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089801650" sldId="2147484323"/>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956457369" sldId="2147484324"/>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878306865" sldId="2147484325"/>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273295147" sldId="2147484326"/>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463919608" sldId="2147484327"/>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235740161" sldId="2147484328"/>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419827596" sldId="2147484329"/>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593036916" sldId="2147484330"/>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532222043" sldId="2147484331"/>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979938791" sldId="2147484332"/>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260400706" sldId="214748433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30802399700037"/>
          <c:y val="3.4250614408717496E-2"/>
          <c:w val="0.86856392950881156"/>
          <c:h val="0.79507820353187919"/>
        </c:manualLayout>
      </c:layout>
      <c:barChart>
        <c:barDir val="col"/>
        <c:grouping val="clustered"/>
        <c:varyColors val="0"/>
        <c:ser>
          <c:idx val="0"/>
          <c:order val="0"/>
          <c:tx>
            <c:strRef>
              <c:f>Sheet1!$A$2</c:f>
              <c:strCache>
                <c:ptCount val="1"/>
                <c:pt idx="0">
                  <c:v> All Psychostimulants </c:v>
                </c:pt>
              </c:strCache>
            </c:strRef>
          </c:tx>
          <c:spPr>
            <a:solidFill>
              <a:schemeClr val="accent1"/>
            </a:solidFill>
            <a:ln>
              <a:noFill/>
            </a:ln>
            <a:effectLst/>
          </c:spPr>
          <c:invertIfNegative val="0"/>
          <c:dLbls>
            <c:dLbl>
              <c:idx val="16"/>
              <c:layout>
                <c:manualLayout>
                  <c:x val="-1.331853496115427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FB5-4494-91AC-902E1C28F284}"/>
                </c:ext>
              </c:extLst>
            </c:dLbl>
            <c:dLbl>
              <c:idx val="21"/>
              <c:layout>
                <c:manualLayout>
                  <c:x val="-1.775804661487236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B5-4494-91AC-902E1C28F284}"/>
                </c:ext>
              </c:extLst>
            </c:dLbl>
            <c:dLbl>
              <c:idx val="23"/>
              <c:layout>
                <c:manualLayout>
                  <c:x val="-1.0852014234583079E-16"/>
                  <c:y val="-6.3442156613708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FB5-4494-91AC-902E1C28F284}"/>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Sheet1!$B$1:$Y$1</c:f>
              <c:strCache>
                <c:ptCount val="24"/>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strCache>
            </c:strRef>
          </c:cat>
          <c:val>
            <c:numRef>
              <c:f>Sheet1!$B$2:$Y$2</c:f>
              <c:numCache>
                <c:formatCode>#,##0</c:formatCode>
                <c:ptCount val="24"/>
                <c:pt idx="0">
                  <c:v>547</c:v>
                </c:pt>
                <c:pt idx="1">
                  <c:v>578</c:v>
                </c:pt>
                <c:pt idx="2">
                  <c:v>563</c:v>
                </c:pt>
                <c:pt idx="3">
                  <c:v>941</c:v>
                </c:pt>
                <c:pt idx="4">
                  <c:v>1179</c:v>
                </c:pt>
                <c:pt idx="5">
                  <c:v>1305</c:v>
                </c:pt>
                <c:pt idx="6">
                  <c:v>1608</c:v>
                </c:pt>
                <c:pt idx="7">
                  <c:v>1462</c:v>
                </c:pt>
                <c:pt idx="8">
                  <c:v>1378</c:v>
                </c:pt>
                <c:pt idx="9">
                  <c:v>1302</c:v>
                </c:pt>
                <c:pt idx="10">
                  <c:v>1632</c:v>
                </c:pt>
                <c:pt idx="11">
                  <c:v>1854</c:v>
                </c:pt>
                <c:pt idx="12">
                  <c:v>2266</c:v>
                </c:pt>
                <c:pt idx="13">
                  <c:v>2635</c:v>
                </c:pt>
                <c:pt idx="14">
                  <c:v>3627</c:v>
                </c:pt>
                <c:pt idx="15">
                  <c:v>4298</c:v>
                </c:pt>
                <c:pt idx="16">
                  <c:v>5716</c:v>
                </c:pt>
                <c:pt idx="17">
                  <c:v>7542</c:v>
                </c:pt>
                <c:pt idx="18">
                  <c:v>10333</c:v>
                </c:pt>
                <c:pt idx="19">
                  <c:v>12676</c:v>
                </c:pt>
                <c:pt idx="20">
                  <c:v>16167</c:v>
                </c:pt>
                <c:pt idx="21">
                  <c:v>23837</c:v>
                </c:pt>
                <c:pt idx="22">
                  <c:v>32537</c:v>
                </c:pt>
                <c:pt idx="23">
                  <c:v>34022</c:v>
                </c:pt>
              </c:numCache>
            </c:numRef>
          </c:val>
          <c:extLst>
            <c:ext xmlns:c16="http://schemas.microsoft.com/office/drawing/2014/chart" uri="{C3380CC4-5D6E-409C-BE32-E72D297353CC}">
              <c16:uniqueId val="{00000003-4FB5-4494-91AC-902E1C28F284}"/>
            </c:ext>
          </c:extLst>
        </c:ser>
        <c:dLbls>
          <c:showLegendKey val="0"/>
          <c:showVal val="0"/>
          <c:showCatName val="0"/>
          <c:showSerName val="0"/>
          <c:showPercent val="0"/>
          <c:showBubbleSize val="0"/>
        </c:dLbls>
        <c:gapWidth val="20"/>
        <c:overlap val="-1"/>
        <c:axId val="356989936"/>
        <c:axId val="700930200"/>
      </c:barChart>
      <c:lineChart>
        <c:grouping val="standard"/>
        <c:varyColors val="0"/>
        <c:ser>
          <c:idx val="1"/>
          <c:order val="1"/>
          <c:tx>
            <c:strRef>
              <c:f>Sheet1!$A$3</c:f>
              <c:strCache>
                <c:ptCount val="1"/>
                <c:pt idx="0">
                  <c:v> Psychostimulants in Combination with Synthetic Opioids other than Methadone</c:v>
                </c:pt>
              </c:strCache>
            </c:strRef>
          </c:tx>
          <c:spPr>
            <a:ln w="28575" cap="rnd">
              <a:solidFill>
                <a:srgbClr val="FFFF00"/>
              </a:solidFill>
              <a:round/>
            </a:ln>
            <a:effectLst/>
          </c:spPr>
          <c:marker>
            <c:symbol val="none"/>
          </c:marker>
          <c:cat>
            <c:strRef>
              <c:f>Sheet1!$B$1:$Y$1</c:f>
              <c:strCache>
                <c:ptCount val="24"/>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strCache>
            </c:strRef>
          </c:cat>
          <c:val>
            <c:numRef>
              <c:f>Sheet1!$B$3:$Y$3</c:f>
              <c:numCache>
                <c:formatCode>#,##0</c:formatCode>
                <c:ptCount val="24"/>
                <c:pt idx="0">
                  <c:v>11</c:v>
                </c:pt>
                <c:pt idx="1">
                  <c:v>7</c:v>
                </c:pt>
                <c:pt idx="2">
                  <c:v>6</c:v>
                </c:pt>
                <c:pt idx="3">
                  <c:v>19</c:v>
                </c:pt>
                <c:pt idx="4">
                  <c:v>28</c:v>
                </c:pt>
                <c:pt idx="5">
                  <c:v>29</c:v>
                </c:pt>
                <c:pt idx="6">
                  <c:v>33</c:v>
                </c:pt>
                <c:pt idx="7">
                  <c:v>37</c:v>
                </c:pt>
                <c:pt idx="8">
                  <c:v>35</c:v>
                </c:pt>
                <c:pt idx="9">
                  <c:v>47</c:v>
                </c:pt>
                <c:pt idx="10">
                  <c:v>69</c:v>
                </c:pt>
                <c:pt idx="11">
                  <c:v>73</c:v>
                </c:pt>
                <c:pt idx="12">
                  <c:v>93</c:v>
                </c:pt>
                <c:pt idx="13">
                  <c:v>91</c:v>
                </c:pt>
                <c:pt idx="14">
                  <c:v>142</c:v>
                </c:pt>
                <c:pt idx="15">
                  <c:v>276</c:v>
                </c:pt>
                <c:pt idx="16">
                  <c:v>494</c:v>
                </c:pt>
                <c:pt idx="17">
                  <c:v>1042</c:v>
                </c:pt>
                <c:pt idx="18">
                  <c:v>2546</c:v>
                </c:pt>
                <c:pt idx="19">
                  <c:v>3613</c:v>
                </c:pt>
                <c:pt idx="20">
                  <c:v>5564</c:v>
                </c:pt>
                <c:pt idx="21">
                  <c:v>11717</c:v>
                </c:pt>
                <c:pt idx="22">
                  <c:v>18986</c:v>
                </c:pt>
                <c:pt idx="23">
                  <c:v>21493</c:v>
                </c:pt>
              </c:numCache>
            </c:numRef>
          </c:val>
          <c:smooth val="0"/>
          <c:extLst>
            <c:ext xmlns:c16="http://schemas.microsoft.com/office/drawing/2014/chart" uri="{C3380CC4-5D6E-409C-BE32-E72D297353CC}">
              <c16:uniqueId val="{00000004-4FB5-4494-91AC-902E1C28F284}"/>
            </c:ext>
          </c:extLst>
        </c:ser>
        <c:ser>
          <c:idx val="2"/>
          <c:order val="2"/>
          <c:tx>
            <c:strRef>
              <c:f>Sheet1!$A$4</c:f>
              <c:strCache>
                <c:ptCount val="1"/>
                <c:pt idx="0">
                  <c:v> Psychostimulants without any Opioid</c:v>
                </c:pt>
              </c:strCache>
            </c:strRef>
          </c:tx>
          <c:spPr>
            <a:ln w="28575" cap="rnd">
              <a:solidFill>
                <a:schemeClr val="accent6">
                  <a:lumMod val="40000"/>
                  <a:lumOff val="60000"/>
                </a:schemeClr>
              </a:solidFill>
              <a:round/>
            </a:ln>
            <a:effectLst/>
          </c:spPr>
          <c:marker>
            <c:symbol val="none"/>
          </c:marker>
          <c:cat>
            <c:strRef>
              <c:f>Sheet1!$B$1:$Y$1</c:f>
              <c:strCache>
                <c:ptCount val="24"/>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strCache>
            </c:strRef>
          </c:cat>
          <c:val>
            <c:numRef>
              <c:f>Sheet1!$B$4:$Y$4</c:f>
              <c:numCache>
                <c:formatCode>#,##0</c:formatCode>
                <c:ptCount val="24"/>
                <c:pt idx="0">
                  <c:v>360</c:v>
                </c:pt>
                <c:pt idx="1">
                  <c:v>376</c:v>
                </c:pt>
                <c:pt idx="2">
                  <c:v>399</c:v>
                </c:pt>
                <c:pt idx="3">
                  <c:v>616</c:v>
                </c:pt>
                <c:pt idx="4">
                  <c:v>820</c:v>
                </c:pt>
                <c:pt idx="5">
                  <c:v>898</c:v>
                </c:pt>
                <c:pt idx="6">
                  <c:v>1132</c:v>
                </c:pt>
                <c:pt idx="7">
                  <c:v>936</c:v>
                </c:pt>
                <c:pt idx="8">
                  <c:v>905</c:v>
                </c:pt>
                <c:pt idx="9">
                  <c:v>807</c:v>
                </c:pt>
                <c:pt idx="10">
                  <c:v>978</c:v>
                </c:pt>
                <c:pt idx="11">
                  <c:v>1214</c:v>
                </c:pt>
                <c:pt idx="12">
                  <c:v>1390</c:v>
                </c:pt>
                <c:pt idx="13">
                  <c:v>1642</c:v>
                </c:pt>
                <c:pt idx="14">
                  <c:v>2273</c:v>
                </c:pt>
                <c:pt idx="15">
                  <c:v>2492</c:v>
                </c:pt>
                <c:pt idx="16">
                  <c:v>3371</c:v>
                </c:pt>
                <c:pt idx="17">
                  <c:v>4126</c:v>
                </c:pt>
                <c:pt idx="18">
                  <c:v>5130</c:v>
                </c:pt>
                <c:pt idx="19">
                  <c:v>6271</c:v>
                </c:pt>
                <c:pt idx="20">
                  <c:v>7525</c:v>
                </c:pt>
                <c:pt idx="21">
                  <c:v>9060</c:v>
                </c:pt>
                <c:pt idx="22">
                  <c:v>11166</c:v>
                </c:pt>
                <c:pt idx="23">
                  <c:v>11016</c:v>
                </c:pt>
              </c:numCache>
            </c:numRef>
          </c:val>
          <c:smooth val="0"/>
          <c:extLst>
            <c:ext xmlns:c16="http://schemas.microsoft.com/office/drawing/2014/chart" uri="{C3380CC4-5D6E-409C-BE32-E72D297353CC}">
              <c16:uniqueId val="{00000005-4FB5-4494-91AC-902E1C28F284}"/>
            </c:ext>
          </c:extLst>
        </c:ser>
        <c:dLbls>
          <c:showLegendKey val="0"/>
          <c:showVal val="0"/>
          <c:showCatName val="0"/>
          <c:showSerName val="0"/>
          <c:showPercent val="0"/>
          <c:showBubbleSize val="0"/>
        </c:dLbls>
        <c:marker val="1"/>
        <c:smooth val="0"/>
        <c:axId val="356989936"/>
        <c:axId val="700930200"/>
      </c:lineChart>
      <c:catAx>
        <c:axId val="356989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00930200"/>
        <c:crosses val="autoZero"/>
        <c:auto val="1"/>
        <c:lblAlgn val="ctr"/>
        <c:lblOffset val="100"/>
        <c:noMultiLvlLbl val="0"/>
      </c:catAx>
      <c:valAx>
        <c:axId val="700930200"/>
        <c:scaling>
          <c:orientation val="minMax"/>
          <c:max val="60000"/>
        </c:scaling>
        <c:delete val="0"/>
        <c:axPos val="l"/>
        <c:numFmt formatCode="#,##0" sourceLinked="1"/>
        <c:majorTickMark val="none"/>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56989936"/>
        <c:crosses val="autoZero"/>
        <c:crossBetween val="between"/>
      </c:valAx>
      <c:spPr>
        <a:noFill/>
        <a:ln>
          <a:noFill/>
        </a:ln>
        <a:effectLst/>
      </c:spPr>
    </c:plotArea>
    <c:legend>
      <c:legendPos val="b"/>
      <c:layout>
        <c:manualLayout>
          <c:xMode val="edge"/>
          <c:yMode val="edge"/>
          <c:x val="0.11723363658344038"/>
          <c:y val="1.3494119795732734E-3"/>
          <c:w val="0.83775915357972053"/>
          <c:h val="0.2066026300520500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Meth as Primary Substance Problem</c:v>
                </c:pt>
              </c:strCache>
            </c:strRef>
          </c:tx>
          <c:spPr>
            <a:ln w="53975" cap="rnd">
              <a:solidFill>
                <a:srgbClr val="093E61"/>
              </a:solidFill>
              <a:round/>
            </a:ln>
            <a:effectLst/>
          </c:spPr>
          <c:marker>
            <c:symbol val="circle"/>
            <c:size val="5"/>
            <c:spPr>
              <a:solidFill>
                <a:schemeClr val="accent1"/>
              </a:solidFill>
              <a:ln w="53975">
                <a:solidFill>
                  <a:srgbClr val="093E61"/>
                </a:solidFill>
              </a:ln>
              <a:effectLst/>
            </c:spPr>
          </c:marker>
          <c:dLbls>
            <c:dLbl>
              <c:idx val="0"/>
              <c:layout>
                <c:manualLayout>
                  <c:x val="-3.2753396349630377E-2"/>
                  <c:y val="5.61637755631068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636-4DEA-918B-F5CD6E01FEFB}"/>
                </c:ext>
              </c:extLst>
            </c:dLbl>
            <c:dLbl>
              <c:idx val="1"/>
              <c:layout>
                <c:manualLayout>
                  <c:x val="-3.2753396349630384E-2"/>
                  <c:y val="-3.8079294542786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636-4DEA-918B-F5CD6E01FEFB}"/>
                </c:ext>
              </c:extLst>
            </c:dLbl>
            <c:dLbl>
              <c:idx val="2"/>
              <c:layout>
                <c:manualLayout>
                  <c:x val="7.8640652990248621E-3"/>
                  <c:y val="1.03158233973627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636-4DEA-918B-F5CD6E01FEFB}"/>
                </c:ext>
              </c:extLst>
            </c:dLbl>
            <c:dLbl>
              <c:idx val="3"/>
              <c:layout>
                <c:manualLayout>
                  <c:x val="-6.3949793179443243E-2"/>
                  <c:y val="2.81455655316249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636-4DEA-918B-F5CD6E01FEFB}"/>
                </c:ext>
              </c:extLst>
            </c:dLbl>
            <c:dLbl>
              <c:idx val="4"/>
              <c:layout>
                <c:manualLayout>
                  <c:x val="-1.7626292442668737E-2"/>
                  <c:y val="-3.55462409087911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636-4DEA-918B-F5CD6E01FEFB}"/>
                </c:ext>
              </c:extLst>
            </c:dLbl>
            <c:dLbl>
              <c:idx val="5"/>
              <c:layout>
                <c:manualLayout>
                  <c:x val="-3.7375084768861859E-2"/>
                  <c:y val="4.59753355516588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636-4DEA-918B-F5CD6E01FEFB}"/>
                </c:ext>
              </c:extLst>
            </c:dLbl>
            <c:dLbl>
              <c:idx val="6"/>
              <c:layout>
                <c:manualLayout>
                  <c:x val="-1.6577486882319987E-2"/>
                  <c:y val="3.83340055430729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636-4DEA-918B-F5CD6E01FEFB}"/>
                </c:ext>
              </c:extLst>
            </c:dLbl>
            <c:dLbl>
              <c:idx val="7"/>
              <c:layout>
                <c:manualLayout>
                  <c:x val="-5.4635333974989521E-2"/>
                  <c:y val="-4.06264073059206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636-4DEA-918B-F5CD6E01FEFB}"/>
                </c:ext>
              </c:extLst>
            </c:dLbl>
            <c:dLbl>
              <c:idx val="8"/>
              <c:layout>
                <c:manualLayout>
                  <c:x val="-4.3152195292901326E-2"/>
                  <c:y val="-4.57206245513727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636-4DEA-918B-F5CD6E01FEFB}"/>
                </c:ext>
              </c:extLst>
            </c:dLbl>
            <c:dLbl>
              <c:idx val="9"/>
              <c:layout>
                <c:manualLayout>
                  <c:x val="-6.0009990789603052E-3"/>
                  <c:y val="-2.53437582623289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636-4DEA-918B-F5CD6E01FEFB}"/>
                </c:ext>
              </c:extLst>
            </c:dLbl>
            <c:dLbl>
              <c:idx val="10"/>
              <c:layout>
                <c:manualLayout>
                  <c:x val="-2.8273846396680118E-2"/>
                  <c:y val="3.57727207366584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636-4DEA-918B-F5CD6E01FEFB}"/>
                </c:ext>
              </c:extLst>
            </c:dLbl>
            <c:dLbl>
              <c:idx val="11"/>
              <c:layout>
                <c:manualLayout>
                  <c:x val="-1.4266642672704302E-2"/>
                  <c:y val="3.8334005543072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636-4DEA-918B-F5CD6E01FEFB}"/>
                </c:ext>
              </c:extLst>
            </c:dLbl>
            <c:dLbl>
              <c:idx val="12"/>
              <c:layout>
                <c:manualLayout>
                  <c:x val="-3.5419597731835041E-2"/>
                  <c:y val="-4.06264073059206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636-4DEA-918B-F5CD6E01FEFB}"/>
                </c:ext>
              </c:extLst>
            </c:dLbl>
            <c:dLbl>
              <c:idx val="13"/>
              <c:layout>
                <c:manualLayout>
                  <c:x val="-2.0043753196743806E-2"/>
                  <c:y val="3.8334005543072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636-4DEA-918B-F5CD6E01FEFB}"/>
                </c:ext>
              </c:extLst>
            </c:dLbl>
            <c:dLbl>
              <c:idx val="14"/>
              <c:layout>
                <c:manualLayout>
                  <c:x val="-5.3728667614013549E-2"/>
                  <c:y val="-4.06687588320578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636-4DEA-918B-F5CD6E01FEFB}"/>
                </c:ext>
              </c:extLst>
            </c:dLbl>
            <c:dLbl>
              <c:idx val="15"/>
              <c:layout>
                <c:manualLayout>
                  <c:x val="-3.9284172711035589E-3"/>
                  <c:y val="-5.13524354850127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636-4DEA-918B-F5CD6E01FEFB}"/>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numRef>
              <c:f>Sheet1!$A$2:$A$17</c:f>
              <c:numCache>
                <c:formatCode>General</c:formatCod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numCache>
            </c:numRef>
          </c:cat>
          <c:val>
            <c:numRef>
              <c:f>Sheet1!$B$2:$B$17</c:f>
              <c:numCache>
                <c:formatCode>0.0%</c:formatCode>
                <c:ptCount val="16"/>
                <c:pt idx="0">
                  <c:v>0.20932123598390801</c:v>
                </c:pt>
                <c:pt idx="1">
                  <c:v>0.21408178857211699</c:v>
                </c:pt>
                <c:pt idx="2">
                  <c:v>0.19374667049133301</c:v>
                </c:pt>
                <c:pt idx="3">
                  <c:v>0.14710331575289201</c:v>
                </c:pt>
                <c:pt idx="4">
                  <c:v>0.14434998963300799</c:v>
                </c:pt>
                <c:pt idx="5">
                  <c:v>0.13450811359026299</c:v>
                </c:pt>
                <c:pt idx="6">
                  <c:v>0.13463212435233099</c:v>
                </c:pt>
                <c:pt idx="7">
                  <c:v>0.149207993439509</c:v>
                </c:pt>
                <c:pt idx="8">
                  <c:v>0.16380530973451299</c:v>
                </c:pt>
                <c:pt idx="9">
                  <c:v>0.18362124120281501</c:v>
                </c:pt>
                <c:pt idx="10">
                  <c:v>0.16822557831820001</c:v>
                </c:pt>
                <c:pt idx="11">
                  <c:v>0.18880370068959601</c:v>
                </c:pt>
                <c:pt idx="12">
                  <c:v>0.194045049081503</c:v>
                </c:pt>
                <c:pt idx="13">
                  <c:v>0.20183446167285399</c:v>
                </c:pt>
                <c:pt idx="14">
                  <c:v>0.21539079766927799</c:v>
                </c:pt>
                <c:pt idx="15">
                  <c:v>0.24260023791197199</c:v>
                </c:pt>
              </c:numCache>
            </c:numRef>
          </c:val>
          <c:smooth val="0"/>
          <c:extLst>
            <c:ext xmlns:c16="http://schemas.microsoft.com/office/drawing/2014/chart" uri="{C3380CC4-5D6E-409C-BE32-E72D297353CC}">
              <c16:uniqueId val="{00000000-F636-4DEA-918B-F5CD6E01FEFB}"/>
            </c:ext>
          </c:extLst>
        </c:ser>
        <c:dLbls>
          <c:showLegendKey val="0"/>
          <c:showVal val="0"/>
          <c:showCatName val="0"/>
          <c:showSerName val="0"/>
          <c:showPercent val="0"/>
          <c:showBubbleSize val="0"/>
        </c:dLbls>
        <c:marker val="1"/>
        <c:smooth val="0"/>
        <c:axId val="687616256"/>
        <c:axId val="1579378415"/>
      </c:lineChart>
      <c:catAx>
        <c:axId val="687616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579378415"/>
        <c:crosses val="autoZero"/>
        <c:auto val="1"/>
        <c:lblAlgn val="ctr"/>
        <c:lblOffset val="100"/>
        <c:noMultiLvlLbl val="0"/>
      </c:catAx>
      <c:valAx>
        <c:axId val="15793784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687616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4FFE7-5361-4478-BE79-E08E5FFE368B}" type="datetimeFigureOut">
              <a:rPr lang="en-US" smtClean="0"/>
              <a:t>7/25/2025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055F39-DBF2-4708-9D0C-92AF29BAD49E}" type="slidenum">
              <a:rPr lang="en-US" smtClean="0"/>
              <a:t>‹#›</a:t>
            </a:fld>
            <a:endParaRPr lang="en-US"/>
          </a:p>
        </p:txBody>
      </p:sp>
    </p:spTree>
    <p:extLst>
      <p:ext uri="{BB962C8B-B14F-4D97-AF65-F5344CB8AC3E}">
        <p14:creationId xmlns:p14="http://schemas.microsoft.com/office/powerpoint/2010/main" val="2286816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amhsa.gov/meth"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007/s40263-014-0209-8"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ncsacw.acf.hhs.gov/files/meth-tip-sheet-children.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pa.gov/sites/production/files/documents/meth_lab_guidelines.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s.usda.gov/lei/dangers-meth-labs.php#:~:text=One%20pound%20of%20meth%20produces,closed%2C%20chemical%20residue%20still%20remain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ncsacw.acf.hhs.gov/files/meth-tip-sheet-children.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iwaste.epa.gov/guidance/natural-disaster/fact-sheets/types-of-waste?id=methamphetamine-lab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iwaste.epa.gov/guidance/natural-disaster/fact-sheets/types-of-waste?id=methamphetamine-lab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amhsa.gov/data/sites/default/files/reports/rpt42794/2021-teds-annual-report.pdf"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deadiversion.usdoj.gov/meth/cma2005_general_info.pdf"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dea.gov/sites/default/files/2021-02/DIR-008-21%202020%20National%20Drug%20Threat%20Assessment_WEB.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dea.gov/sites/default/files/2021-02/DIR-008-21%202020%20National%20Drug%20Threat%20Assessment_WEB.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amhsa.gov/data/sites/default/files/reports/rpt53160/2022-teds-annual-report.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amhsa.gov/data/sites/default/files/reports/rpt53160/2022-teds-annual-report.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dc.gov/drugoverdose/deaths/stimulant-overdose.html"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nida.nih.gov/research-topics/trends-statistics/overdose-death-rates#Download"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onder.cdc.gov/mcd.html"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nida.nih.gov/research-topics/trends-statistics/overdose-death-rates#Download"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hZEiIz2e9G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oi.org/10.3389/fpsyt.2022.918197"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watch?v=hZEiIz2e9G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ncsacw.acf.hhs.gov/files/meth-tip-sheet-children.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samhsa.gov/data/sites/default/files/reports/rpt42794/2021-teds-annual-report.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ncsacw.acf.hhs.gov/files/meth-tip-sheet-children.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ncsacw.acf.hhs.gov/files/meth-tip-sheet-children.pdf"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doi.org/10.1542/peds.2012-3931"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ncsacw.acf.hhs.gov/files/meth-tip-sheet-children.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peerrecoverynow.org/"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samhsa.gov/brss-tacs/recovery-support-tools/peers"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ncsacw.acf.hhs.gov/topics/recovery-specialists/use-of-peers-recovery-specialists-in-child-welfare-setting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ida.nih.gov/publications/research-reports/methamphetamine/what-methamphetamin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doi.org/10.1111/add.14793"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ncsacw.acf.hhs.gov/files/meth-tip-sheet-parent.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ncsacw.acf.hhs.gov/files/meth-tip-sheet-parent.pdf"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ncsacw.acf.hhs.gov/files/meth-tip-sheet-parent.pdf"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ncsacw.acf.hhs.gov/files/meth-tip-sheet-parent.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ncsacw.acf.hhs.gov/files/meth-tip-sheet-parent.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youtube.com/watch?v=hZEiIz2e9GE"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adai.uw.edu/pubs/pdf/2018methtreatment.pdf"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nida.nih.gov/publications/research-reports/methamphetamine/what-are-long-term-effects-methamphetamine-misuse"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ea.gov/sites/default/files/2020-06/Methamphetamine-2020.pdf"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americanaddictioncenters.org/meth-treatment/slang-names"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ea.gov/sites/default/files/2020-06/Methamphetamine-2020.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americanaddictioncenters.org/meth-treatment/slang-name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ea.gov/sites/default/files/2020-06/Methamphetamine-2020.pdf"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americanaddictioncenters.org/meth-treatment/slang-name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ida.nih.gov/publications/research-reports/methamphetamine/what-methamphetamin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rPr>
              <a:t>Facilitator Script:</a:t>
            </a:r>
            <a:r>
              <a:rPr lang="en-US" b="0" i="0" u="none" strike="noStrike" dirty="0">
                <a:solidFill>
                  <a:srgbClr val="444444"/>
                </a:solidFill>
                <a:effectLst/>
                <a:latin typeface="Arial" panose="020B0604020202020204" pitchFamily="34" charset="0"/>
              </a:rPr>
              <a: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444444"/>
                </a:solidFill>
                <a:effectLst/>
                <a:latin typeface="Arial" panose="020B0604020202020204" pitchFamily="34" charset="0"/>
              </a:rPr>
              <a: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Hello and welcome! Thank you for creating time in your schedule for today’s training discussion. The next three hours were carefully designed to be a robust learning experience. Your active participation in the various adult learning exercises is encouraged, leading to a more in-depth understanding about special considerations for children and families affected by methamphetamine use. </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444444"/>
                </a:solidFill>
                <a:effectLst/>
                <a:latin typeface="Times New Roman" panose="02020603050405020304" pitchFamily="18" charset="0"/>
              </a:rPr>
              <a:t>​</a:t>
            </a:r>
            <a:r>
              <a:rPr lang="en-US" b="0" i="0" dirty="0">
                <a:solidFill>
                  <a:srgbClr val="444444"/>
                </a:solidFill>
                <a:effectLst/>
                <a:latin typeface="Times New Roman" panose="02020603050405020304" pitchFamily="18" charset="0"/>
              </a:rPr>
              <a:t>​</a:t>
            </a:r>
            <a:endParaRPr lang="en-US" b="0" i="0" dirty="0">
              <a:solidFill>
                <a:srgbClr val="444444"/>
              </a:solidFill>
              <a:effectLst/>
              <a:latin typeface="Calibri" panose="020F0502020204030204" pitchFamily="34" charset="0"/>
            </a:endParaRPr>
          </a:p>
          <a:p>
            <a:endParaRPr lang="en-US" dirty="0"/>
          </a:p>
        </p:txBody>
      </p:sp>
    </p:spTree>
    <p:extLst>
      <p:ext uri="{BB962C8B-B14F-4D97-AF65-F5344CB8AC3E}">
        <p14:creationId xmlns:p14="http://schemas.microsoft.com/office/powerpoint/2010/main" val="2802557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p>
          <a:p>
            <a:r>
              <a:rPr lang="en-US" dirty="0"/>
              <a:t>As we just covered, methamphetamine use can cause a variety of physical health effects such as rapid weight loss, skin lesions, tooth decay and gum disease. However, long-term physical effects of chronic methamphetamine use also includes adverse health conditions including a higher propensity for communicable diseases such as hepatitis, HIV, and STIs; along with other serious health implications such as lung and/or nerve damage, kidney failure, heart attack or stroke, seizures, and in some cases death. </a:t>
            </a:r>
          </a:p>
          <a:p>
            <a:endParaRPr lang="en-US" dirty="0"/>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sz="1200" b="0" i="0" dirty="0">
                <a:solidFill>
                  <a:srgbClr val="000000"/>
                </a:solidFill>
                <a:effectLst/>
                <a:latin typeface="Arial" panose="020B0604020202020204" pitchFamily="34" charset="0"/>
                <a:cs typeface="Arial" panose="020B0604020202020204" pitchFamily="34" charset="0"/>
              </a:rPr>
              <a:t>(Substance Abuse and Mental Health Services Administration, </a:t>
            </a:r>
            <a:r>
              <a:rPr lang="en-US" sz="1200" b="0" i="0" dirty="0" err="1">
                <a:solidFill>
                  <a:srgbClr val="000000"/>
                </a:solidFill>
                <a:effectLst/>
                <a:latin typeface="Arial" panose="020B0604020202020204" pitchFamily="34" charset="0"/>
                <a:cs typeface="Arial" panose="020B0604020202020204" pitchFamily="34" charset="0"/>
              </a:rPr>
              <a:t>2023a</a:t>
            </a:r>
            <a:r>
              <a:rPr lang="en-US" sz="1200" b="0" i="0" dirty="0">
                <a:solidFill>
                  <a:srgbClr val="00000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sz="1200" b="0" i="0" dirty="0">
                <a:solidFill>
                  <a:srgbClr val="000000"/>
                </a:solidFill>
                <a:effectLst/>
                <a:latin typeface="Arial" panose="020B0604020202020204" pitchFamily="34" charset="0"/>
                <a:cs typeface="Arial" panose="020B0604020202020204" pitchFamily="34" charset="0"/>
              </a:rPr>
              <a:t>(Substance Abuse and Mental Health Services Administration, 2023a)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en-US" sz="1200" b="0" i="0" dirty="0">
                <a:solidFill>
                  <a:srgbClr val="000000"/>
                </a:solidFill>
                <a:effectLst/>
                <a:latin typeface="Arial" panose="020B0604020202020204" pitchFamily="34" charset="0"/>
                <a:cs typeface="Arial" panose="020B0604020202020204" pitchFamily="34" charset="0"/>
              </a:rPr>
              <a:t>Substance Abuse and Mental Health Services Administration. (2023a). </a:t>
            </a:r>
            <a:r>
              <a:rPr lang="en-US" sz="1200" b="0" i="1" dirty="0">
                <a:solidFill>
                  <a:srgbClr val="000000"/>
                </a:solidFill>
                <a:effectLst/>
                <a:latin typeface="Arial" panose="020B0604020202020204" pitchFamily="34" charset="0"/>
                <a:cs typeface="Arial" panose="020B0604020202020204" pitchFamily="34" charset="0"/>
              </a:rPr>
              <a:t>Know the risks of meth. </a:t>
            </a:r>
            <a:r>
              <a:rPr lang="en-US" sz="1200" b="0" i="0" dirty="0">
                <a:solidFill>
                  <a:srgbClr val="000000"/>
                </a:solidFill>
                <a:effectLst/>
                <a:latin typeface="Arial" panose="020B0604020202020204" pitchFamily="34" charset="0"/>
                <a:cs typeface="Arial" panose="020B0604020202020204" pitchFamily="34" charset="0"/>
              </a:rPr>
              <a:t>U.S. Department of Health and Human Services. </a:t>
            </a:r>
            <a:r>
              <a:rPr lang="en-US" sz="1200" b="0" i="0" u="sng" strike="noStrike" dirty="0">
                <a:solidFill>
                  <a:srgbClr val="467886"/>
                </a:solidFill>
                <a:effectLst/>
                <a:latin typeface="Arial" panose="020B0604020202020204" pitchFamily="34" charset="0"/>
                <a:cs typeface="Arial" panose="020B0604020202020204" pitchFamily="34" charset="0"/>
                <a:hlinkClick r:id="rId3"/>
              </a:rPr>
              <a:t>https://www.samhsa.gov/meth</a:t>
            </a:r>
            <a:r>
              <a:rPr lang="en-US" sz="1200" b="0" i="0" dirty="0">
                <a:solidFill>
                  <a:srgbClr val="000000"/>
                </a:solidFill>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083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689EB-A875-DB16-459A-68474232AE00}"/>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48FE6CAA-D605-2B74-079C-572FEAE0F9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endParaRPr lang="en-US" dirty="0"/>
          </a:p>
          <a:p>
            <a:endParaRPr lang="en-US" dirty="0"/>
          </a:p>
          <a:p>
            <a:r>
              <a:rPr lang="en-US" dirty="0"/>
              <a:t>Methamphetamine use may also lead to adverse psychological effects including significant anxiety, severe agitation, insomnia, mood disturbances, and violent behavior. For some individuals, this may also include an episode of methamphetamine-induced psychosis, characterized by any combination of paranoid thoughts such as everyone is out to get me, delusions including grandiose beliefs that they hold superpowers, or hallucinations which may involve false perceptions such as bugs crawling on or beneath their skin. The onset of methamphetamine-induced psychosis is heightened both during and in the immediate hours or days following use with level of dependence and/or history of other psychiatric disorders, such as schizophrenia, playing a key factor in both the short- and long-term effects of psychotic symptoms. </a:t>
            </a:r>
          </a:p>
          <a:p>
            <a:endParaRPr lang="en-US" dirty="0"/>
          </a:p>
          <a:p>
            <a:endParaRPr lang="en-US" dirty="0"/>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solidFill>
                  <a:srgbClr val="212121"/>
                </a:solidFill>
                <a:effectLst/>
                <a:ea typeface="Aptos" panose="020B0004020202020204" pitchFamily="34" charset="0"/>
              </a:rPr>
              <a:t>(Glasner-Edwards &amp; Mooney, 2014; </a:t>
            </a:r>
            <a:r>
              <a:rPr lang="en-US" sz="1200"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2021</a:t>
            </a:r>
            <a:r>
              <a:rPr lang="en-US" kern="100" dirty="0">
                <a:solidFill>
                  <a:srgbClr val="212121"/>
                </a:solidFill>
                <a:effectLst/>
                <a:ea typeface="Aptos" panose="020B00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en-US" kern="100" dirty="0">
                <a:solidFill>
                  <a:srgbClr val="212121"/>
                </a:solidFill>
                <a:effectLst/>
                <a:ea typeface="Aptos" panose="020B0004020202020204" pitchFamily="34" charset="0"/>
              </a:rPr>
              <a:t>Glasner-Edwards, S., &amp; Mooney, L. J. (2014). Methamphetamine psychosis: Epidemiology and management. </a:t>
            </a:r>
            <a:r>
              <a:rPr lang="en-US" i="1" kern="100" dirty="0">
                <a:effectLst/>
                <a:ea typeface="Aptos" panose="020B0004020202020204" pitchFamily="34" charset="0"/>
              </a:rPr>
              <a:t>CNS Drugs</a:t>
            </a:r>
            <a:r>
              <a:rPr lang="en-US" kern="100" dirty="0">
                <a:effectLst/>
                <a:ea typeface="Aptos" panose="020B0004020202020204" pitchFamily="34" charset="0"/>
              </a:rPr>
              <a:t>, </a:t>
            </a:r>
            <a:r>
              <a:rPr lang="en-US" i="1" kern="100" dirty="0">
                <a:effectLst/>
                <a:ea typeface="Aptos" panose="020B0004020202020204" pitchFamily="34" charset="0"/>
              </a:rPr>
              <a:t>28</a:t>
            </a:r>
            <a:r>
              <a:rPr lang="en-US" kern="100" dirty="0">
                <a:effectLst/>
                <a:ea typeface="Aptos" panose="020B0004020202020204" pitchFamily="34" charset="0"/>
              </a:rPr>
              <a:t>(12), 1115–1126. </a:t>
            </a:r>
            <a:r>
              <a:rPr lang="en-US" u="sng" kern="100" dirty="0">
                <a:solidFill>
                  <a:srgbClr val="467886"/>
                </a:solidFill>
                <a:effectLst/>
                <a:ea typeface="Aptos" panose="020B0004020202020204" pitchFamily="34" charset="0"/>
                <a:hlinkClick r:id="rId3"/>
              </a:rPr>
              <a:t>https://doi.org/10.1007/s40263-014-0209-8</a:t>
            </a:r>
            <a:r>
              <a:rPr lang="en-US" kern="100" dirty="0">
                <a:effectLst/>
                <a:ea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National Center on Substance Abuse and Child Welfare. (2021). </a:t>
            </a:r>
            <a:r>
              <a:rPr lang="en-US" sz="1200" i="1" kern="1200" dirty="0">
                <a:solidFill>
                  <a:schemeClr val="tx1"/>
                </a:solidFill>
                <a:effectLst/>
                <a:latin typeface="Arial" panose="020B0604020202020204" pitchFamily="34" charset="0"/>
                <a:ea typeface="+mn-ea"/>
                <a:cs typeface="Arial" panose="020B0604020202020204" pitchFamily="34" charset="0"/>
              </a:rPr>
              <a:t>Supporting children affected by parental methamphetamine use. </a:t>
            </a:r>
            <a:r>
              <a:rPr lang="en-US" sz="1200" kern="1200" dirty="0">
                <a:solidFill>
                  <a:schemeClr val="tx1"/>
                </a:solidFill>
                <a:effectLst/>
                <a:latin typeface="Arial" panose="020B0604020202020204" pitchFamily="34" charset="0"/>
                <a:ea typeface="+mn-ea"/>
                <a:cs typeface="Arial" panose="020B0604020202020204" pitchFamily="34" charset="0"/>
              </a:rPr>
              <a:t>Administration for Children and Families; Substance Abuse and Mental Health Services Administration. </a:t>
            </a:r>
            <a:r>
              <a:rPr lang="en-US" sz="1200" u="sng" kern="1200" dirty="0">
                <a:solidFill>
                  <a:schemeClr val="tx1"/>
                </a:solidFill>
                <a:effectLst/>
                <a:latin typeface="Arial" panose="020B0604020202020204" pitchFamily="34" charset="0"/>
                <a:ea typeface="+mn-ea"/>
                <a:cs typeface="Arial" panose="020B0604020202020204" pitchFamily="34" charset="0"/>
                <a:hlinkClick r:id="rId4"/>
              </a:rPr>
              <a:t>https://ncsacw.acf.hhs.gov/files/meth-tip-sheet-children.pdf</a:t>
            </a:r>
            <a:r>
              <a:rPr lang="en-US" sz="1200" kern="1200" dirty="0">
                <a:solidFill>
                  <a:schemeClr val="tx1"/>
                </a:solidFill>
                <a:effectLst/>
                <a:latin typeface="Arial" panose="020B0604020202020204" pitchFamily="34" charset="0"/>
                <a:ea typeface="+mn-ea"/>
                <a:cs typeface="Arial" panose="020B0604020202020204" pitchFamily="34" charset="0"/>
              </a:rPr>
              <a:t> </a:t>
            </a:r>
          </a:p>
          <a:p>
            <a:pPr>
              <a:defRPr/>
            </a:pPr>
            <a:endParaRPr lang="en-US" kern="100" dirty="0">
              <a:effectLst/>
              <a:ea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endParaRPr lang="en-US" dirty="0"/>
          </a:p>
          <a:p>
            <a:pPr marL="342900" marR="0" lvl="0" indent="-342900">
              <a:spcBef>
                <a:spcPts val="0"/>
              </a:spcBef>
              <a:spcAft>
                <a:spcPts val="800"/>
              </a:spcAft>
              <a:buFont typeface="Symbol" panose="05050102010706020507" pitchFamily="18" charset="2"/>
              <a:buChar char=""/>
            </a:pP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Slide Image Placeholder 6">
            <a:extLst>
              <a:ext uri="{FF2B5EF4-FFF2-40B4-BE49-F238E27FC236}">
                <a16:creationId xmlns:a16="http://schemas.microsoft.com/office/drawing/2014/main" id="{FDFE0152-DB9E-DEBF-F00D-9F84E173AE80}"/>
              </a:ext>
            </a:extLst>
          </p:cNvPr>
          <p:cNvSpPr>
            <a:spLocks noGrp="1" noRot="1" noChangeAspect="1"/>
          </p:cNvSpPr>
          <p:nvPr>
            <p:ph type="sldImg"/>
          </p:nvPr>
        </p:nvSpPr>
        <p:spPr/>
      </p:sp>
    </p:spTree>
    <p:extLst>
      <p:ext uri="{BB962C8B-B14F-4D97-AF65-F5344CB8AC3E}">
        <p14:creationId xmlns:p14="http://schemas.microsoft.com/office/powerpoint/2010/main" val="2483672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Now that we have a better understanding of the physical indicators of methamphetamine use including the physical and psychological effects, let’s shift our attention to efforts being made to improve public health and safety.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397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Historically, illegal methamphetamine production was almost always manufactured in what is called super labs—an expansive production involving hard to obtain ingredients that produces large quantities of the drug with direct oversight from someone with a chemistry background. These super labs were largely located in Mexico and on the west coast of the United States; however, in the late 1980’s a shift toward makeshift lab manufacturing occurred.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This newer method of production allowed illegal manufacturers to improvise for those hard to obtain ingredients—replacing them with readily accessible items such as cold medicine, drain cleaner, paint thinner, and matches—thereby also eliminating the need for someone with a chemical background to oversee the production. The rise of makeshift labs quickly spread throughout our country allowing for production in smaller batches and within shorter timeframes. This method of production is characteristic of what is found in homes, vacant or abandoned buildings, buses, or vans.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panose="020F050202020403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dirty="0"/>
              <a:t>(U.S. Environmental Protection Agency, 2021)</a:t>
            </a:r>
          </a:p>
          <a:p>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en-US" dirty="0"/>
              <a:t>U.S. Environmental Protection Agency. (2021). </a:t>
            </a:r>
            <a:r>
              <a:rPr lang="en-US" i="1" dirty="0"/>
              <a:t>Voluntary guidelines for methamphetamine and fentanyl laboratory cleanup</a:t>
            </a:r>
            <a:r>
              <a:rPr lang="en-US" dirty="0"/>
              <a:t> (Revised ed.). </a:t>
            </a:r>
            <a:r>
              <a:rPr lang="en-US" u="sng" dirty="0">
                <a:hlinkClick r:id="rId3"/>
              </a:rPr>
              <a:t>https://www.epa.gov/sites/production/files/documents/meth_lab_guidelines.pdf</a:t>
            </a:r>
            <a:r>
              <a:rPr lang="en-US" dirty="0"/>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22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Methamphetamine production involves dangerous chemicals such as solvents, metals, salts, strong acids, and bases—all presenting with their own chemical toxicity and routes of exposure including inhalation, ingestion, direct skin contact, or possible injection through a skin puncture. Degree of exposure risks will vary depending on the specific makeshift lab production, type and quantity of chemicals used, and other exposure factors related to the physical property.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By proxy of these dangerous chemicals, the U.S. Forest Service estimates that one pound of methamphetamine produces six pounds of toxic waste. Common methods for waste disposal include illegal dumping in bodies of water, open fields, and down toilets or drains—all of which pose significant risk to their surrounding environments. In addition, methamphetamine production releases toxic gasses such as hydrochloric acid, hydrogen chloride, and ammonia during the ‘cooking’ process which can pose serious health issues including the risk of fire or explosions due to a combination of unsafe manufacturing methods and improper handling of the dangerous chemicals and toxic waste.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panose="020F050202020403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sz="1200" b="0" i="0" dirty="0">
                <a:solidFill>
                  <a:srgbClr val="000000"/>
                </a:solidFill>
                <a:effectLst/>
                <a:latin typeface="Arial" panose="020B0604020202020204" pitchFamily="34" charset="0"/>
                <a:cs typeface="Arial" panose="020B0604020202020204" pitchFamily="34" charset="0"/>
              </a:rPr>
              <a:t>(USDA Forest Service Law Enforcement and Investigations, n.d.)</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Arial" panose="020B0604020202020204" pitchFamily="34" charset="0"/>
                <a:cs typeface="Arial" panose="020B0604020202020204" pitchFamily="34" charset="0"/>
              </a:rPr>
              <a:t>USDA Forest Service Law Enforcement and Investigations. (n.d.). </a:t>
            </a:r>
            <a:r>
              <a:rPr lang="en-US" sz="1200" b="0" i="1" dirty="0">
                <a:solidFill>
                  <a:srgbClr val="000000"/>
                </a:solidFill>
                <a:effectLst/>
                <a:latin typeface="Arial" panose="020B0604020202020204" pitchFamily="34" charset="0"/>
                <a:cs typeface="Arial" panose="020B0604020202020204" pitchFamily="34" charset="0"/>
              </a:rPr>
              <a:t>Dangers of meth labs. </a:t>
            </a:r>
            <a:r>
              <a:rPr lang="en-US" sz="1200" b="0" i="0" dirty="0">
                <a:solidFill>
                  <a:srgbClr val="000000"/>
                </a:solidFill>
                <a:effectLst/>
                <a:latin typeface="Arial" panose="020B0604020202020204" pitchFamily="34" charset="0"/>
                <a:cs typeface="Arial" panose="020B0604020202020204" pitchFamily="34" charset="0"/>
              </a:rPr>
              <a:t>United States Department of Agriculture. </a:t>
            </a:r>
            <a:r>
              <a:rPr lang="en-US" sz="1200" b="0" i="0" u="sng" strike="noStrike" dirty="0">
                <a:solidFill>
                  <a:srgbClr val="467886"/>
                </a:solidFill>
                <a:effectLst/>
                <a:latin typeface="Arial" panose="020B0604020202020204" pitchFamily="34" charset="0"/>
                <a:cs typeface="Arial" panose="020B0604020202020204" pitchFamily="34" charset="0"/>
                <a:hlinkClick r:id="rId3"/>
              </a:rPr>
              <a:t>https://www.fs.usda.gov/lei/dangers-meth-labs.php#:~:text=One%20pound%20of%20meth%20produces,closed%2C%20chemical%20residue%20still%20remains</a:t>
            </a: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048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914F6-0725-45B0-8868-503047096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CA1872-0AAE-D9C3-9C8F-607FDB733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06823C-C987-9A1C-5725-7CA96BB2C0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panose="020F0502020204030204" pitchFamily="34" charset="0"/>
            </a:endParaRPr>
          </a:p>
          <a:p>
            <a:pPr algn="l" rtl="0" fontAlgn="base">
              <a:buNone/>
            </a:pPr>
            <a:r>
              <a:rPr lang="en-US" b="0" i="0" u="none" strike="noStrike" dirty="0">
                <a:solidFill>
                  <a:srgbClr val="000000"/>
                </a:solidFill>
                <a:effectLst/>
                <a:latin typeface="Arial" panose="020B0604020202020204" pitchFamily="34" charset="0"/>
              </a:rPr>
              <a:t>Exposure to methamphetamine production also increases the risk of acute health effects especially for children when illegal manufacturing is taking place within the family home. </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rial" panose="020B0604020202020204" pitchFamily="34" charset="0"/>
              </a:rPr>
              <a:t>The most common forms of exposure for children are inhalation and absorption through the skin with the most dangerous form of exposure being ingestion. Children who ingest methamphetamine may exhibit agitation, inconsolability, tachycardia, respiratory problems (such as asthma or pneumonia), nausea, protracted vomiting, hyperthermia, ataxia, roving eye movements, seizures, and headaches—which can result in multi-organ damage and other neurological conditions. </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rial" panose="020B0604020202020204" pitchFamily="34" charset="0"/>
              </a:rPr>
              <a:t>In addition to these risks, children are also susceptible to burns and other physical injuries caused by fires or explosions during and immediately following the ‘cooking’ process. </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sng" dirty="0">
                <a:solidFill>
                  <a:srgbClr val="000000"/>
                </a:solidFill>
                <a:effectLst/>
                <a:latin typeface="Arial" panose="020B0604020202020204" pitchFamily="34" charset="0"/>
              </a:rPr>
              <a:t>Additional Resources:</a:t>
            </a:r>
            <a:r>
              <a:rPr lang="en-US" b="0" i="0" u="sng" dirty="0">
                <a:solidFill>
                  <a:srgbClr val="444444"/>
                </a:solidFill>
                <a:effectLst/>
                <a:latin typeface="Arial" panose="020B0604020202020204" pitchFamily="34" charset="0"/>
              </a:rPr>
              <a:t>​</a:t>
            </a:r>
            <a:endParaRPr lang="en-US" b="0" i="0" u="sng"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rial" panose="020B0604020202020204" pitchFamily="34" charset="0"/>
              </a:rPr>
              <a:t>N/A</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sng" dirty="0">
                <a:solidFill>
                  <a:srgbClr val="000000"/>
                </a:solidFill>
                <a:effectLst/>
                <a:latin typeface="Arial" panose="020B0604020202020204" pitchFamily="34" charset="0"/>
              </a:rPr>
              <a:t>Slide Citations:</a:t>
            </a:r>
            <a:r>
              <a:rPr lang="en-US" b="0" i="0" u="sng" dirty="0">
                <a:solidFill>
                  <a:srgbClr val="444444"/>
                </a:solidFill>
                <a:effectLst/>
                <a:latin typeface="Arial" panose="020B0604020202020204" pitchFamily="34" charset="0"/>
              </a:rPr>
              <a:t>​</a:t>
            </a:r>
            <a:endParaRPr lang="en-US" b="0" i="0" u="sng" dirty="0">
              <a:solidFill>
                <a:srgbClr val="444444"/>
              </a:solidFill>
              <a:effectLst/>
              <a:latin typeface="Calibri" panose="020F0502020204030204" pitchFamily="34" charset="0"/>
            </a:endParaRPr>
          </a:p>
          <a:p>
            <a:pPr algn="l" rtl="0" fontAlgn="base">
              <a:buNone/>
            </a:pPr>
            <a:r>
              <a:rPr lang="en-US" b="0" i="0" u="sng" dirty="0">
                <a:solidFill>
                  <a:srgbClr val="444444"/>
                </a:solidFill>
                <a:effectLst/>
                <a:latin typeface="Arial" panose="020B0604020202020204" pitchFamily="34" charset="0"/>
              </a:rPr>
              <a:t>​</a:t>
            </a:r>
            <a:endParaRPr lang="en-US" b="0" i="0" u="sng"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rial" panose="020B0604020202020204" pitchFamily="34" charset="0"/>
              </a:rPr>
              <a:t>N/A</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sng" dirty="0">
                <a:solidFill>
                  <a:srgbClr val="000000"/>
                </a:solidFill>
                <a:effectLst/>
                <a:latin typeface="Arial" panose="020B0604020202020204" pitchFamily="34" charset="0"/>
              </a:rPr>
              <a:t>Script Citations: </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rial" panose="020B0604020202020204" pitchFamily="34" charset="0"/>
              </a:rPr>
              <a:t>(National Center on Substance Abuse and Child Welfare, 2021) </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sng" dirty="0">
                <a:solidFill>
                  <a:srgbClr val="000000"/>
                </a:solidFill>
                <a:effectLst/>
                <a:latin typeface="Arial" panose="020B0604020202020204" pitchFamily="34" charset="0"/>
              </a:rPr>
              <a:t>Full Citations:</a:t>
            </a:r>
            <a:r>
              <a:rPr lang="en-US" b="0" i="0" u="sng" dirty="0">
                <a:solidFill>
                  <a:srgbClr val="444444"/>
                </a:solidFill>
                <a:effectLst/>
                <a:latin typeface="Arial" panose="020B0604020202020204" pitchFamily="34" charset="0"/>
              </a:rPr>
              <a:t>​</a:t>
            </a:r>
            <a:endParaRPr lang="en-US" b="0" i="0" u="sng"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National Center on Substance Abuse and Child Welfare. (2021). </a:t>
            </a:r>
            <a:r>
              <a:rPr lang="en-US" sz="1200" i="1" kern="1200" dirty="0">
                <a:solidFill>
                  <a:schemeClr val="tx1"/>
                </a:solidFill>
                <a:effectLst/>
                <a:latin typeface="Arial" panose="020B0604020202020204" pitchFamily="34" charset="0"/>
                <a:ea typeface="+mn-ea"/>
                <a:cs typeface="Arial" panose="020B0604020202020204" pitchFamily="34" charset="0"/>
              </a:rPr>
              <a:t>Supporting children affected by parental methamphetamine use. </a:t>
            </a:r>
            <a:r>
              <a:rPr lang="en-US" sz="1200" kern="1200" dirty="0">
                <a:solidFill>
                  <a:schemeClr val="tx1"/>
                </a:solidFill>
                <a:effectLst/>
                <a:latin typeface="Arial" panose="020B0604020202020204" pitchFamily="34" charset="0"/>
                <a:ea typeface="+mn-ea"/>
                <a:cs typeface="Arial" panose="020B0604020202020204" pitchFamily="34" charset="0"/>
              </a:rPr>
              <a:t>Administration for Children and Families; Substance Abuse and Mental Health Services Administration. </a:t>
            </a:r>
            <a:r>
              <a:rPr lang="en-US" sz="1200" u="sng" kern="1200" dirty="0">
                <a:solidFill>
                  <a:schemeClr val="tx1"/>
                </a:solidFill>
                <a:effectLst/>
                <a:latin typeface="Arial" panose="020B0604020202020204" pitchFamily="34" charset="0"/>
                <a:ea typeface="+mn-ea"/>
                <a:cs typeface="Arial" panose="020B0604020202020204" pitchFamily="34" charset="0"/>
                <a:hlinkClick r:id="rId3"/>
              </a:rPr>
              <a:t>https://ncsacw.acf.hhs.gov/files/meth-tip-sheet-children.pdf</a:t>
            </a:r>
            <a:r>
              <a:rPr lang="en-US" sz="1200" kern="1200" dirty="0">
                <a:solidFill>
                  <a:schemeClr val="tx1"/>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1705C5C-2FB8-4E2B-FB91-3CD68C8E2F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975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Facilitator Script: </a:t>
            </a:r>
          </a:p>
          <a:p>
            <a:endParaRPr lang="en-US" sz="1000" dirty="0">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n-US" sz="1200" dirty="0">
                <a:effectLst/>
                <a:latin typeface="Arial" panose="020B0604020202020204" pitchFamily="34" charset="0"/>
                <a:ea typeface="Calibri" panose="020F0502020204030204" pitchFamily="34" charset="0"/>
                <a:cs typeface="Arial" panose="020B0604020202020204" pitchFamily="34" charset="0"/>
              </a:rPr>
              <a:t>Now that we are aware of the acute health effects, let’s spend some time discussing safety tips for suspected methamphetamine manufacturing. Properties or residences containing a makeshift lab will undoubtedly contain telltale signs of illegal manufacturing. For your safety, it is important to learn and recognize these signs including what to do if you observe them. Signs specific to the property itself include:</a:t>
            </a:r>
            <a:endParaRPr lang="en-US" dirty="0">
              <a:ea typeface="Calibri" panose="020F0502020204030204" pitchFamily="34" charset="0"/>
            </a:endParaRPr>
          </a:p>
          <a:p>
            <a:pPr marL="0" marR="0">
              <a:lnSpc>
                <a:spcPct val="107000"/>
              </a:lnSpc>
              <a:spcBef>
                <a:spcPts val="0"/>
              </a:spcBef>
              <a:spcAft>
                <a:spcPts val="80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200" dirty="0">
                <a:effectLst/>
                <a:latin typeface="Arial" panose="020B0604020202020204" pitchFamily="34" charset="0"/>
                <a:ea typeface="Calibri" panose="020F0502020204030204" pitchFamily="34" charset="0"/>
                <a:cs typeface="Arial" panose="020B0604020202020204" pitchFamily="34" charset="0"/>
              </a:rPr>
              <a:t>Unusual, strong odors (like cat urine, ether, ammonia, acetone, or other chemicals) coming from sheds, outbuildings, other structures, fields, orchards, campsites, and especially vehicles (older cars, vans)</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200" dirty="0">
                <a:effectLst/>
                <a:latin typeface="Arial" panose="020B0604020202020204" pitchFamily="34" charset="0"/>
                <a:ea typeface="Calibri" panose="020F0502020204030204" pitchFamily="34" charset="0"/>
                <a:cs typeface="Arial" panose="020B0604020202020204" pitchFamily="34" charset="0"/>
              </a:rPr>
              <a:t>Possession of unusual materials such as large amounts of over-the-counter allergy, cold, or diet medications (containing ephedrine or pseudoephedrine), or large quantities of solvents such as acetone or Coleman fuel</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200" dirty="0">
                <a:effectLst/>
                <a:latin typeface="Arial" panose="020B0604020202020204" pitchFamily="34" charset="0"/>
                <a:ea typeface="Calibri" panose="020F0502020204030204" pitchFamily="34" charset="0"/>
                <a:cs typeface="Arial" panose="020B0604020202020204" pitchFamily="34" charset="0"/>
              </a:rPr>
              <a:t>Discarded items such as ephedrine bottles, coffee filters with oddly-colored stains, lithium batteries, antifreeze containers, lantern fuel cans, and propane tanks are also possible indicators of illegal manufacturing </a:t>
            </a:r>
          </a:p>
          <a:p>
            <a:pPr marL="342900" marR="0" lvl="0" indent="-342900">
              <a:lnSpc>
                <a:spcPct val="107000"/>
              </a:lnSpc>
              <a:spcBef>
                <a:spcPts val="0"/>
              </a:spcBef>
              <a:spcAft>
                <a:spcPts val="800"/>
              </a:spcAft>
              <a:buFont typeface="Symbol" panose="05050102010706020507" pitchFamily="18" charset="2"/>
              <a:buChar char=""/>
              <a:tabLst>
                <a:tab pos="457200" algn="l"/>
              </a:tabLst>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dirty="0"/>
              <a:t>(U.S. Environmental Protection Agency, 2024)</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dirty="0"/>
              <a:t>(U.S. Environmental Protection Agency, 2024)</a:t>
            </a: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sz="1200" b="1" dirty="0"/>
          </a:p>
          <a:p>
            <a:r>
              <a:rPr lang="en-US" dirty="0"/>
              <a:t>U.S. Environmental Protection Agency. (2024).</a:t>
            </a:r>
            <a:r>
              <a:rPr lang="en-US" i="1" dirty="0"/>
              <a:t> Waste &amp; debris fact sheets: Methamphetamine labs</a:t>
            </a:r>
            <a:r>
              <a:rPr lang="en-US" dirty="0"/>
              <a:t> [Fact sheet]. </a:t>
            </a:r>
            <a:r>
              <a:rPr lang="en-US" u="sng" dirty="0">
                <a:hlinkClick r:id="rId3"/>
              </a:rPr>
              <a:t>https://iwaste.epa.gov/guidance/natural-disaster/fact-sheets/types-of-waste?id=methamphetamine-labs</a:t>
            </a:r>
            <a:r>
              <a:rPr lang="en-US" dirty="0"/>
              <a:t> </a:t>
            </a:r>
          </a:p>
          <a:p>
            <a:pPr marL="0" marR="0" lvl="0" indent="0">
              <a:lnSpc>
                <a:spcPct val="107000"/>
              </a:lnSpc>
              <a:spcBef>
                <a:spcPts val="0"/>
              </a:spcBef>
              <a:spcAft>
                <a:spcPts val="800"/>
              </a:spcAft>
              <a:buFont typeface="Symbol" panose="05050102010706020507" pitchFamily="18" charset="2"/>
              <a:buNone/>
              <a:tabLst>
                <a:tab pos="457200" algn="l"/>
              </a:tabLst>
            </a:pPr>
            <a:endParaRPr lang="en-US"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585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Facilitator Script: </a:t>
            </a:r>
          </a:p>
          <a:p>
            <a:endParaRPr lang="en-US"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Additional telltale signs from outside of the property or residence may include covered or blacked out windows to prevent anyone from looking inside. You may also notice unusual ventilation systems used to offset the toxic fumes produced by the manufacturing process—this may look like open windows, use of industrial fans, and furnace blowers during the cold winter months. The presence of elaborate security systems—in the form of ‘Keep Out’ or ‘No Trespassing’ signage, guard dogs, video cameras and/or baby monitors—are also commonly used as alert or notification systems to those inside the property or residence. There may also be indicators in the yard itself, caused by dumping of the toxic substances which causes ‘burn pits’ or ‘dead spots’ in the grass or vegetation. Lastly, the coming and going of visitors during late night hours which may indicate supply shipments, pickups, toxic waste removal, or drug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dirty="0"/>
              <a:t>(U.S. Environmental Protection Agency, 2024)</a:t>
            </a:r>
          </a:p>
          <a:p>
            <a:pPr>
              <a:lnSpc>
                <a:spcPct val="107000"/>
              </a:lnSpc>
            </a:pPr>
            <a:endParaRPr lang="en-US" kern="100" dirty="0">
              <a:ea typeface="Calibri" panose="020F0502020204030204" pitchFamily="34" charset="0"/>
            </a:endParaRPr>
          </a:p>
          <a:p>
            <a:pPr>
              <a:lnSpc>
                <a:spcPct val="107000"/>
              </a:lnSpc>
            </a:pPr>
            <a:r>
              <a:rPr lang="en-US" u="sng" kern="100" dirty="0">
                <a:ea typeface="Calibri" panose="020F0502020204030204" pitchFamily="34" charset="0"/>
              </a:rPr>
              <a:t>Script Citations: </a:t>
            </a:r>
          </a:p>
          <a:p>
            <a:endParaRPr lang="en-US" dirty="0"/>
          </a:p>
          <a:p>
            <a:r>
              <a:rPr lang="en-US" dirty="0"/>
              <a:t>(U.S. Environmental Protection Agency, 2024)</a:t>
            </a:r>
          </a:p>
          <a:p>
            <a:pPr>
              <a:lnSpc>
                <a:spcPct val="107000"/>
              </a:lnSpc>
            </a:pPr>
            <a:endParaRPr lang="en-US" kern="100" dirty="0">
              <a:ea typeface="Calibri" panose="020F0502020204030204" pitchFamily="34" charset="0"/>
            </a:endParaRPr>
          </a:p>
          <a:p>
            <a:pPr>
              <a:lnSpc>
                <a:spcPct val="107000"/>
              </a:lnSpc>
            </a:pPr>
            <a:r>
              <a:rPr lang="en-US" u="sng" kern="100" dirty="0">
                <a:ea typeface="Calibri" panose="020F0502020204030204" pitchFamily="34" charset="0"/>
              </a:rPr>
              <a:t>Full Citations:</a:t>
            </a:r>
            <a:endParaRPr lang="en-US" u="sng" kern="100" dirty="0">
              <a:solidFill>
                <a:srgbClr val="000000"/>
              </a:solidFill>
              <a:ea typeface="Calibri" panose="020F0502020204030204" pitchFamily="34" charset="0"/>
            </a:endParaRPr>
          </a:p>
          <a:p>
            <a:endParaRPr lang="en-US" b="1" dirty="0"/>
          </a:p>
          <a:p>
            <a:r>
              <a:rPr lang="en-US" dirty="0"/>
              <a:t>U.S. Environmental Protection Agency. (2024).</a:t>
            </a:r>
            <a:r>
              <a:rPr lang="en-US" i="1" dirty="0"/>
              <a:t> Waste &amp; debris fact sheets: Methamphetamine labs</a:t>
            </a:r>
            <a:r>
              <a:rPr lang="en-US" dirty="0"/>
              <a:t> [Fact sheet]. </a:t>
            </a:r>
            <a:r>
              <a:rPr lang="en-US" u="sng" dirty="0">
                <a:hlinkClick r:id="rId3"/>
              </a:rPr>
              <a:t>https://iwaste.epa.gov/guidance/natural-disaster/fact-sheets/types-of-waste?id=methamphetamine-labs</a:t>
            </a:r>
            <a:r>
              <a:rPr lang="en-US" dirty="0"/>
              <a:t> </a:t>
            </a:r>
          </a:p>
          <a:p>
            <a:pPr marL="0" marR="0" lvl="0" indent="0">
              <a:lnSpc>
                <a:spcPct val="107000"/>
              </a:lnSpc>
              <a:spcBef>
                <a:spcPts val="0"/>
              </a:spcBef>
              <a:spcAft>
                <a:spcPts val="800"/>
              </a:spcAft>
              <a:buFont typeface="Symbol" panose="05050102010706020507" pitchFamily="18" charset="2"/>
              <a:buNone/>
              <a:tabLst>
                <a:tab pos="457200" algn="l"/>
              </a:tabLst>
            </a:pPr>
            <a:endParaRPr lang="en-US"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094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If you come into contact with a suspected makeshift lab, the most important thing to remember is to try and remain calm. Start with protecting yourself by not entering the property or residence—or if already inside, maintaining a safe distance from suspected objects or materials and immediately exiting the premises. You may also alert innocent bystanders to keep their distance while you contact your local law enforcement agency and carry out agency-specific policies or protocols regarding suspected methamphetamine exposure.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Additional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816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Facilitator Script: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libri" panose="020F0502020204030204" pitchFamily="34" charset="0"/>
              </a:rPr>
              <a:t>Due to the nature of methamphetamine production, there may be some additional practice considerations necessary for when a child is identified in a home where methamphetamine is being manufactured. First, it’s important to be familiar with your agency exposure protocols. These will vary based on locality but typically include an immediate call to your supervisor and local law enforcement agency. These protocols also outline steps to carry out to ensure your safety as well as the safety of the child when a removal is necessary.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libri" panose="020F0502020204030204" pitchFamily="34" charset="0"/>
              </a:rPr>
              <a:t>Decontamination procedures typically involve a coordinated response with law enforcement and other health and safety personnel. It’s important to remember that decontamination involves the child, their clothing, and any possessions at time of exposure and removal. The decontamination process may occur on-site or once at the hospital for the child’s comprehensive health screening where they will receive a full medical work up to determine level of drug and/or chemical exposure.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ea typeface="Calibri" panose="020F0502020204030204" pitchFamily="34" charset="0"/>
              </a:rPr>
              <a:t>Prompts for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rPr>
              <a:t>Has anyone in the room experienced methamphetamine production exposure while out in the field conducting your child and family contacts? If so, do you mind sharing about your experience including any key lessons or takeaways?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i="0" dirty="0">
                <a:effectLst/>
                <a:ea typeface="Times New Roman" panose="02020603050405020304" pitchFamily="18"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sz="1200" b="1" dirty="0"/>
          </a:p>
          <a:p>
            <a:r>
              <a:rPr lang="en-US" sz="1200" b="0" dirty="0"/>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5746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444444"/>
                </a:solidFill>
                <a:effectLst/>
                <a:latin typeface="Arial" panose="020B0604020202020204" pitchFamily="34" charset="0"/>
              </a:rPr>
              <a:t>​</a:t>
            </a:r>
            <a:r>
              <a:rPr lang="en-US" b="0" i="0" u="none" strike="noStrike" dirty="0">
                <a:solidFill>
                  <a:srgbClr val="000000"/>
                </a:solidFill>
                <a:effectLst/>
                <a:latin typeface="Arial" panose="020B0604020202020204" pitchFamily="34" charset="0"/>
              </a:rPr>
              <a:t>Facilitator Script: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Before we begin, I’d like to acknowledge that this training module was developed by the National Center on Substance Abuse and Child Welfare an initiative of the U.S. Department of Health and Human Services and is co-funded by the Children’s Bureau, Administration for Children and Families, and the Substance Abuse and Mental Health Services Administration.</a:t>
            </a:r>
            <a:r>
              <a:rPr lang="en-US" b="0" i="0" u="none" strike="noStrike" dirty="0">
                <a:solidFill>
                  <a:srgbClr val="808080"/>
                </a:solidFill>
                <a:effectLst/>
                <a:latin typeface="Arial" panose="020B0604020202020204" pitchFamily="34" charset="0"/>
              </a:rPr>
              <a: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618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2727B-7B14-65C1-D7C8-2DE2183BF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06071-9375-00BF-A650-17A047AD5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511E6-16BA-3368-5B67-EB64F3E94C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Script:</a:t>
            </a:r>
          </a:p>
          <a:p>
            <a:pPr lvl="0"/>
            <a:endParaRPr lang="en-US"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rPr>
              <a:t>A number of efforts over the years have been initiated to try to address the production and supply of methamphetamine in the United States. The most recognizable from this list a result of the Combat Methamphetamine Epidemic Act (or CMEA) involving the sale and purchase of over-the-counter medications containing ephedrine, pseudoephedrine, or phenylpropanolamine—all common ingredients found in cough, cold, and allergy products. Beginning in 2006, CMEA federal regulations required retail business owners to implement locked or behind-the-counter product shelfing, enforce daily and monthly consumer purchase limits including ID verification and maintaining sales logbooks, among other workforce training and certification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ea typeface="Calibri" panose="020F0502020204030204" pitchFamily="34" charset="0"/>
              </a:rPr>
              <a:t>Prompts for Participants:</a:t>
            </a:r>
            <a:endParaRPr lang="en-US" b="1" dirty="0">
              <a:ea typeface="Calibri" panose="020F0502020204030204" pitchFamily="34" charset="0"/>
            </a:endParaRPr>
          </a:p>
          <a:p>
            <a:pPr marL="0" marR="0">
              <a:lnSpc>
                <a:spcPct val="107000"/>
              </a:lnSpc>
              <a:spcBef>
                <a:spcPts val="0"/>
              </a:spcBef>
              <a:spcAft>
                <a:spcPts val="800"/>
              </a:spcAft>
            </a:pPr>
            <a:endParaRPr lang="en-US" b="1" i="1" dirty="0">
              <a:effectLst/>
              <a:ea typeface="Calibri" panose="020F0502020204030204" pitchFamily="34" charset="0"/>
            </a:endParaRPr>
          </a:p>
          <a:p>
            <a:pPr marL="285750" marR="0" indent="-285750">
              <a:lnSpc>
                <a:spcPct val="107000"/>
              </a:lnSpc>
              <a:spcBef>
                <a:spcPts val="0"/>
              </a:spcBef>
              <a:spcAft>
                <a:spcPts val="800"/>
              </a:spcAft>
              <a:buFont typeface="Arial" panose="020B0604020202020204" pitchFamily="34" charset="0"/>
              <a:buChar char="•"/>
            </a:pPr>
            <a:r>
              <a:rPr lang="en-US" b="1" dirty="0">
                <a:effectLst/>
                <a:ea typeface="Calibri" panose="020F0502020204030204" pitchFamily="34" charset="0"/>
              </a:rPr>
              <a:t>With a show of hands, how many of us were familiar with the origins of these policies before today’s discussion?</a:t>
            </a:r>
          </a:p>
          <a:p>
            <a:pPr marL="285750" marR="0" indent="-285750">
              <a:lnSpc>
                <a:spcPct val="107000"/>
              </a:lnSpc>
              <a:spcBef>
                <a:spcPts val="0"/>
              </a:spcBef>
              <a:buFont typeface="Arial" panose="020B0604020202020204" pitchFamily="34" charset="0"/>
              <a:buChar char="•"/>
            </a:pPr>
            <a:r>
              <a:rPr lang="en-US" b="1" dirty="0">
                <a:effectLst/>
                <a:ea typeface="Calibri" panose="020F0502020204030204" pitchFamily="34" charset="0"/>
              </a:rPr>
              <a:t>And how effective do you think these multi-agency efforts were in curbing rates of illegal production and use of methamphetamine over the last two decades?</a:t>
            </a:r>
          </a:p>
          <a:p>
            <a:pPr marL="285750" marR="0" indent="-285750">
              <a:lnSpc>
                <a:spcPct val="107000"/>
              </a:lnSpc>
              <a:spcBef>
                <a:spcPts val="0"/>
              </a:spcBef>
              <a:buFont typeface="Arial" panose="020B0604020202020204" pitchFamily="34" charset="0"/>
              <a:buChar char="•"/>
            </a:pPr>
            <a:endParaRPr lang="en-US" dirty="0">
              <a:effectLst/>
              <a:ea typeface="Calibri" panose="020F0502020204030204" pitchFamily="34" charset="0"/>
            </a:endParaRPr>
          </a:p>
          <a:p>
            <a:pPr lvl="0"/>
            <a:r>
              <a:rPr lang="en-US" kern="1200" dirty="0">
                <a:solidFill>
                  <a:schemeClr val="tx1"/>
                </a:solidFill>
                <a:effectLst/>
              </a:rPr>
              <a:t>Thank you, everyone. So yes, what we know from the data is that there was an initial decline in methamphetamine use in the years following the increased federal regulations; however, the past decade has also marked an uptick in these figures. Let’s now spend some time understanding what specifically has been contributing to these increased data trends…</a:t>
            </a:r>
          </a:p>
          <a:p>
            <a:pPr lvl="0"/>
            <a:endParaRPr lang="en-US" dirty="0"/>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b="0" i="0" dirty="0">
                <a:solidFill>
                  <a:srgbClr val="000000"/>
                </a:solidFill>
                <a:effectLst/>
              </a:rPr>
              <a:t>(</a:t>
            </a:r>
            <a:r>
              <a:rPr lang="en-US" dirty="0"/>
              <a:t>Substance Abuse and Mental Health Services Administration, 2023b; U.S. Drug Enforcement Administration, 2006)</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Substance Abuse and Mental Health Services Administration. (2023). </a:t>
            </a:r>
            <a:r>
              <a:rPr lang="en-US" i="1" dirty="0"/>
              <a:t>Treatment episode data set (TEDS) 2021: Admissions to and discharges from substance use treatment services reported by single state agencies. </a:t>
            </a:r>
            <a:r>
              <a:rPr lang="en-US" dirty="0"/>
              <a:t>Publication No. PEP23-07-00-004 MD: Center for Behavioral Health Statistics and Quality. </a:t>
            </a:r>
            <a:r>
              <a:rPr lang="en-US" dirty="0">
                <a:hlinkClick r:id="rId3"/>
              </a:rPr>
              <a:t>https://www.samhsa.gov/data/sites/default/files/reports/rpt42794/2021-teds-annual-report.pdf</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Drug Enforcement Administration. (2006). </a:t>
            </a:r>
            <a:r>
              <a:rPr lang="en-US" i="1" dirty="0"/>
              <a:t>General information regarding the combat methamphetamine epidemic act of 2005 </a:t>
            </a:r>
            <a:r>
              <a:rPr lang="en-US" dirty="0"/>
              <a:t>[Title VII of Public Law 109-177]. U.S. Department of Justice. </a:t>
            </a:r>
            <a:r>
              <a:rPr lang="en-US" dirty="0">
                <a:hlinkClick r:id="rId4"/>
              </a:rPr>
              <a:t>https://www.deadiversion.usdoj.gov/meth/cma2005_general_info.pdf</a:t>
            </a:r>
            <a:r>
              <a:rPr lang="en-US" dirty="0"/>
              <a:t> </a:t>
            </a:r>
            <a:endParaRPr lang="en-US" sz="1200" i="1" dirty="0">
              <a:latin typeface="Arial" panose="020B0604020202020204" pitchFamily="34" charset="0"/>
              <a:cs typeface="Arial" panose="020B0604020202020204" pitchFamily="34" charset="0"/>
            </a:endParaRPr>
          </a:p>
          <a:p>
            <a:pPr lvl="0"/>
            <a:endParaRPr lang="en-US" kern="1200" dirty="0">
              <a:solidFill>
                <a:schemeClr val="tx1"/>
              </a:solidFill>
              <a:effectLst/>
            </a:endParaRPr>
          </a:p>
          <a:p>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2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C2BF5E3C-B727-3AE1-9D67-2E094F725E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C4503-4A42-4DD1-9385-6E49EBCEAC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357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1FF25-B378-07E2-DF1B-9711AF4656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1CB6A1-0361-1BD6-1296-9F373019F8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D356B1-D950-A7F2-B0CF-20489301C24D}"/>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uptick in methamphetamine trends is very much linked to changes in its purity over the years.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Data from the Drug Enforcement Administration’s National Drug Threat Assessment Profiling Program has estimated that purity of methamphetamine prior to CMEA federal regulations trended between 35.3 to 57.4% where it remained steady for nearly a decade before a sudden resurgence beginning in 2014 with purity rates as high as 95.6-97.5%, where it remains today.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Additional Resources:</a:t>
            </a:r>
          </a:p>
          <a:p>
            <a:endParaRPr lang="en-US" u="sng" dirty="0">
              <a:latin typeface="Arial" panose="020B0604020202020204" pitchFamily="34" charset="0"/>
              <a:cs typeface="Arial" panose="020B0604020202020204" pitchFamily="34" charset="0"/>
            </a:endParaRPr>
          </a:p>
          <a:p>
            <a:r>
              <a:rPr lang="en-US" u="none" dirty="0">
                <a:latin typeface="Arial" panose="020B0604020202020204" pitchFamily="34" charset="0"/>
                <a:cs typeface="Arial" panose="020B0604020202020204" pitchFamily="34" charset="0"/>
              </a:rPr>
              <a:t>N/A</a:t>
            </a:r>
          </a:p>
          <a:p>
            <a:endParaRPr lang="en-US" u="sng"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Slide Citation: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r>
              <a:rPr lang="en-US" b="0" i="0" dirty="0">
                <a:solidFill>
                  <a:srgbClr val="242424"/>
                </a:solidFill>
                <a:effectLst/>
                <a:latin typeface="Arial" panose="020B0604020202020204" pitchFamily="34" charset="0"/>
                <a:cs typeface="Arial" panose="020B0604020202020204" pitchFamily="34" charset="0"/>
              </a:rPr>
              <a:t>U.S. Drug Enforcement Administration, 2021)</a:t>
            </a:r>
          </a:p>
          <a:p>
            <a:endParaRPr lang="en-US" dirty="0">
              <a:solidFill>
                <a:srgbClr val="242424"/>
              </a:solidFill>
              <a:latin typeface="Arial" panose="020B0604020202020204" pitchFamily="34" charset="0"/>
              <a:cs typeface="Arial" panose="020B0604020202020204" pitchFamily="34" charset="0"/>
            </a:endParaRPr>
          </a:p>
          <a:p>
            <a:r>
              <a:rPr lang="en-US" u="sng" dirty="0">
                <a:solidFill>
                  <a:srgbClr val="242424"/>
                </a:solidFill>
                <a:latin typeface="Arial" panose="020B0604020202020204" pitchFamily="34" charset="0"/>
                <a:cs typeface="Arial" panose="020B0604020202020204" pitchFamily="34" charset="0"/>
              </a:rPr>
              <a:t>Script Citation:</a:t>
            </a:r>
            <a:endParaRPr lang="en-US" u="sn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r>
              <a:rPr lang="en-US" b="0" i="0" dirty="0">
                <a:solidFill>
                  <a:srgbClr val="242424"/>
                </a:solidFill>
                <a:effectLst/>
                <a:latin typeface="Arial" panose="020B0604020202020204" pitchFamily="34" charset="0"/>
                <a:cs typeface="Arial" panose="020B0604020202020204" pitchFamily="34" charset="0"/>
              </a:rPr>
              <a:t>U.S. Drug Enforcement Administration, 2021)</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b="0" i="0" dirty="0">
                <a:solidFill>
                  <a:srgbClr val="242424"/>
                </a:solidFill>
                <a:effectLst/>
                <a:latin typeface="Arial" panose="020B0604020202020204" pitchFamily="34" charset="0"/>
                <a:cs typeface="Arial" panose="020B0604020202020204" pitchFamily="34" charset="0"/>
              </a:rPr>
              <a:t>U.S. Drug Enforcement Administration. (2021). </a:t>
            </a:r>
            <a:r>
              <a:rPr lang="en-US" b="0" i="1" dirty="0">
                <a:solidFill>
                  <a:srgbClr val="242424"/>
                </a:solidFill>
                <a:effectLst/>
                <a:latin typeface="Arial" panose="020B0604020202020204" pitchFamily="34" charset="0"/>
                <a:cs typeface="Arial" panose="020B0604020202020204" pitchFamily="34" charset="0"/>
              </a:rPr>
              <a:t>2020 National drug </a:t>
            </a:r>
            <a:r>
              <a:rPr lang="en-US" i="1" dirty="0">
                <a:solidFill>
                  <a:srgbClr val="242424"/>
                </a:solidFill>
                <a:latin typeface="Arial" panose="020B0604020202020204" pitchFamily="34" charset="0"/>
                <a:cs typeface="Arial" panose="020B0604020202020204" pitchFamily="34" charset="0"/>
              </a:rPr>
              <a:t>t</a:t>
            </a:r>
            <a:r>
              <a:rPr lang="en-US" b="0" i="1" dirty="0">
                <a:solidFill>
                  <a:srgbClr val="242424"/>
                </a:solidFill>
                <a:effectLst/>
                <a:latin typeface="Arial" panose="020B0604020202020204" pitchFamily="34" charset="0"/>
                <a:cs typeface="Arial" panose="020B0604020202020204" pitchFamily="34" charset="0"/>
              </a:rPr>
              <a:t>hreat </a:t>
            </a:r>
            <a:r>
              <a:rPr lang="en-US" i="1" dirty="0">
                <a:solidFill>
                  <a:srgbClr val="242424"/>
                </a:solidFill>
                <a:latin typeface="Arial" panose="020B0604020202020204" pitchFamily="34" charset="0"/>
                <a:cs typeface="Arial" panose="020B0604020202020204" pitchFamily="34" charset="0"/>
              </a:rPr>
              <a:t>a</a:t>
            </a:r>
            <a:r>
              <a:rPr lang="en-US" b="0" i="1" dirty="0">
                <a:solidFill>
                  <a:srgbClr val="242424"/>
                </a:solidFill>
                <a:effectLst/>
                <a:latin typeface="Arial" panose="020B0604020202020204" pitchFamily="34" charset="0"/>
                <a:cs typeface="Arial" panose="020B0604020202020204" pitchFamily="34" charset="0"/>
              </a:rPr>
              <a:t>ssessment </a:t>
            </a:r>
            <a:r>
              <a:rPr lang="en-US" b="0" i="0" dirty="0">
                <a:solidFill>
                  <a:srgbClr val="242424"/>
                </a:solidFill>
                <a:effectLst/>
                <a:latin typeface="Arial" panose="020B0604020202020204" pitchFamily="34" charset="0"/>
                <a:cs typeface="Arial" panose="020B0604020202020204" pitchFamily="34" charset="0"/>
              </a:rPr>
              <a:t>(DIR-008-21). U.S. Department of Justice.</a:t>
            </a:r>
            <a:r>
              <a:rPr lang="en-US" dirty="0">
                <a:solidFill>
                  <a:srgbClr val="242424"/>
                </a:solidFill>
                <a:latin typeface="Arial" panose="020B0604020202020204" pitchFamily="34" charset="0"/>
                <a:cs typeface="Arial" panose="020B0604020202020204" pitchFamily="34" charset="0"/>
                <a:hlinkClick r:id="rId3"/>
              </a:rPr>
              <a:t> https://www.dea.gov/sites/default/files/2021-02/DIR-008-21%202020%20National%20Drug%20Threat%20Assessment_WEB.pdf</a:t>
            </a:r>
            <a:r>
              <a:rPr lang="en-US" dirty="0">
                <a:solidFill>
                  <a:srgbClr val="242424"/>
                </a:solidFill>
                <a:latin typeface="Arial" panose="020B0604020202020204" pitchFamily="34" charset="0"/>
                <a:cs typeface="Arial" panose="020B0604020202020204" pitchFamily="34" charset="0"/>
              </a:rPr>
              <a:t> </a:t>
            </a:r>
            <a:endParaRPr lang="en-US" i="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4379A8B-FC0C-172A-2D56-DC78527F60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33471-5B83-4E8C-8CBB-E9F56A939E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1330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new and highly pure form of methamphetamine is often referred to as Meth 2.0 or Super Meth and is made distinguishable from other less-pure forms by the type of manufacturing formula used for its production—referred to as the P2P method.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P2P method is known for eliminating the use of pseudoephedrine (due to federal regulations both in the United States and Mexico) and replacing with 1-phenyl-2-propanone—an altered chemical ratio contributing to its extremely high potency and addictive potential.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change in manufacturing formula has drastically reduced manufacturing costs leading to mass production in super labs resulting in the drug being more readily available and accessible due to its relative affordability compared to other drugs. This new form of manufacturing has also coincided with the uptick of severe psychiatric and physical effects, including cardiotoxicity, overdose, and death. </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Additional Resources:</a:t>
            </a:r>
          </a:p>
          <a:p>
            <a:endParaRPr lang="en-US" u="sng" dirty="0">
              <a:latin typeface="Arial" panose="020B0604020202020204" pitchFamily="34" charset="0"/>
              <a:cs typeface="Arial" panose="020B0604020202020204" pitchFamily="34" charset="0"/>
            </a:endParaRPr>
          </a:p>
          <a:p>
            <a:r>
              <a:rPr lang="en-US" u="none" dirty="0">
                <a:latin typeface="Arial" panose="020B0604020202020204" pitchFamily="34" charset="0"/>
                <a:cs typeface="Arial" panose="020B0604020202020204" pitchFamily="34" charset="0"/>
              </a:rPr>
              <a:t>N/A</a:t>
            </a:r>
          </a:p>
          <a:p>
            <a:endParaRPr lang="en-US" u="sng"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Slide Citation: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r>
              <a:rPr lang="en-US" b="0" i="0" dirty="0">
                <a:solidFill>
                  <a:srgbClr val="242424"/>
                </a:solidFill>
                <a:effectLst/>
                <a:latin typeface="Arial" panose="020B0604020202020204" pitchFamily="34" charset="0"/>
                <a:cs typeface="Arial" panose="020B0604020202020204" pitchFamily="34" charset="0"/>
              </a:rPr>
              <a:t>U.S. Drug Enforcement Administration, 2021)</a:t>
            </a:r>
          </a:p>
          <a:p>
            <a:endParaRPr lang="en-US" dirty="0">
              <a:solidFill>
                <a:srgbClr val="242424"/>
              </a:solidFill>
              <a:latin typeface="Arial" panose="020B0604020202020204" pitchFamily="34" charset="0"/>
              <a:cs typeface="Arial" panose="020B0604020202020204" pitchFamily="34" charset="0"/>
            </a:endParaRPr>
          </a:p>
          <a:p>
            <a:r>
              <a:rPr lang="en-US" u="sng" dirty="0">
                <a:solidFill>
                  <a:srgbClr val="242424"/>
                </a:solidFill>
                <a:latin typeface="Arial" panose="020B0604020202020204" pitchFamily="34" charset="0"/>
                <a:cs typeface="Arial" panose="020B0604020202020204" pitchFamily="34" charset="0"/>
              </a:rPr>
              <a:t>Script Citation:</a:t>
            </a:r>
            <a:endParaRPr lang="en-US" u="sn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r>
              <a:rPr lang="en-US" b="0" i="0" dirty="0">
                <a:solidFill>
                  <a:srgbClr val="242424"/>
                </a:solidFill>
                <a:effectLst/>
                <a:latin typeface="Arial" panose="020B0604020202020204" pitchFamily="34" charset="0"/>
                <a:cs typeface="Arial" panose="020B0604020202020204" pitchFamily="34" charset="0"/>
              </a:rPr>
              <a:t>U.S. Drug Enforcement Administration, 2021)</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b="0" i="0" dirty="0">
                <a:solidFill>
                  <a:srgbClr val="242424"/>
                </a:solidFill>
                <a:effectLst/>
                <a:latin typeface="Arial" panose="020B0604020202020204" pitchFamily="34" charset="0"/>
                <a:cs typeface="Arial" panose="020B0604020202020204" pitchFamily="34" charset="0"/>
              </a:rPr>
              <a:t>U.S. Drug Enforcement Administration. (2021). </a:t>
            </a:r>
            <a:r>
              <a:rPr lang="en-US" b="0" i="1" dirty="0">
                <a:solidFill>
                  <a:srgbClr val="242424"/>
                </a:solidFill>
                <a:effectLst/>
                <a:latin typeface="Arial" panose="020B0604020202020204" pitchFamily="34" charset="0"/>
                <a:cs typeface="Arial" panose="020B0604020202020204" pitchFamily="34" charset="0"/>
              </a:rPr>
              <a:t>2020 National drug </a:t>
            </a:r>
            <a:r>
              <a:rPr lang="en-US" i="1" dirty="0">
                <a:solidFill>
                  <a:srgbClr val="242424"/>
                </a:solidFill>
                <a:latin typeface="Arial" panose="020B0604020202020204" pitchFamily="34" charset="0"/>
                <a:cs typeface="Arial" panose="020B0604020202020204" pitchFamily="34" charset="0"/>
              </a:rPr>
              <a:t>t</a:t>
            </a:r>
            <a:r>
              <a:rPr lang="en-US" b="0" i="1" dirty="0">
                <a:solidFill>
                  <a:srgbClr val="242424"/>
                </a:solidFill>
                <a:effectLst/>
                <a:latin typeface="Arial" panose="020B0604020202020204" pitchFamily="34" charset="0"/>
                <a:cs typeface="Arial" panose="020B0604020202020204" pitchFamily="34" charset="0"/>
              </a:rPr>
              <a:t>hreat </a:t>
            </a:r>
            <a:r>
              <a:rPr lang="en-US" i="1" dirty="0">
                <a:solidFill>
                  <a:srgbClr val="242424"/>
                </a:solidFill>
                <a:latin typeface="Arial" panose="020B0604020202020204" pitchFamily="34" charset="0"/>
                <a:cs typeface="Arial" panose="020B0604020202020204" pitchFamily="34" charset="0"/>
              </a:rPr>
              <a:t>a</a:t>
            </a:r>
            <a:r>
              <a:rPr lang="en-US" b="0" i="1" dirty="0">
                <a:solidFill>
                  <a:srgbClr val="242424"/>
                </a:solidFill>
                <a:effectLst/>
                <a:latin typeface="Arial" panose="020B0604020202020204" pitchFamily="34" charset="0"/>
                <a:cs typeface="Arial" panose="020B0604020202020204" pitchFamily="34" charset="0"/>
              </a:rPr>
              <a:t>ssessment </a:t>
            </a:r>
            <a:r>
              <a:rPr lang="en-US" b="0" i="0" dirty="0">
                <a:solidFill>
                  <a:srgbClr val="242424"/>
                </a:solidFill>
                <a:effectLst/>
                <a:latin typeface="Arial" panose="020B0604020202020204" pitchFamily="34" charset="0"/>
                <a:cs typeface="Arial" panose="020B0604020202020204" pitchFamily="34" charset="0"/>
              </a:rPr>
              <a:t>(DIR-008-21). U.S. Department of Justice.</a:t>
            </a:r>
            <a:r>
              <a:rPr lang="en-US" dirty="0">
                <a:solidFill>
                  <a:srgbClr val="242424"/>
                </a:solidFill>
                <a:latin typeface="Arial" panose="020B0604020202020204" pitchFamily="34" charset="0"/>
                <a:cs typeface="Arial" panose="020B0604020202020204" pitchFamily="34" charset="0"/>
                <a:hlinkClick r:id="rId3"/>
              </a:rPr>
              <a:t> https://www.dea.gov/sites/default/files/2021-02/DIR-008-21%202020%20National%20Drug%20Threat%20Assessment_WEB.pdf</a:t>
            </a:r>
            <a:endParaRPr lang="en-US"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82A1A-631B-4DF7-80A8-ED3FFAF14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3961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These changes to both purity and manufacturing formula are key </a:t>
            </a:r>
            <a:r>
              <a:rPr lang="en-US" dirty="0">
                <a:latin typeface="Arial"/>
                <a:cs typeface="Arial"/>
              </a:rPr>
              <a:t>to understanding </a:t>
            </a:r>
            <a:r>
              <a:rPr lang="en-US">
                <a:latin typeface="Arial"/>
                <a:cs typeface="Arial"/>
              </a:rPr>
              <a:t>current </a:t>
            </a:r>
            <a:r>
              <a:rPr lang="en-US" dirty="0">
                <a:latin typeface="Arial"/>
                <a:cs typeface="Arial"/>
              </a:rPr>
              <a:t>methamphetamine </a:t>
            </a:r>
            <a:r>
              <a:rPr lang="en-US">
                <a:latin typeface="Arial"/>
                <a:cs typeface="Arial"/>
              </a:rPr>
              <a:t>use </a:t>
            </a:r>
            <a:r>
              <a:rPr lang="en-US" dirty="0">
                <a:latin typeface="Arial"/>
                <a:cs typeface="Arial"/>
              </a:rPr>
              <a:t>trends.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942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A3E14-3921-4F12-504D-E5FC91E89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30B26-113A-2E44-F019-4D6BC85C9F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8E37F0-3DA8-C3E5-4916-F796D6698A0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p>
          <a:p>
            <a:r>
              <a:rPr lang="en-US" dirty="0"/>
              <a:t>First, let’s start off by reviewing some important figures from the federal Treatment Episode Data Set or what is commonly referred to as TEDS data. </a:t>
            </a:r>
          </a:p>
          <a:p>
            <a:endParaRPr lang="en-US" dirty="0"/>
          </a:p>
          <a:p>
            <a:r>
              <a:rPr lang="en-US" dirty="0"/>
              <a:t>TEDS data is a compilation of national- and state-level data for substance use treatment admissions and discharges at facilities licensed or certified by a state substance abuse agency. Data is collected for anyone 12 years or older and the data included is tracked by treatment episode, not per individual. </a:t>
            </a:r>
          </a:p>
          <a:p>
            <a:endParaRPr lang="en-US" dirty="0"/>
          </a:p>
          <a:p>
            <a:r>
              <a:rPr lang="en-US" dirty="0"/>
              <a:t>According to the latest dataset available from 2022, methamphetamine use had the third highest percentage of admissions to substance use treatment services at 13.9% (or 171,882 admissions) behind both alcohol at 35.5% (or 440,540 admissions) and heroin at 16.9% (or 209,466 admissions).</a:t>
            </a:r>
          </a:p>
          <a:p>
            <a:endParaRPr lang="en-US" dirty="0"/>
          </a:p>
          <a:p>
            <a:pPr marL="0" indent="0">
              <a:buFontTx/>
              <a:buNone/>
            </a:pPr>
            <a:endParaRPr lang="en-US"/>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(Substance Abuse and Mental Health Services Administration, 2024)</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(Substance Abuse and Mental Health Services Administration,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R="0">
              <a:lnSpc>
                <a:spcPct val="115000"/>
              </a:lnSpc>
              <a:spcAft>
                <a:spcPts val="800"/>
              </a:spcAft>
            </a:pPr>
            <a:r>
              <a:rPr lang="en-US" kern="100" dirty="0">
                <a:effectLst/>
                <a:ea typeface="Aptos" panose="020B0004020202020204" pitchFamily="34" charset="0"/>
              </a:rPr>
              <a:t>Substance Abuse and Mental Health Services Administration. (2024). </a:t>
            </a:r>
            <a:r>
              <a:rPr lang="en-US" i="1" kern="100" dirty="0">
                <a:effectLst/>
                <a:ea typeface="Aptos" panose="020B0004020202020204" pitchFamily="34" charset="0"/>
              </a:rPr>
              <a:t>Treatment Episode Data Set (TEDS) 2022: Admissions to and discharges from substance use treatment services reported by single state agencies.</a:t>
            </a:r>
            <a:r>
              <a:rPr lang="en-US" kern="100" dirty="0">
                <a:effectLst/>
                <a:ea typeface="Aptos" panose="020B0004020202020204" pitchFamily="34" charset="0"/>
              </a:rPr>
              <a:t> Publication No. PEP 24-07-023 MD: Center for Behavioral Health Statistics and Quality. </a:t>
            </a:r>
            <a:r>
              <a:rPr lang="en-US" u="sng" kern="100" dirty="0">
                <a:solidFill>
                  <a:srgbClr val="467886"/>
                </a:solidFill>
                <a:effectLst/>
                <a:ea typeface="Aptos" panose="020B0004020202020204" pitchFamily="34" charset="0"/>
                <a:hlinkClick r:id="rId3"/>
              </a:rPr>
              <a:t>https://www.samhsa.gov/data/sites/default/files/reports/rpt53160/2022-teds-annual-report.pdf</a:t>
            </a:r>
            <a:r>
              <a:rPr lang="en-US" kern="100" dirty="0">
                <a:effectLst/>
                <a:ea typeface="Aptos" panose="020B0004020202020204" pitchFamily="34" charset="0"/>
              </a:rPr>
              <a:t> </a:t>
            </a:r>
          </a:p>
          <a:p>
            <a:endParaRPr lang="en-US" dirty="0"/>
          </a:p>
        </p:txBody>
      </p:sp>
      <p:sp>
        <p:nvSpPr>
          <p:cNvPr id="4" name="Slide Number Placeholder 3">
            <a:extLst>
              <a:ext uri="{FF2B5EF4-FFF2-40B4-BE49-F238E27FC236}">
                <a16:creationId xmlns:a16="http://schemas.microsoft.com/office/drawing/2014/main" id="{4B14C707-4C6F-0B11-F9C9-3306CED09D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386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the context of substance use treatment, it’s also important to understand the difference between counts versus rates of admission. Counts refers to the total number of treatment admissions within a specific time period or population. For example, the heat map on the left identifies the 10 states with the highest counts of treatment admissions for primary methamphetamine use which included California, Minnesota, Colorado, Missouri, Michigan, Iowa, Texas, Georgia, Indiana, and Oklahoma. In total, these 10 states accounted for 62% of methamphetamine treatment admissions in 2022.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contrast to counts, rates of admission refers to the number of treatment admissions per a defined population size. For example, if we take the same dataset and adjust it for methamphetamine treatment admissions per 100,00 population, we get the heat map on the right which identifies the 10 states with the highest rates of treatment admissions for primary methamphetamine use which included </a:t>
            </a:r>
            <a:r>
              <a:rPr lang="en-US" sz="1800" dirty="0"/>
              <a:t>South Dakota, Minnesota, Wyoming, Colorado, Iowa, Missouri, Kansas, Arkansas, Oklahoma, and North Dakota.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why does understanding this difference matter? Counts are helpful for understanding the overall magnitude of treatment utilization which helps highlight the scale of methamphetamine use; whereas rates are helpful in comparing treatment access and utilization across different groups or regions, regardless of population size.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sz="18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800" dirty="0">
                <a:solidFill>
                  <a:srgbClr val="000000"/>
                </a:solidFill>
                <a:latin typeface="Arial" panose="020B0604020202020204" pitchFamily="34" charset="0"/>
                <a:cs typeface="Arial" panose="020B0604020202020204" pitchFamily="34" charset="0"/>
              </a:rPr>
              <a:t>N/A</a:t>
            </a:r>
            <a:endParaRPr lang="en-US" sz="18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sz="1800"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800"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sz="1800"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(Substance Abuse and Mental Health Services Administration, 2024)</a:t>
            </a:r>
          </a:p>
          <a:p>
            <a:pPr marL="0" marR="0">
              <a:lnSpc>
                <a:spcPct val="107000"/>
              </a:lnSpc>
              <a:spcBef>
                <a:spcPts val="0"/>
              </a:spcBef>
              <a:spcAft>
                <a:spcPts val="0"/>
              </a:spcAft>
            </a:pPr>
            <a:endParaRPr lang="en-US" sz="18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sz="1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(Substance Abuse and Mental Health Services Administration,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R="0">
              <a:lnSpc>
                <a:spcPct val="115000"/>
              </a:lnSpc>
              <a:spcAft>
                <a:spcPts val="800"/>
              </a:spcAft>
            </a:pPr>
            <a:r>
              <a:rPr lang="en-US" sz="1800" kern="100" dirty="0">
                <a:effectLst/>
                <a:ea typeface="Aptos" panose="020B0004020202020204" pitchFamily="34" charset="0"/>
              </a:rPr>
              <a:t>Substance Abuse and Mental Health Services Administration. (2024). </a:t>
            </a:r>
            <a:r>
              <a:rPr lang="en-US" sz="1800" i="1" kern="100" dirty="0">
                <a:effectLst/>
                <a:ea typeface="Aptos" panose="020B0004020202020204" pitchFamily="34" charset="0"/>
              </a:rPr>
              <a:t>Treatment Episode Data Set (TEDS) 2022: Admissions to and discharges from substance use treatment services reported by single state agencies.</a:t>
            </a:r>
            <a:r>
              <a:rPr lang="en-US" sz="1800" kern="100" dirty="0">
                <a:effectLst/>
                <a:ea typeface="Aptos" panose="020B0004020202020204" pitchFamily="34" charset="0"/>
              </a:rPr>
              <a:t> Publication No. PEP 24-07-023 MD: Center for Behavioral Health Statistics and Quality. </a:t>
            </a:r>
            <a:r>
              <a:rPr lang="en-US" sz="1800" u="sng" kern="100" dirty="0">
                <a:solidFill>
                  <a:srgbClr val="467886"/>
                </a:solidFill>
                <a:effectLst/>
                <a:ea typeface="Aptos" panose="020B0004020202020204" pitchFamily="34" charset="0"/>
                <a:hlinkClick r:id="rId3"/>
              </a:rPr>
              <a:t>https://www.samhsa.gov/data/sites/default/files/reports/rpt53160/2022-teds-annual-report.pdf</a:t>
            </a:r>
            <a:r>
              <a:rPr lang="en-US" sz="1800" kern="100" dirty="0">
                <a:effectLst/>
                <a:ea typeface="Aptos" panose="020B000402020202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55DB78-5A07-42F8-97F0-3D8B778D391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612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Script: </a:t>
            </a:r>
          </a:p>
          <a:p>
            <a:endParaRPr lang="en-US" dirty="0"/>
          </a:p>
          <a:p>
            <a:r>
              <a:rPr lang="en-US" dirty="0"/>
              <a:t>Now, let’s examine some important data on overdose deaths made available by the National Institute on Drug Abuse (or NIDA), which if you are not familiar, is another great resource for data on national substance use trends. NIDAs extensive review of drug overdose data found that deaths involving psychostimulants (primarily methamphetamine) has continued on an upward trend each year since 2014 which, as we now know, coincides with the resurgence of Meth 2.0 or Super Meth. In the last year of available data from 2022, there were a reported 34,022 overdose deaths involving methamphetamine. </a:t>
            </a:r>
          </a:p>
          <a:p>
            <a:endParaRPr lang="en-US" dirty="0"/>
          </a:p>
          <a:p>
            <a:r>
              <a:rPr lang="en-US" b="1" dirty="0"/>
              <a:t>Prompts for Participants:</a:t>
            </a:r>
          </a:p>
          <a:p>
            <a:endParaRPr lang="en-US" dirty="0"/>
          </a:p>
          <a:p>
            <a:pPr marL="171450" indent="-171450">
              <a:buFont typeface="Arial" panose="020B0604020202020204" pitchFamily="34" charset="0"/>
              <a:buChar char="•"/>
            </a:pPr>
            <a:r>
              <a:rPr lang="en-US" b="1" dirty="0"/>
              <a:t>Anyone surprised by these figures? Are your local communities talking about methamphetamine overdose prevention or have these discussions solely been about the opioid epidemic?</a:t>
            </a:r>
          </a:p>
          <a:p>
            <a:endParaRPr lang="en-US" b="1" dirty="0"/>
          </a:p>
          <a:p>
            <a:r>
              <a:rPr lang="en-US" b="0" dirty="0"/>
              <a:t>Thank you all for sharing! Let’s take a closer review of the overdose data to understand why these conversations about methamphetamine and opioids are equally important.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1377950" algn="l"/>
              </a:tabLs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tabLst>
                <a:tab pos="1377950" algn="l"/>
              </a:tabLs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1377950" algn="l"/>
              </a:tabLst>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tabLst>
                <a:tab pos="1377950" algn="l"/>
              </a:tabLst>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1377950" algn="l"/>
              </a:tabLs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tabLst>
                <a:tab pos="1377950" algn="l"/>
              </a:tabLs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1377950" algn="l"/>
              </a:tabLst>
            </a:pPr>
            <a:r>
              <a:rPr lang="en-US" sz="1200" dirty="0">
                <a:effectLst/>
                <a:latin typeface="Arial" panose="020B0604020202020204" pitchFamily="34" charset="0"/>
                <a:ea typeface="Calibri" panose="020F0502020204030204" pitchFamily="34" charset="0"/>
                <a:cs typeface="Arial" panose="020B0604020202020204" pitchFamily="34" charset="0"/>
              </a:rPr>
              <a:t>(Centers for Disease Control and Prevention, 2024; National Institute on Drug Abuse, 2024)</a:t>
            </a:r>
          </a:p>
          <a:p>
            <a:pPr marL="0" marR="0">
              <a:lnSpc>
                <a:spcPct val="107000"/>
              </a:lnSpc>
              <a:spcBef>
                <a:spcPts val="0"/>
              </a:spcBef>
              <a:spcAft>
                <a:spcPts val="0"/>
              </a:spcAft>
              <a:tabLst>
                <a:tab pos="1377950" algn="l"/>
              </a:tabLs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1377950" algn="l"/>
              </a:tabLs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pPr>
              <a:tabLst>
                <a:tab pos="1377950" algn="l"/>
              </a:tabLst>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(Centers for Disease Control and Prevention, 2024; National Institute on Drug Abuse, 2024)</a:t>
            </a:r>
          </a:p>
          <a:p>
            <a:pPr marL="0" marR="0">
              <a:lnSpc>
                <a:spcPct val="107000"/>
              </a:lnSpc>
              <a:spcBef>
                <a:spcPts val="0"/>
              </a:spcBef>
              <a:spcAft>
                <a:spcPts val="0"/>
              </a:spcAft>
              <a:tabLst>
                <a:tab pos="1377950" algn="l"/>
              </a:tabLs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1377950" algn="l"/>
              </a:tabLs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i="1" dirty="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panose="020F0502020204030204" pitchFamily="34" charset="0"/>
            </a:endParaRPr>
          </a:p>
          <a:p>
            <a:pPr>
              <a:defRPr/>
            </a:pPr>
            <a:r>
              <a:rPr lang="en-US" dirty="0">
                <a:effectLst/>
                <a:ea typeface="Calibri" panose="020F0502020204030204" pitchFamily="34" charset="0"/>
              </a:rPr>
              <a:t>Centers for Disease Control and Prevention. (2024). </a:t>
            </a:r>
            <a:r>
              <a:rPr lang="en-US" i="1" dirty="0">
                <a:effectLst/>
                <a:ea typeface="Calibri" panose="020F0502020204030204" pitchFamily="34" charset="0"/>
              </a:rPr>
              <a:t>Stimulant overdose.</a:t>
            </a:r>
            <a:r>
              <a:rPr lang="en-US" dirty="0">
                <a:effectLst/>
                <a:ea typeface="Calibri" panose="020F0502020204030204" pitchFamily="34" charset="0"/>
              </a:rPr>
              <a:t> </a:t>
            </a:r>
            <a:r>
              <a:rPr lang="en-US" u="sng" dirty="0">
                <a:solidFill>
                  <a:srgbClr val="0563C1"/>
                </a:solidFill>
                <a:effectLst/>
                <a:ea typeface="Calibri" panose="020F0502020204030204" pitchFamily="34" charset="0"/>
                <a:hlinkClick r:id="rId3"/>
              </a:rPr>
              <a:t>https://www.cdc.gov/drugoverdose/deaths/stimulant-overdose.html</a:t>
            </a:r>
            <a:endParaRPr lang="en-US" u="sng" dirty="0">
              <a:solidFill>
                <a:srgbClr val="0563C1"/>
              </a:solidFill>
              <a:ea typeface="Calibri" panose="020F0502020204030204" pitchFamily="34" charset="0"/>
            </a:endParaRPr>
          </a:p>
          <a:p>
            <a:pPr>
              <a:defRPr/>
            </a:pPr>
            <a:endParaRPr lang="en-US" u="sng" dirty="0">
              <a:solidFill>
                <a:srgbClr val="0563C1"/>
              </a:solidFill>
              <a:effectLst/>
              <a:ea typeface="Calibri" panose="020F0502020204030204" pitchFamily="34" charset="0"/>
            </a:endParaRPr>
          </a:p>
          <a:p>
            <a:pPr>
              <a:defRPr/>
            </a:pPr>
            <a:r>
              <a:rPr lang="en-US"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National Institute on Drug Abuse. (2024). </a:t>
            </a:r>
            <a:r>
              <a:rPr lang="en-US" i="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Drug overdose deaths: Facts and figures. </a:t>
            </a:r>
            <a:r>
              <a:rPr lang="en-US"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U.S. Department of Health and Human Services, National Institutes of Health. </a:t>
            </a:r>
            <a:r>
              <a:rPr lang="en-US" u="sng" dirty="0">
                <a:hlinkClick r:id="rId4"/>
              </a:rPr>
              <a:t>https://nida.nih.gov/research-topics/trends-statistics/overdose-death-rates#Download</a:t>
            </a:r>
            <a:endParaRPr lang="en-US" kern="1200" dirty="0">
              <a:solidFill>
                <a:schemeClr val="tx1"/>
              </a:solidFill>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00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prstClr val="black"/>
                </a:solidFill>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rPr>
              <a:t>So, this superimposed bar and line graph shows the total number of U.S. overdose deaths involving psychostimulants with abuse potential from 1999-2022. The bars are overlaid by colored lines showing the number of deaths involving psychostimulants in combination with synthetic opioids other than methadone (primarily fentanyl) or without any opioid. As you can see, the total number of deaths involving psychostimulants has increased steadily regardless of opioid involvement with 5,716 deaths recorded in 2015, to 23,837 deaths in 2020, and as of most recently, 34,022 deaths in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endParaRPr>
          </a:p>
          <a:p>
            <a:endParaRPr lang="en-US" dirty="0"/>
          </a:p>
          <a:p>
            <a:pPr marL="0" marR="0">
              <a:lnSpc>
                <a:spcPct val="107000"/>
              </a:lnSpc>
              <a:spcBef>
                <a:spcPts val="0"/>
              </a:spcBef>
              <a:spcAft>
                <a:spcPts val="0"/>
              </a:spcAft>
              <a:tabLst>
                <a:tab pos="1377950" algn="l"/>
              </a:tabLs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tabLst>
                <a:tab pos="1377950" algn="l"/>
              </a:tabLs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1377950" algn="l"/>
              </a:tabLst>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tabLst>
                <a:tab pos="1377950" algn="l"/>
              </a:tabLst>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1377950" algn="l"/>
              </a:tabLs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tabLst>
                <a:tab pos="1377950" algn="l"/>
              </a:tabLs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1377950" algn="l"/>
              </a:tabLst>
            </a:pPr>
            <a:r>
              <a:rPr lang="en-US" sz="1200" dirty="0">
                <a:effectLst/>
                <a:latin typeface="Arial" panose="020B0604020202020204" pitchFamily="34" charset="0"/>
                <a:ea typeface="Calibri" panose="020F0502020204030204" pitchFamily="34" charset="0"/>
                <a:cs typeface="Arial" panose="020B0604020202020204" pitchFamily="34" charset="0"/>
              </a:rPr>
              <a:t>(Centers for Disease Control and Prevention, 2023)</a:t>
            </a:r>
          </a:p>
          <a:p>
            <a:pPr marL="0" marR="0">
              <a:lnSpc>
                <a:spcPct val="107000"/>
              </a:lnSpc>
              <a:spcBef>
                <a:spcPts val="0"/>
              </a:spcBef>
              <a:spcAft>
                <a:spcPts val="0"/>
              </a:spcAft>
              <a:tabLst>
                <a:tab pos="1377950" algn="l"/>
              </a:tabLs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1377950" algn="l"/>
              </a:tabLs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pPr>
              <a:tabLst>
                <a:tab pos="1377950" algn="l"/>
              </a:tabLst>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(Centers for Disease Control and Prevention, 2023; National Institute on Drug Abuse, 2024)</a:t>
            </a:r>
          </a:p>
          <a:p>
            <a:pPr marL="0" marR="0">
              <a:lnSpc>
                <a:spcPct val="107000"/>
              </a:lnSpc>
              <a:spcBef>
                <a:spcPts val="0"/>
              </a:spcBef>
              <a:spcAft>
                <a:spcPts val="0"/>
              </a:spcAft>
              <a:tabLst>
                <a:tab pos="1377950" algn="l"/>
              </a:tabLs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1377950" algn="l"/>
              </a:tabLs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i="1" dirty="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panose="020F0502020204030204" pitchFamily="34"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en-US" dirty="0">
                <a:effectLst/>
                <a:ea typeface="Calibri" panose="020F0502020204030204" pitchFamily="34" charset="0"/>
              </a:rPr>
              <a:t>Centers for Disease Control and Prevention. (2023). </a:t>
            </a:r>
            <a:r>
              <a:rPr lang="en-US" i="1" dirty="0">
                <a:effectLst/>
                <a:ea typeface="Calibri" panose="020F0502020204030204" pitchFamily="34" charset="0"/>
              </a:rPr>
              <a:t>National center for health statistics. Mortality data on CDC WONDER. </a:t>
            </a:r>
            <a:r>
              <a:rPr lang="en-US" dirty="0">
                <a:effectLst/>
                <a:ea typeface="Calibri" panose="020F0502020204030204" pitchFamily="34" charset="0"/>
              </a:rPr>
              <a:t>CDC WONDER, U.S. Department of Health and Human Services. </a:t>
            </a:r>
            <a:r>
              <a:rPr lang="en-US" dirty="0">
                <a:effectLst/>
                <a:ea typeface="Calibri" panose="020F0502020204030204" pitchFamily="34" charset="0"/>
                <a:hlinkClick r:id="rId3"/>
              </a:rPr>
              <a:t>https://wonder.cdc.gov/mcd.html</a:t>
            </a:r>
            <a:r>
              <a:rPr lang="en-US" dirty="0">
                <a:effectLst/>
                <a:ea typeface="Calibri" panose="020F0502020204030204" pitchFamily="34" charset="0"/>
              </a:rPr>
              <a:t> </a:t>
            </a:r>
          </a:p>
          <a:p>
            <a:pPr>
              <a:defRPr/>
            </a:pPr>
            <a:endParaRPr lang="en-US" u="sng" dirty="0">
              <a:solidFill>
                <a:srgbClr val="0563C1"/>
              </a:solidFill>
              <a:effectLst/>
              <a:ea typeface="Calibri" panose="020F0502020204030204" pitchFamily="34" charset="0"/>
            </a:endParaRPr>
          </a:p>
          <a:p>
            <a:pPr>
              <a:defRPr/>
            </a:pPr>
            <a:r>
              <a:rPr lang="en-US"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National Institute on Drug Abuse. (2024). </a:t>
            </a:r>
            <a:r>
              <a:rPr lang="en-US" i="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Drug overdose deaths: Facts and figures. </a:t>
            </a:r>
            <a:r>
              <a:rPr lang="en-US"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U.S. Department of Health and Human Services, National Institutes of Health. </a:t>
            </a:r>
            <a:r>
              <a:rPr lang="en-US" u="sng" dirty="0">
                <a:hlinkClick r:id="rId4"/>
              </a:rPr>
              <a:t>https://nida.nih.gov/research-topics/trends-statistics/overdose-death-rates#Download</a:t>
            </a:r>
            <a:endParaRPr lang="en-US" kern="1200" dirty="0">
              <a:solidFill>
                <a:schemeClr val="tx1"/>
              </a:solidFill>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37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Script:</a:t>
            </a:r>
          </a:p>
          <a:p>
            <a:endParaRPr lang="en-US" dirty="0"/>
          </a:p>
          <a:p>
            <a:r>
              <a:rPr lang="en-US" dirty="0"/>
              <a:t>Let’s now focus in on data adapted from the Northwest &amp; Pacific Southwest ATTCs and the CTN Western States Node webinar titled, Meth 2.0 and Opioid Use Disorder: A Collision of Epidemics. The data referenced comes from NIDA’s Drug Overdose Death Rates and centered on understanding the initial impact of the COVID-19 pandemic. For the purposes of this module, the data was consolidated to understand trends specific to synthetic opioids and psychostimulants (primarily methamphetamine) in comparison to all drugs combined. </a:t>
            </a:r>
          </a:p>
          <a:p>
            <a:endParaRPr lang="en-US" dirty="0"/>
          </a:p>
          <a:p>
            <a:r>
              <a:rPr lang="en-US" dirty="0"/>
              <a:t>The data recorded spanned 12-month periods ending in June 2019 and June 2020, respectively. The total percentage increase from 2019 to 2020 for all drugs which also included heroin, natural and synthetic opioids, methadone, and cocaine totaled 21.3%. When broken down to just synthetic opioids this percentage increase more than doubled at 44.8% and was just shy of doubling for psychostimulants (primarily methamphetamine) at 39.3%. These data trends speak to the simultaneous rise of methamphetamine use disorders and opioid use disorders in our communities—a reality often referred to as the twin epidemics. </a:t>
            </a:r>
          </a:p>
          <a:p>
            <a:endParaRPr lang="en-US" dirty="0"/>
          </a:p>
          <a:p>
            <a:pPr marL="0" marR="0">
              <a:lnSpc>
                <a:spcPct val="107000"/>
              </a:lnSpc>
              <a:spcBef>
                <a:spcPts val="0"/>
              </a:spcBef>
              <a:spcAft>
                <a:spcPts val="0"/>
              </a:spcAft>
              <a:tabLst>
                <a:tab pos="1377950" algn="l"/>
              </a:tabLs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tabLst>
                <a:tab pos="1377950" algn="l"/>
              </a:tabLs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1377950" algn="l"/>
              </a:tabLst>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tabLst>
                <a:tab pos="1377950" algn="l"/>
              </a:tabLst>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1377950" algn="l"/>
              </a:tabLs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tabLst>
                <a:tab pos="1377950" algn="l"/>
              </a:tabLs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t>(</a:t>
            </a:r>
            <a:r>
              <a:rPr lang="en-US" sz="1200" dirty="0">
                <a:effectLst/>
                <a:ea typeface="Calibri" panose="020F0502020204030204" pitchFamily="34" charset="0"/>
              </a:rPr>
              <a:t>Addictions, Drug and Alcohol Institute</a:t>
            </a:r>
            <a:r>
              <a:rPr lang="en-US" i="0" dirty="0"/>
              <a:t>, 2021)</a:t>
            </a:r>
          </a:p>
          <a:p>
            <a:pPr marL="0" marR="0">
              <a:lnSpc>
                <a:spcPct val="107000"/>
              </a:lnSpc>
              <a:spcBef>
                <a:spcPts val="0"/>
              </a:spcBef>
              <a:spcAft>
                <a:spcPts val="0"/>
              </a:spcAft>
              <a:tabLst>
                <a:tab pos="1377950" algn="l"/>
              </a:tabLs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1377950" algn="l"/>
              </a:tabLs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pPr>
              <a:tabLst>
                <a:tab pos="1377950" algn="l"/>
              </a:tabLst>
            </a:pPr>
            <a:endParaRPr lang="en-US" dirty="0">
              <a:latin typeface="Arial" panose="020B0604020202020204" pitchFamily="34" charset="0"/>
              <a:cs typeface="Arial" panose="020B0604020202020204" pitchFamily="34" charset="0"/>
            </a:endParaRPr>
          </a:p>
          <a:p>
            <a:r>
              <a:rPr lang="en-US" i="0" dirty="0"/>
              <a:t>(</a:t>
            </a:r>
            <a:r>
              <a:rPr lang="en-US" sz="1200" dirty="0">
                <a:effectLst/>
                <a:ea typeface="Calibri" panose="020F0502020204030204" pitchFamily="34" charset="0"/>
              </a:rPr>
              <a:t>Addictions, Drug and Alcohol Institute</a:t>
            </a:r>
            <a:r>
              <a:rPr lang="en-US" i="0" dirty="0"/>
              <a:t>, 2021)</a:t>
            </a:r>
          </a:p>
          <a:p>
            <a:pPr marL="0" marR="0">
              <a:lnSpc>
                <a:spcPct val="107000"/>
              </a:lnSpc>
              <a:spcBef>
                <a:spcPts val="0"/>
              </a:spcBef>
              <a:spcAft>
                <a:spcPts val="0"/>
              </a:spcAft>
              <a:tabLst>
                <a:tab pos="1377950" algn="l"/>
              </a:tabLs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1377950" algn="l"/>
              </a:tabLs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i="1" dirty="0">
              <a:ea typeface="Calibri" panose="020F0502020204030204" pitchFamily="34" charset="0"/>
            </a:endParaRPr>
          </a:p>
          <a:p>
            <a:endParaRPr lang="en-US" i="1" dirty="0"/>
          </a:p>
          <a:p>
            <a:pPr>
              <a:defRPr/>
            </a:pPr>
            <a:r>
              <a:rPr lang="en-US" sz="1200" dirty="0">
                <a:effectLst/>
                <a:ea typeface="Calibri" panose="020F0502020204030204" pitchFamily="34" charset="0"/>
              </a:rPr>
              <a:t>Addictions, Drug and Alcohol Institute, University of Washington. (2021). </a:t>
            </a:r>
            <a:r>
              <a:rPr lang="en-US" sz="1200" i="1" dirty="0">
                <a:effectLst/>
                <a:ea typeface="Calibri" panose="020F0502020204030204" pitchFamily="34" charset="0"/>
              </a:rPr>
              <a:t>Meth 2.0 and opioid use disorder: A collision of epidemics </a:t>
            </a:r>
            <a:r>
              <a:rPr lang="en-US" sz="1200" dirty="0">
                <a:effectLst/>
                <a:ea typeface="Calibri" panose="020F0502020204030204" pitchFamily="34" charset="0"/>
              </a:rPr>
              <a:t>[Video].</a:t>
            </a:r>
            <a:r>
              <a:rPr lang="en-US" sz="1200" i="1" dirty="0">
                <a:effectLst/>
                <a:ea typeface="Calibri" panose="020F0502020204030204" pitchFamily="34" charset="0"/>
              </a:rPr>
              <a:t> </a:t>
            </a:r>
            <a:r>
              <a:rPr lang="en-US" sz="1200" dirty="0">
                <a:effectLst/>
                <a:ea typeface="Calibri" panose="020F0502020204030204" pitchFamily="34" charset="0"/>
              </a:rPr>
              <a:t>YouTube. </a:t>
            </a:r>
            <a:r>
              <a:rPr lang="en-US" u="sng" kern="100" dirty="0">
                <a:solidFill>
                  <a:srgbClr val="0563C1"/>
                </a:solidFill>
                <a:effectLst/>
                <a:ea typeface="Calibri" panose="020F0502020204030204" pitchFamily="34" charset="0"/>
                <a:hlinkClick r:id="rId3"/>
              </a:rPr>
              <a:t>https://www.youtube.com/watch?v=hZEiIz2e9GE</a:t>
            </a:r>
            <a:r>
              <a:rPr lang="en-US" u="sng" kern="100" dirty="0">
                <a:solidFill>
                  <a:srgbClr val="0563C1"/>
                </a:solidFill>
                <a:ea typeface="Calibri" panose="020F0502020204030204" pitchFamily="34" charset="0"/>
              </a:rPr>
              <a:t> </a:t>
            </a:r>
            <a:endParaRPr lang="en-US" kern="100" dirty="0">
              <a:effectLst/>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A055F39-DBF2-4708-9D0C-92AF29BAD49E}" type="slidenum">
              <a:rPr lang="en-US" smtClean="0"/>
              <a:t>28</a:t>
            </a:fld>
            <a:endParaRPr lang="en-US"/>
          </a:p>
        </p:txBody>
      </p:sp>
    </p:spTree>
    <p:extLst>
      <p:ext uri="{BB962C8B-B14F-4D97-AF65-F5344CB8AC3E}">
        <p14:creationId xmlns:p14="http://schemas.microsoft.com/office/powerpoint/2010/main" val="27351719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Facilitator Script:</a:t>
            </a:r>
          </a:p>
          <a:p>
            <a:endParaRPr lang="en-US" dirty="0"/>
          </a:p>
          <a:p>
            <a:r>
              <a:rPr lang="en-US" dirty="0">
                <a:latin typeface="Arial"/>
                <a:cs typeface="Arial"/>
              </a:rPr>
              <a:t>Data trends increasingly point to a surge in methamphetamine use among individuals affected by moderate to severe opioid use disorders. A review of data from the National Surveys on Drug Use and Health (NSDUH) from 2015-2019 highlighted that past-month use of heroin coincided with a 5-fold increase in methamphetamine use—up from 9 to 44%. Important considerations for the steady rise in concurrent use begins first with understanding the reported synergistic effects:</a:t>
            </a:r>
          </a:p>
          <a:p>
            <a:endParaRPr lang="en-US" dirty="0"/>
          </a:p>
          <a:p>
            <a:pPr marL="228600" indent="-228600">
              <a:buFont typeface="Arial" panose="020B0604020202020204" pitchFamily="34" charset="0"/>
              <a:buChar char="•"/>
            </a:pPr>
            <a:r>
              <a:rPr lang="en-US" dirty="0">
                <a:latin typeface="Arial"/>
                <a:cs typeface="Arial"/>
              </a:rPr>
              <a:t>The combination of a stimulant (in this case methamphetamine) and an opioid produces greater effects than just one drug alone—examples being a greater high or greater rush.</a:t>
            </a:r>
          </a:p>
          <a:p>
            <a:pPr marL="228600" indent="-228600">
              <a:buFont typeface="Arial" panose="020B0604020202020204" pitchFamily="34" charset="0"/>
              <a:buChar char="•"/>
            </a:pPr>
            <a:r>
              <a:rPr lang="en-US" dirty="0">
                <a:latin typeface="Arial"/>
                <a:cs typeface="Arial"/>
              </a:rPr>
              <a:t>Use of one drug can offset the negative side effects that the other drug may cause—examples include using methamphetamine to level or ward off opioid-induced sedation or using opioids to take the edge off stimulant-induced anxiety or irritability. </a:t>
            </a:r>
            <a:endParaRPr lang="en-US" dirty="0"/>
          </a:p>
          <a:p>
            <a:pPr marL="228600" indent="-228600">
              <a:buFont typeface="Arial" panose="020B0604020202020204" pitchFamily="34" charset="0"/>
              <a:buChar char="•"/>
            </a:pPr>
            <a:r>
              <a:rPr lang="en-US" dirty="0">
                <a:latin typeface="Arial"/>
                <a:cs typeface="Arial"/>
              </a:rPr>
              <a:t>But as we’ve seen in the data presented today, both drugs alone present significant overdose risks and when combined those risks only increase. It is reported that the first 90 minutes of co-ingestion presents the most potent effects with the potential for overdose or death due to respiratory depression and cardiac arrest. </a:t>
            </a:r>
          </a:p>
          <a:p>
            <a:pPr marL="228600" indent="-228600">
              <a:buFont typeface="Arial" panose="020B0604020202020204" pitchFamily="34" charset="0"/>
              <a:buChar char="•"/>
            </a:pPr>
            <a:endParaRPr lang="en-US" dirty="0"/>
          </a:p>
          <a:p>
            <a:pPr marL="0" marR="0">
              <a:lnSpc>
                <a:spcPct val="107000"/>
              </a:lnSpc>
              <a:spcBef>
                <a:spcPts val="0"/>
              </a:spcBef>
              <a:spcAft>
                <a:spcPts val="0"/>
              </a:spcAft>
              <a:tabLst>
                <a:tab pos="1377950" algn="l"/>
              </a:tabLs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tabLst>
                <a:tab pos="1377950" algn="l"/>
              </a:tabLs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1377950" algn="l"/>
              </a:tabLst>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tabLst>
                <a:tab pos="1377950" algn="l"/>
              </a:tabLst>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1377950" algn="l"/>
              </a:tabLs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tabLst>
                <a:tab pos="1377950" algn="l"/>
              </a:tabLs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t>(Ahmed et al., 2022; </a:t>
            </a:r>
            <a:r>
              <a:rPr lang="en-US" sz="1200" dirty="0">
                <a:effectLst/>
                <a:ea typeface="Calibri" panose="020F0502020204030204" pitchFamily="34" charset="0"/>
              </a:rPr>
              <a:t>Addictions, Drug and Alcohol Institute</a:t>
            </a:r>
            <a:r>
              <a:rPr lang="en-US" i="0" dirty="0"/>
              <a:t>, 2021)</a:t>
            </a:r>
          </a:p>
          <a:p>
            <a:pPr marL="0" marR="0">
              <a:lnSpc>
                <a:spcPct val="107000"/>
              </a:lnSpc>
              <a:spcBef>
                <a:spcPts val="0"/>
              </a:spcBef>
              <a:spcAft>
                <a:spcPts val="0"/>
              </a:spcAft>
              <a:tabLst>
                <a:tab pos="1377950" algn="l"/>
              </a:tabLs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1377950" algn="l"/>
              </a:tabLs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(Ahmed et al., 2022; </a:t>
            </a:r>
            <a:r>
              <a:rPr lang="en-US" sz="1200" dirty="0">
                <a:effectLst/>
                <a:ea typeface="Calibri" panose="020F0502020204030204" pitchFamily="34" charset="0"/>
              </a:rPr>
              <a:t>Addictions, Drug and Alcohol Institute</a:t>
            </a:r>
            <a:r>
              <a:rPr lang="en-US" i="0" dirty="0"/>
              <a:t>, 2021)</a:t>
            </a:r>
          </a:p>
          <a:p>
            <a:pPr marL="0" marR="0">
              <a:lnSpc>
                <a:spcPct val="107000"/>
              </a:lnSpc>
              <a:spcBef>
                <a:spcPts val="0"/>
              </a:spcBef>
              <a:spcAft>
                <a:spcPts val="0"/>
              </a:spcAft>
              <a:tabLst>
                <a:tab pos="1377950" algn="l"/>
              </a:tabLs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1377950" algn="l"/>
              </a:tabLs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i="1" dirty="0">
              <a:ea typeface="Calibri" panose="020F0502020204030204" pitchFamily="34" charset="0"/>
            </a:endParaRPr>
          </a:p>
          <a:p>
            <a:endParaRPr lang="en-US" i="0" dirty="0"/>
          </a:p>
          <a:p>
            <a:r>
              <a:rPr lang="en-US" b="0" i="0" dirty="0">
                <a:effectLst/>
              </a:rPr>
              <a:t>Ahmed, S., Sarfraz, Z., &amp; Sarfraz, A. (2022). Editorial: A changing epidemic and the rise of opioid-stimulant co-use. </a:t>
            </a:r>
            <a:r>
              <a:rPr lang="en-US" b="0" i="1" dirty="0">
                <a:effectLst/>
              </a:rPr>
              <a:t>Frontiers in Psychiatry</a:t>
            </a:r>
            <a:r>
              <a:rPr lang="en-US" b="0" i="0" dirty="0">
                <a:effectLst/>
              </a:rPr>
              <a:t>, </a:t>
            </a:r>
            <a:r>
              <a:rPr lang="en-US" b="0" i="1" dirty="0">
                <a:effectLst/>
              </a:rPr>
              <a:t>13</a:t>
            </a:r>
            <a:r>
              <a:rPr lang="en-US" b="0" i="0" dirty="0">
                <a:effectLst/>
              </a:rPr>
              <a:t>, 918197. </a:t>
            </a:r>
            <a:r>
              <a:rPr lang="en-US" b="0" i="0" dirty="0">
                <a:effectLst/>
                <a:hlinkClick r:id="rId3"/>
              </a:rPr>
              <a:t>https://doi.org/10.3389/fpsyt.2022.918197</a:t>
            </a:r>
            <a:r>
              <a:rPr lang="en-US" b="0" i="0" dirty="0">
                <a:effectLst/>
              </a:rPr>
              <a:t> </a:t>
            </a:r>
            <a:endParaRPr lang="en-US" i="0" dirty="0"/>
          </a:p>
          <a:p>
            <a:endParaRPr lang="en-US" i="1" dirty="0"/>
          </a:p>
          <a:p>
            <a:pPr>
              <a:defRPr/>
            </a:pPr>
            <a:r>
              <a:rPr lang="en-US" sz="1200" dirty="0">
                <a:effectLst/>
                <a:ea typeface="Calibri" panose="020F0502020204030204" pitchFamily="34" charset="0"/>
              </a:rPr>
              <a:t>Addictions, Drug and Alcohol Institute, University of Washington. (2021). </a:t>
            </a:r>
            <a:r>
              <a:rPr lang="en-US" sz="1200" i="1" dirty="0">
                <a:effectLst/>
                <a:ea typeface="Calibri" panose="020F0502020204030204" pitchFamily="34" charset="0"/>
              </a:rPr>
              <a:t>Meth 2.0 and opioid use disorder: A collision of epidemics </a:t>
            </a:r>
            <a:r>
              <a:rPr lang="en-US" sz="1200" dirty="0">
                <a:effectLst/>
                <a:ea typeface="Calibri" panose="020F0502020204030204" pitchFamily="34" charset="0"/>
              </a:rPr>
              <a:t>[Video].</a:t>
            </a:r>
            <a:r>
              <a:rPr lang="en-US" sz="1200" i="1" dirty="0">
                <a:effectLst/>
                <a:ea typeface="Calibri" panose="020F0502020204030204" pitchFamily="34" charset="0"/>
              </a:rPr>
              <a:t> </a:t>
            </a:r>
            <a:r>
              <a:rPr lang="en-US" sz="1200" dirty="0">
                <a:effectLst/>
                <a:ea typeface="Calibri" panose="020F0502020204030204" pitchFamily="34" charset="0"/>
              </a:rPr>
              <a:t>YouTube. </a:t>
            </a:r>
            <a:r>
              <a:rPr lang="en-US" u="sng" kern="100" dirty="0">
                <a:solidFill>
                  <a:srgbClr val="0563C1"/>
                </a:solidFill>
                <a:effectLst/>
                <a:ea typeface="Calibri" panose="020F0502020204030204" pitchFamily="34" charset="0"/>
                <a:hlinkClick r:id="rId4"/>
              </a:rPr>
              <a:t>https://www.youtube.com/watch?v=hZEiIz2e9GE</a:t>
            </a:r>
            <a:r>
              <a:rPr lang="en-US" u="sng" kern="100" dirty="0">
                <a:solidFill>
                  <a:srgbClr val="0563C1"/>
                </a:solidFill>
                <a:ea typeface="Calibri" panose="020F0502020204030204" pitchFamily="34" charset="0"/>
              </a:rPr>
              <a:t> </a:t>
            </a:r>
            <a:endParaRPr lang="en-US" kern="100" dirty="0">
              <a:effectLst/>
              <a:ea typeface="Calibri" panose="020F0502020204030204" pitchFamily="34" charset="0"/>
            </a:endParaRPr>
          </a:p>
          <a:p>
            <a:endParaRPr lang="en-US" i="1" dirty="0"/>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104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rPr>
              <a:t>Facilitator Script:</a:t>
            </a:r>
            <a:r>
              <a:rPr lang="en-US" b="0" i="0" u="none" strike="noStrike" dirty="0">
                <a:solidFill>
                  <a:srgbClr val="444444"/>
                </a:solidFill>
                <a:effectLst/>
                <a:latin typeface="Arial" panose="020B0604020202020204" pitchFamily="34" charset="0"/>
              </a:rPr>
              <a: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444444"/>
                </a:solidFill>
                <a:effectLst/>
                <a:latin typeface="Arial" panose="020B0604020202020204" pitchFamily="34" charset="0"/>
              </a:rPr>
              <a: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The goal of module 8 is to provide in-depth knowledge and understanding about special considerations for children and families affected by methamphetamine use. Child welfare workers will acquire terminology with knowledge about methods and physical indicators of use including information on long-term physical and psychological effects; understand changes to methamphetamine purity with knowledge of current data trends; discuss types of illegal manufacturing including multiagency efforts to increase public health and safety; recognize potential signs of methamphetamine production exposure with steps to ensure child and worker field safety; identify the short- and long-term effects of parental methamphetamine use on the prenatal, postnatal, childhood, and adolescence periods; and finally, improve their engagement, case planning, and referral practice with increased knowledge of evidence-based and emerging treatment considerations for methamphetamine use disorders.</a:t>
            </a:r>
          </a:p>
          <a:p>
            <a:pPr algn="l" rtl="0" fontAlgn="base"/>
            <a:endParaRPr lang="en-US"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115868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Script:</a:t>
            </a:r>
          </a:p>
          <a:p>
            <a:endParaRPr lang="en-US" dirty="0"/>
          </a:p>
          <a:p>
            <a:r>
              <a:rPr lang="en-US" dirty="0"/>
              <a:t>Now that we have a better understanding about </a:t>
            </a:r>
            <a:r>
              <a:rPr lang="en-US"/>
              <a:t>current </a:t>
            </a:r>
            <a:r>
              <a:rPr lang="en-US" dirty="0"/>
              <a:t>methamphetamine data trends, let’s now shift our discussion </a:t>
            </a:r>
            <a:r>
              <a:rPr lang="en-US"/>
              <a:t>toward </a:t>
            </a:r>
            <a:r>
              <a:rPr lang="en-US" dirty="0"/>
              <a:t>effects of methamphetamine exposure.</a:t>
            </a:r>
            <a:r>
              <a:rPr lang="en-US"/>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0646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Facilitator Script: </a:t>
            </a:r>
          </a:p>
          <a:p>
            <a:endParaRPr lang="en-US" dirty="0"/>
          </a:p>
          <a:p>
            <a:pPr marL="0" marR="0">
              <a:lnSpc>
                <a:spcPct val="107000"/>
              </a:lnSpc>
              <a:spcBef>
                <a:spcPts val="0"/>
              </a:spcBef>
              <a:spcAft>
                <a:spcPts val="800"/>
              </a:spcAft>
            </a:pPr>
            <a:r>
              <a:rPr lang="en-US" sz="1200" dirty="0">
                <a:effectLst/>
                <a:ea typeface="Calibri" panose="020F0502020204030204" pitchFamily="34" charset="0"/>
              </a:rPr>
              <a:t>Let’s first start with what the data tells us about prenatal methamphetamine exposure. A 2019 study that analyzed hospital discharge data from 2004-2015 found that, by 2014-2015, amphetamine use was identified among approximately 1% of births in rural areas of the western United States. This incidence was higher than the opioid-use incidence in most regions. It also found that amphetamine-related deliveries were associated with higher incidence of preeclampsia, preterm delivery, and severe maternal morbidity and mortality (more on this specific topic in module 10). But for now, let’s take a closer review at some cumulative TEDS data to help us better understand the significance of this issue facing pregnant and parenting women in our country. </a:t>
            </a:r>
          </a:p>
          <a:p>
            <a:pPr marL="0" marR="0">
              <a:lnSpc>
                <a:spcPct val="107000"/>
              </a:lnSpc>
              <a:spcBef>
                <a:spcPts val="0"/>
              </a:spcBef>
              <a:spcAft>
                <a:spcPts val="800"/>
              </a:spcAft>
            </a:pPr>
            <a:endParaRPr lang="en-US" sz="1200" dirty="0">
              <a:effectLst/>
              <a:ea typeface="Calibri" panose="020F0502020204030204" pitchFamily="34" charset="0"/>
            </a:endParaRPr>
          </a:p>
          <a:p>
            <a:pPr marL="0" marR="0">
              <a:lnSpc>
                <a:spcPct val="107000"/>
              </a:lnSpc>
              <a:spcBef>
                <a:spcPts val="0"/>
              </a:spcBef>
              <a:spcAft>
                <a:spcPts val="0"/>
              </a:spcAft>
            </a:pPr>
            <a:r>
              <a:rPr lang="en-US" u="sng" kern="100" dirty="0">
                <a:effectLst/>
                <a:ea typeface="Calibri" panose="020F050202020403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sz="1200"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2021)</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National Center on Substance Abuse and Child Welfare. (2021). </a:t>
            </a:r>
            <a:r>
              <a:rPr lang="en-US" sz="1200" i="1" kern="1200" dirty="0">
                <a:solidFill>
                  <a:schemeClr val="tx1"/>
                </a:solidFill>
                <a:effectLst/>
                <a:latin typeface="Arial" panose="020B0604020202020204" pitchFamily="34" charset="0"/>
                <a:ea typeface="+mn-ea"/>
                <a:cs typeface="Arial" panose="020B0604020202020204" pitchFamily="34" charset="0"/>
              </a:rPr>
              <a:t>Supporting children affected by parental methamphetamine use. </a:t>
            </a:r>
            <a:r>
              <a:rPr lang="en-US" sz="1200" kern="1200" dirty="0">
                <a:solidFill>
                  <a:schemeClr val="tx1"/>
                </a:solidFill>
                <a:effectLst/>
                <a:latin typeface="Arial" panose="020B0604020202020204" pitchFamily="34" charset="0"/>
                <a:ea typeface="+mn-ea"/>
                <a:cs typeface="Arial" panose="020B0604020202020204" pitchFamily="34" charset="0"/>
              </a:rPr>
              <a:t>Administration for Children and Families; Substance Abuse and Mental Health Services Administration. </a:t>
            </a:r>
            <a:r>
              <a:rPr lang="en-US" sz="1200" u="sng" kern="1200" dirty="0">
                <a:solidFill>
                  <a:schemeClr val="tx1"/>
                </a:solidFill>
                <a:effectLst/>
                <a:latin typeface="Arial" panose="020B0604020202020204" pitchFamily="34" charset="0"/>
                <a:ea typeface="+mn-ea"/>
                <a:cs typeface="Arial" panose="020B0604020202020204" pitchFamily="34" charset="0"/>
                <a:hlinkClick r:id="rId3"/>
              </a:rPr>
              <a:t>https://ncsacw.acf.hhs.gov/files/meth-tip-sheet-children.pdf</a:t>
            </a:r>
            <a:r>
              <a:rPr lang="en-US" sz="1200" kern="1200" dirty="0">
                <a:solidFill>
                  <a:schemeClr val="tx1"/>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AED3F-4831-4206-AE9E-2B81BF57C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6112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mj-lt"/>
              </a:rPr>
              <a:t>Facilitator Script: </a:t>
            </a:r>
          </a:p>
          <a:p>
            <a:endParaRPr lang="en-US"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dirty="0"/>
              <a:t>Notice</a:t>
            </a:r>
            <a:r>
              <a:rPr lang="en-US" strike="noStrike" baseline="0" dirty="0"/>
              <a:t> the trend line—the decline in the percent of treatment admissions for pregnant women with methamphetamine as their primary substance aligns with the federal CMEA regulations we spoke about earlier in today’s presentation. In 2006, these figures were at 21.4% followed by a gradual decline over the next five years leveling off at 13.5% in 2010 and 2011, respectively. But then we notice the gradual up tick begin to take place from 2011 through 2020.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noStrik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strike="noStrike" baseline="0" dirty="0"/>
              <a:t>Prompt for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From what we have learned about today, what situational factors could be contributing to the rise of primary methamphetamine use among pregnant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Source: TEDS-A Data, 2005-2020</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Source: TEDS-A Data, 2005-2020</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Substance Abuse and Mental Health Services Administration. (2023). </a:t>
            </a:r>
            <a:r>
              <a:rPr lang="en-US" i="1" dirty="0"/>
              <a:t>Treatment episode data set (TEDS) 2021: Admissions to and discharges from substance use treatment services reported by single state agencies. </a:t>
            </a:r>
            <a:r>
              <a:rPr lang="en-US" dirty="0"/>
              <a:t>Publication No. PEP23-07-00-004 MD: Center for Behavioral Health Statistics and Quality. </a:t>
            </a:r>
            <a:r>
              <a:rPr lang="en-US" dirty="0">
                <a:hlinkClick r:id="rId3"/>
              </a:rPr>
              <a:t>https://www.samhsa.gov/data/sites/default/files/reports/rpt42794/2021-teds-annual-report.pdf</a:t>
            </a:r>
            <a:r>
              <a:rPr lang="en-US" dirty="0"/>
              <a:t> </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73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E2F6C-B6A7-7CFC-F4DE-2237876B2E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AACA49-A2CC-DF38-A0EB-C71AA4C984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F764DD-F6DE-251F-03E8-163F2D43AA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Facilitator Script: </a:t>
            </a:r>
          </a:p>
          <a:p>
            <a:endParaRPr lang="en-US" dirty="0"/>
          </a:p>
          <a:p>
            <a:r>
              <a:rPr lang="en-US" dirty="0"/>
              <a:t>Exposure to methamphetamine during pregnancy can be associated with short-term negative effects in infants, including:</a:t>
            </a:r>
          </a:p>
          <a:p>
            <a:endParaRPr lang="en-US" dirty="0"/>
          </a:p>
          <a:p>
            <a:r>
              <a:rPr lang="en-US" dirty="0"/>
              <a:t>Fetal growth effects such as low birth weight (or small for gestational age) and abnormal neurobehavioral patterns such as poor movement quality, decreased arousal, and increased stress—basically infants exposed to methamphetamines were drowsy and difficult to wake but once awake very difficult to soothe with a distinct noisy and unstable cry. </a:t>
            </a:r>
          </a:p>
          <a:p>
            <a:endParaRPr lang="en-US" dirty="0"/>
          </a:p>
          <a:p>
            <a:r>
              <a:rPr lang="en-US" b="1" dirty="0"/>
              <a:t>Prompt for Participants:</a:t>
            </a:r>
          </a:p>
          <a:p>
            <a:endParaRPr lang="en-US" b="1" dirty="0"/>
          </a:p>
          <a:p>
            <a:pPr marL="171450" indent="-171450">
              <a:buFont typeface="Arial" panose="020B0604020202020204" pitchFamily="34" charset="0"/>
              <a:buChar char="•"/>
            </a:pPr>
            <a:r>
              <a:rPr lang="en-US" b="1" dirty="0"/>
              <a:t>Knowing how stressful the postpartum period can be for all parents but especially for those in early recovery from a methamphetamine use disorder, what type of questions would you be asking parents about how their infant interactions and/or responses to their infant’s cues?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effectLst/>
            </a:endParaRPr>
          </a:p>
          <a:p>
            <a:pPr marL="0" marR="0">
              <a:lnSpc>
                <a:spcPct val="107000"/>
              </a:lnSpc>
              <a:spcBef>
                <a:spcPts val="0"/>
              </a:spcBef>
              <a:spcAft>
                <a:spcPts val="0"/>
              </a:spcAft>
            </a:pPr>
            <a:r>
              <a:rPr lang="en-US" u="sng" kern="100" dirty="0">
                <a:effectLst/>
                <a:ea typeface="Calibri" panose="020F0502020204030204" pitchFamily="34" charset="0"/>
              </a:rPr>
              <a:t>Additional Resources:</a:t>
            </a:r>
          </a:p>
          <a:p>
            <a:pPr marL="0" marR="0">
              <a:lnSpc>
                <a:spcPct val="107000"/>
              </a:lnSpc>
              <a:spcBef>
                <a:spcPts val="0"/>
              </a:spcBef>
              <a:spcAft>
                <a:spcPts val="0"/>
              </a:spcAft>
            </a:pPr>
            <a:endParaRPr lang="en-US" kern="100" dirty="0">
              <a:effectLst/>
              <a:ea typeface="Calibri" panose="020F0502020204030204" pitchFamily="34" charset="0"/>
            </a:endParaRPr>
          </a:p>
          <a:p>
            <a:pPr>
              <a:lnSpc>
                <a:spcPct val="107000"/>
              </a:lnSpc>
            </a:pPr>
            <a:r>
              <a:rPr lang="en-US" dirty="0">
                <a:solidFill>
                  <a:srgbClr val="000000"/>
                </a:solidFill>
              </a:rPr>
              <a:t>N/A</a:t>
            </a:r>
            <a:endParaRPr lang="en-US" kern="1000" dirty="0">
              <a:solidFill>
                <a:srgbClr val="000000"/>
              </a:solidFill>
              <a:effectLst/>
              <a:ea typeface="Segoe UI" panose="020B0502040204020203" pitchFamily="34" charset="0"/>
            </a:endParaRPr>
          </a:p>
          <a:p>
            <a:pPr>
              <a:lnSpc>
                <a:spcPct val="107000"/>
              </a:lnSpc>
            </a:pPr>
            <a:endParaRPr lang="en-US" u="sng" kern="100" dirty="0">
              <a:effectLst/>
              <a:ea typeface="Calibri" panose="020F0502020204030204" pitchFamily="34" charset="0"/>
            </a:endParaRPr>
          </a:p>
          <a:p>
            <a:pPr>
              <a:lnSpc>
                <a:spcPct val="107000"/>
              </a:lnSpc>
            </a:pPr>
            <a:r>
              <a:rPr lang="en-US" u="sng" kern="100" dirty="0">
                <a:effectLst/>
                <a:ea typeface="Calibri" panose="020F0502020204030204" pitchFamily="34" charset="0"/>
              </a:rPr>
              <a:t>Slide Citations:</a:t>
            </a:r>
          </a:p>
          <a:p>
            <a:pPr marL="0" marR="0">
              <a:lnSpc>
                <a:spcPct val="107000"/>
              </a:lnSpc>
              <a:spcBef>
                <a:spcPts val="0"/>
              </a:spcBef>
              <a:spcAft>
                <a:spcPts val="0"/>
              </a:spcAft>
            </a:pPr>
            <a:endParaRPr lang="en-US" kern="100" dirty="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rPr>
              <a:t>(National Center on Substance Abuse and Child Welfare, 2021) </a:t>
            </a:r>
            <a:endParaRPr kumimoji="0" lang="en-US" b="0" i="0" u="none" strike="noStrike" kern="1200" cap="none" spc="0" normalizeH="0" baseline="0" noProof="0" dirty="0">
              <a:ln>
                <a:noFill/>
              </a:ln>
              <a:solidFill>
                <a:srgbClr val="000000"/>
              </a:solidFill>
              <a:effectLst/>
              <a:uLnTx/>
              <a:uFillTx/>
            </a:endParaRPr>
          </a:p>
          <a:p>
            <a:pPr marL="0" marR="0">
              <a:lnSpc>
                <a:spcPct val="107000"/>
              </a:lnSpc>
              <a:spcBef>
                <a:spcPts val="0"/>
              </a:spcBef>
              <a:spcAft>
                <a:spcPts val="0"/>
              </a:spcAft>
            </a:pPr>
            <a:endParaRPr lang="en-US" kern="100" dirty="0">
              <a:effectLst/>
              <a:ea typeface="Calibri" panose="020F0502020204030204" pitchFamily="34" charset="0"/>
            </a:endParaRPr>
          </a:p>
          <a:p>
            <a:pPr marL="0" marR="0">
              <a:lnSpc>
                <a:spcPct val="107000"/>
              </a:lnSpc>
              <a:spcBef>
                <a:spcPts val="0"/>
              </a:spcBef>
              <a:spcAft>
                <a:spcPts val="0"/>
              </a:spcAft>
            </a:pPr>
            <a:r>
              <a:rPr lang="en-US" u="sng" kern="100" dirty="0">
                <a:effectLst/>
                <a:ea typeface="Calibri" panose="020F0502020204030204" pitchFamily="34" charset="0"/>
              </a:rPr>
              <a:t>Script Citations: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rPr>
              <a:t>(National Center on Substance Abuse and Child Welfare, 2021) </a:t>
            </a:r>
            <a:endParaRPr lang="en-US" b="0" i="0" dirty="0">
              <a:solidFill>
                <a:srgbClr val="000000"/>
              </a:solidFill>
              <a:effectLst/>
            </a:endParaRPr>
          </a:p>
          <a:p>
            <a:pPr marL="0" marR="0">
              <a:lnSpc>
                <a:spcPct val="107000"/>
              </a:lnSpc>
              <a:spcBef>
                <a:spcPts val="0"/>
              </a:spcBef>
              <a:spcAft>
                <a:spcPts val="0"/>
              </a:spcAft>
            </a:pPr>
            <a:endParaRPr lang="en-US" kern="100" dirty="0">
              <a:effectLst/>
              <a:ea typeface="Calibri" panose="020F0502020204030204" pitchFamily="34" charset="0"/>
            </a:endParaRPr>
          </a:p>
          <a:p>
            <a:pPr marL="0" marR="0">
              <a:lnSpc>
                <a:spcPct val="107000"/>
              </a:lnSpc>
              <a:spcBef>
                <a:spcPts val="0"/>
              </a:spcBef>
              <a:spcAft>
                <a:spcPts val="0"/>
              </a:spcAft>
            </a:pPr>
            <a:r>
              <a:rPr lang="en-US" u="sng" kern="100" dirty="0">
                <a:effectLst/>
                <a:ea typeface="Calibri" panose="020F0502020204030204" pitchFamily="34" charset="0"/>
              </a:rPr>
              <a:t>Full Citations:</a:t>
            </a:r>
            <a:endParaRPr lang="en-US" u="sng" kern="100" dirty="0">
              <a:solidFill>
                <a:srgbClr val="000000"/>
              </a:solidFill>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a typeface="Calibri" panose="020F050202020403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National Center on Substance Abuse and Child Welfare. (2021). </a:t>
            </a:r>
            <a:r>
              <a:rPr lang="en-US" sz="1200" i="1" kern="1200" dirty="0">
                <a:solidFill>
                  <a:schemeClr val="tx1"/>
                </a:solidFill>
                <a:effectLst/>
                <a:latin typeface="Arial" panose="020B0604020202020204" pitchFamily="34" charset="0"/>
                <a:ea typeface="+mn-ea"/>
                <a:cs typeface="Arial" panose="020B0604020202020204" pitchFamily="34" charset="0"/>
              </a:rPr>
              <a:t>Supporting children affected by parental methamphetamine use. </a:t>
            </a:r>
            <a:r>
              <a:rPr lang="en-US" sz="1200" kern="1200" dirty="0">
                <a:solidFill>
                  <a:schemeClr val="tx1"/>
                </a:solidFill>
                <a:effectLst/>
                <a:latin typeface="Arial" panose="020B0604020202020204" pitchFamily="34" charset="0"/>
                <a:ea typeface="+mn-ea"/>
                <a:cs typeface="Arial" panose="020B0604020202020204" pitchFamily="34" charset="0"/>
              </a:rPr>
              <a:t>Administration for Children and Families; Substance Abuse and Mental Health Services Administration. </a:t>
            </a:r>
            <a:r>
              <a:rPr lang="en-US" sz="1200" u="sng" kern="1200" dirty="0">
                <a:solidFill>
                  <a:schemeClr val="tx1"/>
                </a:solidFill>
                <a:effectLst/>
                <a:latin typeface="Arial" panose="020B0604020202020204" pitchFamily="34" charset="0"/>
                <a:ea typeface="+mn-ea"/>
                <a:cs typeface="Arial" panose="020B0604020202020204" pitchFamily="34" charset="0"/>
                <a:hlinkClick r:id="rId3"/>
              </a:rPr>
              <a:t>https://ncsacw.acf.hhs.gov/files/meth-tip-sheet-children.pdf</a:t>
            </a:r>
            <a:r>
              <a:rPr lang="en-US" sz="1200" kern="1200" dirty="0">
                <a:solidFill>
                  <a:schemeClr val="tx1"/>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dirty="0">
              <a:latin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3A4181EE-5B29-9DC5-E458-FD4AE336F2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391804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Facilitator Script: </a:t>
            </a:r>
          </a:p>
          <a:p>
            <a:endParaRPr lang="en-US" dirty="0"/>
          </a:p>
          <a:p>
            <a:r>
              <a:rPr lang="en-US" dirty="0"/>
              <a:t>The literature on prenatal exposure to methamphetamine is also associated with longer-term effects on some children, including:</a:t>
            </a:r>
          </a:p>
          <a:p>
            <a:endParaRPr lang="en-US" dirty="0"/>
          </a:p>
          <a:p>
            <a:pPr marL="342900" marR="0" lvl="0" indent="-342900">
              <a:lnSpc>
                <a:spcPct val="107000"/>
              </a:lnSpc>
              <a:spcBef>
                <a:spcPts val="0"/>
              </a:spcBef>
              <a:spcAft>
                <a:spcPts val="0"/>
              </a:spcAft>
              <a:buFont typeface="Symbol" panose="05050102010706020507" pitchFamily="18" charset="2"/>
              <a:buChar char=""/>
            </a:pPr>
            <a:r>
              <a:rPr lang="en-US" dirty="0">
                <a:effectLst/>
                <a:ea typeface="Calibri" panose="020F0502020204030204" pitchFamily="34" charset="0"/>
              </a:rPr>
              <a:t>Delayed gross motor development through age 3;</a:t>
            </a:r>
          </a:p>
          <a:p>
            <a:pPr marL="342900" marR="0" lvl="0" indent="-342900">
              <a:lnSpc>
                <a:spcPct val="107000"/>
              </a:lnSpc>
              <a:spcBef>
                <a:spcPts val="0"/>
              </a:spcBef>
              <a:spcAft>
                <a:spcPts val="0"/>
              </a:spcAft>
              <a:buFont typeface="Symbol" panose="05050102010706020507" pitchFamily="18" charset="2"/>
              <a:buChar char=""/>
            </a:pPr>
            <a:r>
              <a:rPr lang="en-US" dirty="0">
                <a:effectLst/>
                <a:ea typeface="Calibri" panose="020F0502020204030204" pitchFamily="34" charset="0"/>
              </a:rPr>
              <a:t>Neurocognitive deficits such as i</a:t>
            </a:r>
            <a:r>
              <a:rPr lang="en-US" dirty="0">
                <a:effectLst/>
                <a:latin typeface="Arial" panose="020B0604020202020204" pitchFamily="34" charset="0"/>
                <a:ea typeface="Calibri" panose="020F0502020204030204" pitchFamily="34" charset="0"/>
                <a:cs typeface="Arial" panose="020B0604020202020204" pitchFamily="34" charset="0"/>
              </a:rPr>
              <a:t>mpaired visual motor integration, verbal and long-term spatial memory, and lower IQ;</a:t>
            </a:r>
          </a:p>
          <a:p>
            <a:pPr marL="342900" marR="0" lvl="0" indent="-342900">
              <a:lnSpc>
                <a:spcPct val="107000"/>
              </a:lnSpc>
              <a:spcBef>
                <a:spcPts val="0"/>
              </a:spcBef>
              <a:spcAft>
                <a:spcPts val="0"/>
              </a:spcAft>
              <a:buFont typeface="Symbol" panose="05050102010706020507" pitchFamily="18" charset="2"/>
              <a:buChar char=""/>
            </a:pPr>
            <a:r>
              <a:rPr lang="en-US" dirty="0">
                <a:effectLst/>
                <a:ea typeface="Calibri" panose="020F0502020204030204" pitchFamily="34" charset="0"/>
              </a:rPr>
              <a:t>Emotional reactivity &amp; externalizing behaviors such as p</a:t>
            </a:r>
            <a:r>
              <a:rPr lang="en-US" dirty="0">
                <a:effectLst/>
                <a:latin typeface="Arial" panose="020B0604020202020204" pitchFamily="34" charset="0"/>
                <a:ea typeface="Calibri" panose="020F0502020204030204" pitchFamily="34" charset="0"/>
                <a:cs typeface="Arial" panose="020B0604020202020204" pitchFamily="34" charset="0"/>
              </a:rPr>
              <a:t>oor social interactions with peers including onset of aggression;</a:t>
            </a:r>
          </a:p>
          <a:p>
            <a:pPr marL="342900" marR="0" lvl="0" indent="-342900">
              <a:lnSpc>
                <a:spcPct val="107000"/>
              </a:lnSpc>
              <a:spcBef>
                <a:spcPts val="0"/>
              </a:spcBef>
              <a:spcAft>
                <a:spcPts val="0"/>
              </a:spcAft>
              <a:buFont typeface="Symbol" panose="05050102010706020507" pitchFamily="18" charset="2"/>
              <a:buChar char=""/>
            </a:pPr>
            <a:r>
              <a:rPr lang="en-US" dirty="0">
                <a:effectLst/>
                <a:ea typeface="Calibri" panose="020F0502020204030204" pitchFamily="34" charset="0"/>
              </a:rPr>
              <a:t>And finally, symptoms of anxiety, depression, or attention-deficit/hyperactivity disorder.</a:t>
            </a:r>
          </a:p>
          <a:p>
            <a:pPr marL="0" marR="0" lvl="0" indent="0">
              <a:lnSpc>
                <a:spcPct val="107000"/>
              </a:lnSpc>
              <a:spcBef>
                <a:spcPts val="0"/>
              </a:spcBef>
              <a:spcAft>
                <a:spcPts val="800"/>
              </a:spcAft>
              <a:buFont typeface="Symbol" panose="05050102010706020507" pitchFamily="18" charset="2"/>
              <a:buNone/>
            </a:pPr>
            <a:endParaRPr lang="en-US" dirty="0">
              <a:effectLst/>
              <a:ea typeface="Calibri" panose="020F0502020204030204" pitchFamily="34" charset="0"/>
            </a:endParaRPr>
          </a:p>
          <a:p>
            <a:pPr>
              <a:lnSpc>
                <a:spcPct val="107000"/>
              </a:lnSpc>
            </a:pPr>
            <a:endParaRPr lang="en-US" i="0" dirty="0">
              <a:ea typeface="Calibri" panose="020F050202020403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i="0" dirty="0">
                <a:ea typeface="Calibri" panose="020F0502020204030204" pitchFamily="34" charset="0"/>
              </a:rPr>
              <a:t>(</a:t>
            </a:r>
            <a:r>
              <a:rPr lang="en-US" sz="1200" dirty="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2021; </a:t>
            </a:r>
            <a:r>
              <a:rPr lang="en-US" i="0" dirty="0">
                <a:ea typeface="Calibri" panose="020F0502020204030204" pitchFamily="34" charset="0"/>
              </a:rPr>
              <a:t>Behnke et al., 2013)</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a:lnSpc>
                <a:spcPct val="107000"/>
              </a:lnSpc>
            </a:pPr>
            <a:r>
              <a:rPr lang="en-US" i="0" dirty="0">
                <a:ea typeface="Calibri" panose="020F0502020204030204" pitchFamily="34" charset="0"/>
              </a:rPr>
              <a:t>(</a:t>
            </a:r>
            <a:r>
              <a:rPr lang="en-US" sz="1200" dirty="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2021; </a:t>
            </a:r>
            <a:r>
              <a:rPr lang="en-US" i="0" dirty="0">
                <a:ea typeface="Calibri" panose="020F0502020204030204" pitchFamily="34" charset="0"/>
              </a:rPr>
              <a:t>Behnke et al., 2013)</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i="1" dirty="0">
              <a:effectLst/>
              <a:ea typeface="Calibri" panose="020F050202020403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National Center on Substance Abuse and Child Welfare. (2021). </a:t>
            </a:r>
            <a:r>
              <a:rPr lang="en-US" sz="1200" i="1" kern="1200" dirty="0">
                <a:solidFill>
                  <a:schemeClr val="tx1"/>
                </a:solidFill>
                <a:effectLst/>
                <a:latin typeface="Arial" panose="020B0604020202020204" pitchFamily="34" charset="0"/>
                <a:ea typeface="+mn-ea"/>
                <a:cs typeface="Arial" panose="020B0604020202020204" pitchFamily="34" charset="0"/>
              </a:rPr>
              <a:t>Supporting children affected by parental methamphetamine use. </a:t>
            </a:r>
            <a:r>
              <a:rPr lang="en-US" sz="1200" kern="1200" dirty="0">
                <a:solidFill>
                  <a:schemeClr val="tx1"/>
                </a:solidFill>
                <a:effectLst/>
                <a:latin typeface="Arial" panose="020B0604020202020204" pitchFamily="34" charset="0"/>
                <a:ea typeface="+mn-ea"/>
                <a:cs typeface="Arial" panose="020B0604020202020204" pitchFamily="34" charset="0"/>
              </a:rPr>
              <a:t>Administration for Children and Families; Substance Abuse and Mental Health Services Administration. </a:t>
            </a:r>
            <a:r>
              <a:rPr lang="en-US" sz="1200" u="sng" kern="1200" dirty="0">
                <a:solidFill>
                  <a:schemeClr val="tx1"/>
                </a:solidFill>
                <a:effectLst/>
                <a:latin typeface="Arial" panose="020B0604020202020204" pitchFamily="34" charset="0"/>
                <a:ea typeface="+mn-ea"/>
                <a:cs typeface="Arial" panose="020B0604020202020204" pitchFamily="34" charset="0"/>
                <a:hlinkClick r:id="rId3"/>
              </a:rPr>
              <a:t>https://ncsacw.acf.hhs.gov/files/meth-tip-sheet-children.pdf</a:t>
            </a:r>
            <a:r>
              <a:rPr lang="en-US" sz="1200" kern="1200" dirty="0">
                <a:solidFill>
                  <a:schemeClr val="tx1"/>
                </a:solidFill>
                <a:effectLst/>
                <a:latin typeface="Arial" panose="020B0604020202020204" pitchFamily="34" charset="0"/>
                <a:ea typeface="+mn-ea"/>
                <a:cs typeface="Arial" panose="020B0604020202020204" pitchFamily="34" charset="0"/>
              </a:rPr>
              <a:t> </a:t>
            </a:r>
          </a:p>
          <a:p>
            <a:pPr>
              <a:lnSpc>
                <a:spcPct val="107000"/>
              </a:lnSpc>
            </a:pPr>
            <a:endParaRPr lang="en-US" b="0" i="0" dirty="0">
              <a:solidFill>
                <a:srgbClr val="000000"/>
              </a:solidFill>
              <a:effectLst/>
            </a:endParaRPr>
          </a:p>
          <a:p>
            <a:pPr>
              <a:lnSpc>
                <a:spcPct val="107000"/>
              </a:lnSpc>
            </a:pPr>
            <a:r>
              <a:rPr lang="en-US" b="0" i="0" dirty="0">
                <a:solidFill>
                  <a:srgbClr val="000000"/>
                </a:solidFill>
                <a:effectLst/>
              </a:rPr>
              <a:t>Behnke, M., Smith, V. C., Committee on Substance Abuse, &amp; Committee on Fetus and Newborn (2013). Prenatal substance abuse: short- and long-term effects on the exposed fetus. </a:t>
            </a:r>
            <a:r>
              <a:rPr lang="en-US" b="0" i="1" dirty="0">
                <a:solidFill>
                  <a:srgbClr val="000000"/>
                </a:solidFill>
                <a:effectLst/>
              </a:rPr>
              <a:t>Pediatrics</a:t>
            </a:r>
            <a:r>
              <a:rPr lang="en-US" b="0" i="0" dirty="0">
                <a:solidFill>
                  <a:srgbClr val="000000"/>
                </a:solidFill>
                <a:effectLst/>
              </a:rPr>
              <a:t>, </a:t>
            </a:r>
            <a:r>
              <a:rPr lang="en-US" b="0" i="1" dirty="0">
                <a:solidFill>
                  <a:srgbClr val="000000"/>
                </a:solidFill>
                <a:effectLst/>
              </a:rPr>
              <a:t>131</a:t>
            </a:r>
            <a:r>
              <a:rPr lang="en-US" b="0" i="0" dirty="0">
                <a:solidFill>
                  <a:srgbClr val="000000"/>
                </a:solidFill>
                <a:effectLst/>
              </a:rPr>
              <a:t>(3), e1009–e1024. </a:t>
            </a:r>
            <a:r>
              <a:rPr lang="en-US" b="0" i="0" u="sng" strike="noStrike" dirty="0">
                <a:solidFill>
                  <a:srgbClr val="0563C1"/>
                </a:solidFill>
                <a:effectLst/>
                <a:hlinkClick r:id="rId4"/>
              </a:rPr>
              <a:t>https://doi.org/10.1542/peds.2012-3931</a:t>
            </a:r>
            <a:r>
              <a:rPr lang="en-US" b="0" i="0" dirty="0">
                <a:solidFill>
                  <a:srgbClr val="000000"/>
                </a:solidFill>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b="0" i="0" dirty="0">
              <a:solidFill>
                <a:srgbClr val="000000"/>
              </a:solidFill>
              <a:effectLst/>
            </a:endParaRPr>
          </a:p>
          <a:p>
            <a:pPr>
              <a:lnSpc>
                <a:spcPct val="107000"/>
              </a:lnSpc>
            </a:pPr>
            <a:r>
              <a:rPr lang="en-US" b="0" i="0" dirty="0">
                <a:solidFill>
                  <a:srgbClr val="000000"/>
                </a:solidFill>
                <a:effectLst/>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308474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1DDC6-5063-E154-055B-1A9305428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5460CE-54EC-F892-45AA-86D683C39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9416DA-7423-737B-36DF-0619C558D58D}"/>
              </a:ext>
            </a:extLst>
          </p:cNvPr>
          <p:cNvSpPr>
            <a:spLocks noGrp="1"/>
          </p:cNvSpPr>
          <p:nvPr>
            <p:ph type="body" idx="1"/>
          </p:nvPr>
        </p:nvSpPr>
        <p:spPr/>
        <p:txBody>
          <a:bodyPr/>
          <a:lstStyle/>
          <a:p>
            <a:r>
              <a:rPr lang="en-US" dirty="0"/>
              <a:t>Facilitator Script:</a:t>
            </a:r>
          </a:p>
          <a:p>
            <a:endParaRPr lang="en-US" sz="1200" dirty="0"/>
          </a:p>
          <a:p>
            <a:r>
              <a:rPr lang="en-US" sz="1200" dirty="0"/>
              <a:t>A review of literature on exposure to parental methamphetamine use during childhood and adolescence highlighted an increased exposure to parental violence, irritability, and anger. Children and adolescents affected by parental methamphetamine use also had an increased likelihood of removal and placement in out-of-home care with lower rates of successful reunification and subsequently higher rates of adoption compared to other types of parental substance use disorders. </a:t>
            </a:r>
          </a:p>
          <a:p>
            <a:endParaRPr lang="en-US" sz="1200" dirty="0"/>
          </a:p>
          <a:p>
            <a:r>
              <a:rPr lang="en-US" sz="1200" b="1" dirty="0"/>
              <a:t>Prompt for Participants: </a:t>
            </a:r>
          </a:p>
          <a:p>
            <a:endParaRPr lang="en-US" sz="1200" dirty="0"/>
          </a:p>
          <a:p>
            <a:pPr marL="171450" indent="-171450">
              <a:buFont typeface="Arial" panose="020B0604020202020204" pitchFamily="34" charset="0"/>
              <a:buChar char="•"/>
            </a:pPr>
            <a:r>
              <a:rPr lang="en-US" sz="1200" b="1" dirty="0"/>
              <a:t>From what we know about physiological and psychological effects of methamphetamine use and the permanency timelines that guide our work in child welfare—what could be contributing to the higher rates of removal and lower likelihood of successful reunification compared to other primary substances?</a:t>
            </a:r>
          </a:p>
          <a:p>
            <a:endParaRPr lang="en-US" sz="1200" b="1" dirty="0"/>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2021) </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2021) </a:t>
            </a:r>
            <a:endParaRPr lang="en-US" sz="1200"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sz="1200"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National Center on Substance Abuse and Child Welfare. (2021). </a:t>
            </a:r>
            <a:r>
              <a:rPr lang="en-US" sz="1200" i="1" kern="1200" dirty="0">
                <a:solidFill>
                  <a:schemeClr val="tx1"/>
                </a:solidFill>
                <a:effectLst/>
                <a:latin typeface="Arial" panose="020B0604020202020204" pitchFamily="34" charset="0"/>
                <a:ea typeface="+mn-ea"/>
                <a:cs typeface="Arial" panose="020B0604020202020204" pitchFamily="34" charset="0"/>
              </a:rPr>
              <a:t>Supporting children affected by parental methamphetamine use. </a:t>
            </a:r>
            <a:r>
              <a:rPr lang="en-US" sz="1200" kern="1200" dirty="0">
                <a:solidFill>
                  <a:schemeClr val="tx1"/>
                </a:solidFill>
                <a:effectLst/>
                <a:latin typeface="Arial" panose="020B0604020202020204" pitchFamily="34" charset="0"/>
                <a:ea typeface="+mn-ea"/>
                <a:cs typeface="Arial" panose="020B0604020202020204" pitchFamily="34" charset="0"/>
              </a:rPr>
              <a:t>Administration for Children and Families; Substance Abuse and Mental Health Services Administration. </a:t>
            </a:r>
            <a:r>
              <a:rPr lang="en-US" sz="1200" u="sng" kern="1200" dirty="0">
                <a:solidFill>
                  <a:schemeClr val="tx1"/>
                </a:solidFill>
                <a:effectLst/>
                <a:latin typeface="Arial" panose="020B0604020202020204" pitchFamily="34" charset="0"/>
                <a:ea typeface="+mn-ea"/>
                <a:cs typeface="Arial" panose="020B0604020202020204" pitchFamily="34" charset="0"/>
                <a:hlinkClick r:id="rId3"/>
              </a:rPr>
              <a:t>https://ncsacw.acf.hhs.gov/files/meth-tip-sheet-children.pdf</a:t>
            </a:r>
            <a:r>
              <a:rPr lang="en-US" sz="1200" kern="1200" dirty="0">
                <a:solidFill>
                  <a:schemeClr val="tx1"/>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kern="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9E19CFA-5F84-00E8-6C7D-8F8C147BF6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36831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Script: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rPr>
              <a:t>Now that we’ve gained a broad understanding of methamphetamine and its potential effects on children and families, let’s review some strategies aimed at promoting parental recovery, child well-being, and family stability.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3710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Facilitator Script: </a:t>
            </a:r>
          </a:p>
          <a:p>
            <a:endParaRPr lang="en-US" dirty="0">
              <a:solidFill>
                <a:srgbClr val="1C2838"/>
              </a:solidFill>
              <a:effectLst/>
              <a:ea typeface="Times New Roman" panose="02020603050405020304" pitchFamily="18" charset="0"/>
            </a:endParaRPr>
          </a:p>
          <a:p>
            <a:r>
              <a:rPr lang="en-US" dirty="0"/>
              <a:t>Integrating the use of peer support services is arguably one of the most effective engagement strategies for treatment of substance use disorders, especially with methamphetamine use. </a:t>
            </a:r>
          </a:p>
          <a:p>
            <a:endParaRPr lang="en-US" dirty="0"/>
          </a:p>
          <a:p>
            <a:r>
              <a:rPr lang="en-US" dirty="0"/>
              <a:t>As we’ve discussed in previous modules, peers are uniquely positioned to support parents on their path to early recovery and sustained behavioral change through their shared lived experience—a commonality often serving as the catalyst for developing a trusting partnership. </a:t>
            </a:r>
          </a:p>
          <a:p>
            <a:endParaRPr lang="en-US" dirty="0"/>
          </a:p>
          <a:p>
            <a:r>
              <a:rPr lang="en-US" dirty="0"/>
              <a:t>Their addition to child welfare service delivery models also provides a level of subject matter expertise through their understanding of substance use disorders and their complexities, knowledge of treatment provider resources, and recovery-oriented services in their local communities. Integration of peer recovery support in child welfare settings has also been linked to increased access and retention in substance use disorder treatment, reduced rates of return to use, improvements in family reunification rates, and positive enhancements to child welfare agency culture.</a:t>
            </a:r>
          </a:p>
          <a:p>
            <a:endParaRPr lang="en-US" dirty="0"/>
          </a:p>
          <a:p>
            <a:r>
              <a:rPr lang="en-US" dirty="0"/>
              <a:t>Let’s now spend some time reviewing how peer recovery support engages families in the change process.</a:t>
            </a:r>
          </a:p>
          <a:p>
            <a:endParaRPr lang="en-US" dirty="0"/>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b="0" i="0" u="sng" strike="noStrike" dirty="0">
                <a:solidFill>
                  <a:srgbClr val="5351AF"/>
                </a:solidFill>
                <a:effectLst/>
                <a:latin typeface="Arial" panose="020B0604020202020204" pitchFamily="34" charset="0"/>
                <a:hlinkClick r:id="rId3"/>
              </a:rPr>
              <a:t>Peer Recovery Center of Excellence: Peer Recovery Now</a:t>
            </a:r>
            <a:r>
              <a:rPr lang="en-US" b="0" i="0" u="none" strike="noStrike" dirty="0">
                <a:solidFill>
                  <a:srgbClr val="000000"/>
                </a:solidFill>
                <a:effectLst/>
                <a:latin typeface="Arial" panose="020B0604020202020204" pitchFamily="34" charset="0"/>
              </a:rPr>
              <a:t> (2023)</a:t>
            </a:r>
            <a:r>
              <a:rPr lang="en-US" b="0" i="0" dirty="0">
                <a:solidFill>
                  <a:srgbClr val="000000"/>
                </a:solidFill>
                <a:effectLst/>
                <a:latin typeface="Arial" panose="020B0604020202020204" pitchFamily="34" charset="0"/>
              </a:rPr>
              <a:t>​</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(Substance Abuse and Mental Health Services Administration, 2023b)</a:t>
            </a:r>
          </a:p>
          <a:p>
            <a:pPr marR="0" lvl="0" algn="l" defTabSz="914400" rtl="0" eaLnBrk="1" fontAlgn="auto" latinLnBrk="0" hangingPunct="1">
              <a:lnSpc>
                <a:spcPct val="100000"/>
              </a:lnSpc>
              <a:spcBef>
                <a:spcPts val="0"/>
              </a:spcBef>
              <a:spcAft>
                <a:spcPts val="0"/>
              </a:spcAft>
              <a:buClrTx/>
              <a:buSzTx/>
              <a:buFontTx/>
              <a:buNone/>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sz="1800" b="0" i="0" u="none" strike="noStrike" dirty="0">
                <a:solidFill>
                  <a:srgbClr val="000000"/>
                </a:solidFill>
                <a:effectLst/>
                <a:latin typeface="Arial" panose="020B0604020202020204" pitchFamily="34" charset="0"/>
              </a:rPr>
              <a:t>(Substance Abuse and Mental Health Services Administration, 2023b)</a:t>
            </a: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sz="1200" b="1" dirty="0"/>
          </a:p>
          <a:p>
            <a:pPr algn="l" rtl="0" fontAlgn="base">
              <a:buNone/>
            </a:pP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Substance Abuse and Mental Health Services Administration. (2023b). </a:t>
            </a:r>
            <a:r>
              <a:rPr lang="en-US" b="0" i="1" u="none" strike="noStrike" dirty="0">
                <a:solidFill>
                  <a:srgbClr val="000000"/>
                </a:solidFill>
                <a:effectLst/>
                <a:latin typeface="Arial" panose="020B0604020202020204" pitchFamily="34" charset="0"/>
              </a:rPr>
              <a:t>Peer support workers for those in recovery. </a:t>
            </a:r>
            <a:r>
              <a:rPr lang="en-US" b="0" i="0" u="none" strike="noStrike" dirty="0">
                <a:solidFill>
                  <a:srgbClr val="000000"/>
                </a:solidFill>
                <a:effectLst/>
                <a:latin typeface="Arial" panose="020B0604020202020204" pitchFamily="34" charset="0"/>
              </a:rPr>
              <a:t>U.S. Department of Health and Human Services</a:t>
            </a:r>
            <a:r>
              <a:rPr lang="en-US" b="0" i="0" u="none" strike="noStrike" dirty="0">
                <a:solidFill>
                  <a:srgbClr val="008080"/>
                </a:solidFill>
                <a:effectLst/>
                <a:latin typeface="Arial" panose="020B0604020202020204" pitchFamily="34" charset="0"/>
              </a:rPr>
              <a:t>.</a:t>
            </a:r>
            <a:r>
              <a:rPr lang="en-US" b="0" i="0" u="none" strike="noStrike" dirty="0">
                <a:solidFill>
                  <a:srgbClr val="000000"/>
                </a:solidFill>
                <a:effectLst/>
                <a:latin typeface="Arial" panose="020B0604020202020204" pitchFamily="34" charset="0"/>
              </a:rPr>
              <a:t> </a:t>
            </a:r>
            <a:r>
              <a:rPr lang="en-US" b="0" i="0" u="sng" strike="noStrike" dirty="0">
                <a:solidFill>
                  <a:srgbClr val="5351AF"/>
                </a:solidFill>
                <a:effectLst/>
                <a:latin typeface="Arial" panose="020B0604020202020204" pitchFamily="34" charset="0"/>
                <a:hlinkClick r:id="rId4"/>
              </a:rPr>
              <a:t>https://www.samhsa.gov/brss-tacs/recovery-support-tools/peers</a:t>
            </a:r>
            <a:r>
              <a:rPr lang="en-US" b="0" i="0" u="none" strike="noStrike" dirty="0">
                <a:solidFill>
                  <a:srgbClr val="000000"/>
                </a:solidFill>
                <a:effectLst/>
                <a:latin typeface="Arial" panose="020B0604020202020204" pitchFamily="34" charset="0"/>
              </a:rPr>
              <a:t> </a:t>
            </a:r>
            <a:endParaRPr lang="en-US" b="0" i="0" dirty="0">
              <a:solidFill>
                <a:srgbClr val="444444"/>
              </a:solidFill>
              <a:effectLst/>
              <a:latin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AED3F-4831-4206-AE9E-2B81BF57C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502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Here we have a more comprehensive summary of how peer recovery support engages families (as well as systems) in the change process. </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Again, our goal as child welfare workers is for families to succeed. We want to partner with parents in all stages of treatment and service planning to help them navigate how to reach long-term recovery while safely maintaining their children in the home whenever possible—and the use of peer recovery support is integral to this process. Peer recovery support (in all its various forms) offers an enhancement to business as usual in both treatment and child welfare settings, transcending longstanding stigma, and further reinforcing our core value and belief that recovery is possible!</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Additional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National Center on Substance Abuse and Child Welfare:</a:t>
            </a:r>
            <a:r>
              <a:rPr kumimoji="0" lang="en-US"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b="0" i="1" u="sng" strike="noStrike" kern="1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3"/>
              </a:rPr>
              <a:t>The Use of Peers and Recovery Specialists in Child Welfare Settings</a:t>
            </a:r>
            <a:r>
              <a:rPr kumimoji="0" lang="en-US"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(2019)​</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ea typeface="Calibri" panose="020F050202020403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sz="1200" kern="1200" dirty="0">
              <a:solidFill>
                <a:schemeClr val="tx1"/>
              </a:solidFill>
              <a:effectLst/>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sz="12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67B8-6A55-497E-93D9-8D85EBE7B0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41943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Facilitator Script: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Arial" panose="020B0604020202020204" pitchFamily="34" charset="0"/>
                <a:ea typeface="+mn-ea"/>
                <a:cs typeface="Arial" panose="020B0604020202020204" pitchFamily="34" charset="0"/>
              </a:rPr>
              <a:t>While treatment of methamphetamine use disorders can be complex, parental and familial recovery remains possible! Here we have some important family-centered practice strategies to help enhance our support and services offered to those affected by methamphetamine use disorders: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Arial" panose="020B0604020202020204" pitchFamily="34" charset="0"/>
                <a:ea typeface="+mn-ea"/>
                <a:cs typeface="Arial" panose="020B0604020202020204" pitchFamily="34" charset="0"/>
              </a:rPr>
              <a:t>Collaborate—as child welfare workers we have a responsibility to build relationships with substance use disorder experts in our communities to better understand and facilitate referral and linkage to appropriate supports and services for each family member (parents, children, caregivers,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Arial" panose="020B0604020202020204" pitchFamily="34" charset="0"/>
                <a:ea typeface="+mn-ea"/>
                <a:cs typeface="Arial" panose="020B0604020202020204" pitchFamily="34" charset="0"/>
              </a:rPr>
              <a:t>Talk—we should also be talking with substance use disorder treatment professionals to increase our awareness and understanding of evidence-based treatment models or interventions and any new and emerging practice considerations specific to methamphetamine use disorders—what works for one substance may not work for others. Learning what works best for methamphetamine use disorders—what the data and research says will help us tailor interventions and case plan objectives that account for the complexities involved with methamphetamine use and subsequent stressors.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Arial" panose="020B0604020202020204" pitchFamily="34" charset="0"/>
                <a:ea typeface="+mn-ea"/>
                <a:cs typeface="Arial" panose="020B0604020202020204" pitchFamily="34" charset="0"/>
              </a:rPr>
              <a:t>Understand—that all treatment level of cares can be effective and/or enhanced to better meet the needs of parents and their family members. For some with a methamphetamine use disorder, outpatient treatment with the right amount of additional supports and services will be sufficient while for others, the structure and intensity of inpatient treatment may be required for a greater likelihood of treatment engagement and retention. Having awareness of residential family-centered treatment programs where families are allowed to remain together during treatment or with frequent quality family time visits when living together is not a safe option have continually shown significant improvements to parental recovery and child welfare outcomes. </a:t>
            </a:r>
            <a:endParaRPr lang="en-US" alt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Refer—use your increased knowledge and community partnerships to refer and link parents and families to tailored services and supports that meet their unique needs—for families affected by methamphetamine use disorders this may look like peer recovery support services or mutual aid for real-time coaching and support with things well beyond abstinence-oriented programming such as housing and employment resources, healthcare coverage, and improved management of activities of daily living.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Ensure—this also includes ensuring access to concurrent mental health services to manage comorbidity such as depression and anxiety; as well as indicated supports and services for each family member—ensuring children and adolescents are receiving proper screening and assessment for their developmental and social-emotional health needs; making appropriate and timely referrals for all indicated services and following up to ensure access and utilization of said services and supports.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Support—belief and understanding that despite all the challenges and complexities that methamphetamine use disorders present, parents and their families are very much capable of a full recovery—they’ll just need a little extra support from us along the way. More on this one in the upcoming slides…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Convey—this last one is a good reminder to ourselves to convey empathy and instill hope in our work with all parents and families on their path toward long-term recovery and family stability!</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i="0" dirty="0">
                <a:effectLst/>
                <a:ea typeface="Times New Roman" panose="02020603050405020304" pitchFamily="18"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sz="1200" b="1" dirty="0"/>
          </a:p>
          <a:p>
            <a:r>
              <a:rPr lang="en-US" sz="1200" b="0" dirty="0"/>
              <a:t>N/A</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357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Methamphetamine was developed in the 20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century from its parent drug, amphetamine. </a:t>
            </a:r>
            <a:r>
              <a:rPr lang="en-US" sz="1200" dirty="0">
                <a:effectLst/>
                <a:latin typeface="Arial" panose="020B0604020202020204" pitchFamily="34" charset="0"/>
                <a:ea typeface="Calibri" panose="020F0502020204030204" pitchFamily="34" charset="0"/>
                <a:cs typeface="Arial" panose="020B0604020202020204" pitchFamily="34" charset="0"/>
              </a:rPr>
              <a:t>Both function as central nervous system stimulants though methamphetamine is more potent due to greater amounts of the drug entering the brain. While methamphetamine is known primarily for its illegal use, it does have some legitimate medical purposes; it is currently sold under the trade name </a:t>
            </a:r>
            <a:r>
              <a:rPr lang="en-US" sz="1200" dirty="0" err="1">
                <a:effectLst/>
                <a:latin typeface="Arial" panose="020B0604020202020204" pitchFamily="34" charset="0"/>
                <a:ea typeface="Calibri" panose="020F0502020204030204" pitchFamily="34" charset="0"/>
                <a:cs typeface="Arial" panose="020B0604020202020204" pitchFamily="34" charset="0"/>
              </a:rPr>
              <a:t>Desoxyn</a:t>
            </a:r>
            <a:r>
              <a:rPr lang="en-US" sz="1200" dirty="0">
                <a:effectLst/>
                <a:latin typeface="Arial" panose="020B0604020202020204" pitchFamily="34" charset="0"/>
                <a:ea typeface="Calibri" panose="020F0502020204030204" pitchFamily="34" charset="0"/>
                <a:cs typeface="Arial" panose="020B0604020202020204" pitchFamily="34" charset="0"/>
              </a:rPr>
              <a:t>—a low dose treatment option for narcolepsy, attention deficit disorders, and obesity.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panose="020F050202020403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rPr>
              <a:t>(National Institute on Drug Abuse, 2022b) </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b="0" i="0" dirty="0">
                <a:effectLst/>
              </a:rPr>
              <a:t>(National Institute on Drug Abuse, 2022b) </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a typeface="Calibri" panose="020F0502020204030204" pitchFamily="34" charset="0"/>
            </a:endParaRPr>
          </a:p>
          <a:p>
            <a:pPr algn="l" rtl="0" fontAlgn="base"/>
            <a:r>
              <a:rPr lang="en-US" b="0" i="0" dirty="0">
                <a:effectLst/>
              </a:rPr>
              <a:t>National Institute on Drug Abuse. (2022b). </a:t>
            </a:r>
            <a:r>
              <a:rPr lang="en-US" b="0" i="1" dirty="0">
                <a:effectLst/>
              </a:rPr>
              <a:t>What is methamphetamine? </a:t>
            </a:r>
            <a:r>
              <a:rPr lang="en-US" b="0" i="0" dirty="0">
                <a:effectLst/>
              </a:rPr>
              <a:t>U.S. Department of Health and Human Services, National Institutes of Health. </a:t>
            </a:r>
            <a:r>
              <a:rPr lang="en-US" b="0" i="0" u="sng" strike="noStrike" dirty="0">
                <a:solidFill>
                  <a:srgbClr val="467886"/>
                </a:solidFill>
                <a:effectLst/>
                <a:hlinkClick r:id="rId3"/>
              </a:rPr>
              <a:t>https://nida.nih.gov/publications/research-reports/methamphetamine/what-methamphetamine</a:t>
            </a:r>
            <a:r>
              <a:rPr lang="en-US" b="0" i="0" dirty="0">
                <a:solidFill>
                  <a:srgbClr val="474747"/>
                </a:solidFill>
                <a:effectLst/>
              </a:rPr>
              <a:t> </a:t>
            </a:r>
            <a:endParaRPr lang="en-US" b="0" i="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6314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endParaRPr>
          </a:p>
          <a:p>
            <a:pPr>
              <a:defRPr/>
            </a:pPr>
            <a:r>
              <a:rPr lang="en-US" kern="1200" dirty="0">
                <a:solidFill>
                  <a:schemeClr val="tx1"/>
                </a:solidFill>
                <a:effectLst/>
              </a:rPr>
              <a:t>Did you know that methamphetamine has the highest treatment dropout rate among all other substances? A meta-analysis of in-person psychosocial substance abuse treatment examined data on the first 90 days of treatment involving 151 studies and over 26k treatment participants—the systematic review concluded that methamphetamine recorded a dropout rate of 53.5% compared to </a:t>
            </a:r>
            <a:r>
              <a:rPr lang="en-US" kern="1200" dirty="0">
                <a:solidFill>
                  <a:schemeClr val="tx1"/>
                </a:solidFill>
                <a:effectLst/>
                <a:latin typeface="Arial" panose="020B0604020202020204" pitchFamily="34" charset="0"/>
                <a:cs typeface="Arial" panose="020B0604020202020204" pitchFamily="34" charset="0"/>
              </a:rPr>
              <a:t>39.3% for opioids and 34.9% for cannabis. </a:t>
            </a:r>
          </a:p>
          <a:p>
            <a:pPr>
              <a:defRPr/>
            </a:pPr>
            <a:endParaRPr lang="en-US" kern="1200" dirty="0">
              <a:solidFill>
                <a:schemeClr val="tx1"/>
              </a:solidFill>
              <a:effectLst/>
              <a:latin typeface="Arial" panose="020B0604020202020204" pitchFamily="34" charset="0"/>
              <a:cs typeface="Arial" panose="020B0604020202020204" pitchFamily="34" charset="0"/>
            </a:endParaRPr>
          </a:p>
          <a:p>
            <a:pPr>
              <a:defRPr/>
            </a:pPr>
            <a:r>
              <a:rPr lang="en-US" kern="1200" dirty="0">
                <a:solidFill>
                  <a:schemeClr val="tx1"/>
                </a:solidFill>
                <a:effectLst/>
              </a:rPr>
              <a:t>These data points are critical to understanding the unique challenges and complexities facing families affected by methamphetamine use disorders. It is well documented how moderate to severe use of methamphetamine alters brain functioning, including long-term impairments to cognitive and behavioral capacities such as memory, mood, affect, and decision-making. This is in large part why parents and families affected by methamphetamine use disorders require additional time and enhancements to their services and supports to successfully meet their child safety and recovery-oriented case plan goals and objectives.</a:t>
            </a:r>
            <a:r>
              <a:rPr lang="en-US" dirty="0"/>
              <a:t> </a:t>
            </a:r>
            <a:endParaRPr lang="en-US" kern="1200" dirty="0">
              <a:solidFill>
                <a:schemeClr val="tx1"/>
              </a:solidFill>
              <a:effectLst/>
            </a:endParaRPr>
          </a:p>
          <a:p>
            <a:pPr marL="0" marR="0" lvl="0" indent="0" algn="l" defTabSz="914400">
              <a:lnSpc>
                <a:spcPct val="100000"/>
              </a:lnSpc>
              <a:spcBef>
                <a:spcPts val="0"/>
              </a:spcBef>
              <a:spcAft>
                <a:spcPts val="0"/>
              </a:spcAft>
              <a:buClrTx/>
              <a:buSzTx/>
              <a:buFontTx/>
              <a:buNone/>
              <a:tabLst/>
              <a:defRPr/>
            </a:pPr>
            <a:endParaRPr lang="en-US" kern="1200" dirty="0">
              <a:solidFill>
                <a:schemeClr val="tx1"/>
              </a:solidFill>
              <a:effectLst/>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i="0" dirty="0">
                <a:effectLst/>
                <a:ea typeface="Times New Roman" panose="02020603050405020304" pitchFamily="18"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t>
            </a:r>
            <a:r>
              <a:rPr lang="en-US" i="0" dirty="0" err="1"/>
              <a:t>Lappan</a:t>
            </a:r>
            <a:r>
              <a:rPr lang="en-US" i="0" dirty="0"/>
              <a:t> et al., 2020)</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sz="1200" b="1" dirty="0"/>
          </a:p>
          <a:p>
            <a:r>
              <a:rPr lang="en-US" b="0" i="0" dirty="0" err="1">
                <a:solidFill>
                  <a:srgbClr val="212121"/>
                </a:solidFill>
                <a:effectLst/>
              </a:rPr>
              <a:t>Lappan</a:t>
            </a:r>
            <a:r>
              <a:rPr lang="en-US" b="0" i="0" dirty="0">
                <a:solidFill>
                  <a:srgbClr val="212121"/>
                </a:solidFill>
                <a:effectLst/>
              </a:rPr>
              <a:t>, S. N., Brown, A. W., &amp; Hendricks, P. S. (2020). Dropout rates of in-person psychosocial substance use disorder treatments: A systematic review and meta-analysis. </a:t>
            </a:r>
            <a:r>
              <a:rPr lang="en-US" b="0" i="1" dirty="0">
                <a:solidFill>
                  <a:srgbClr val="212121"/>
                </a:solidFill>
                <a:effectLst/>
              </a:rPr>
              <a:t>Addiction (Abingdon, England)</a:t>
            </a:r>
            <a:r>
              <a:rPr lang="en-US" b="0" i="0" dirty="0">
                <a:solidFill>
                  <a:srgbClr val="212121"/>
                </a:solidFill>
                <a:effectLst/>
              </a:rPr>
              <a:t>, </a:t>
            </a:r>
            <a:r>
              <a:rPr lang="en-US" b="0" i="1" dirty="0">
                <a:solidFill>
                  <a:srgbClr val="212121"/>
                </a:solidFill>
                <a:effectLst/>
              </a:rPr>
              <a:t>115</a:t>
            </a:r>
            <a:r>
              <a:rPr lang="en-US" b="0" i="0" dirty="0">
                <a:solidFill>
                  <a:srgbClr val="212121"/>
                </a:solidFill>
                <a:effectLst/>
              </a:rPr>
              <a:t>(2), 201–217. </a:t>
            </a:r>
            <a:r>
              <a:rPr lang="en-US" b="0" i="0" dirty="0">
                <a:solidFill>
                  <a:srgbClr val="212121"/>
                </a:solidFill>
                <a:effectLst/>
                <a:hlinkClick r:id="rId3"/>
              </a:rPr>
              <a:t>https://doi.org/10.1111/add.14793</a:t>
            </a:r>
            <a:r>
              <a:rPr lang="en-US" b="0" i="0" dirty="0">
                <a:solidFill>
                  <a:srgbClr val="212121"/>
                </a:solidFill>
                <a:effectLst/>
              </a:rPr>
              <a:t> </a:t>
            </a:r>
            <a:endParaRPr lang="en-US" i="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AED3F-4831-4206-AE9E-2B81BF57C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858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F5A17-A865-D4BA-C3FD-68972E7636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039B44-38D2-7EDD-2224-4C1866B3D4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7C66C8-F191-6C77-3FC9-C3CC27B03C05}"/>
              </a:ext>
            </a:extLst>
          </p:cNvPr>
          <p:cNvSpPr>
            <a:spLocks noGrp="1"/>
          </p:cNvSpPr>
          <p:nvPr>
            <p:ph type="body" idx="1"/>
          </p:nvPr>
        </p:nvSpPr>
        <p:spPr/>
        <p:txBody>
          <a:bodyPr/>
          <a:lstStyle/>
          <a:p>
            <a:r>
              <a:rPr lang="en-US" dirty="0"/>
              <a:t>Facilitator Script:</a:t>
            </a:r>
          </a:p>
          <a:p>
            <a:endParaRPr lang="en-US" dirty="0"/>
          </a:p>
          <a:p>
            <a:r>
              <a:rPr lang="en-US" dirty="0"/>
              <a:t>So, what exactly do we mean when we say parents and families affected by methamphetamine use disorders may require additional time and enhancements to their services and supports—engagement, engagement, engagement!</a:t>
            </a:r>
          </a:p>
          <a:p>
            <a:endParaRPr lang="en-US" dirty="0"/>
          </a:p>
          <a:p>
            <a:r>
              <a:rPr lang="en-US" dirty="0"/>
              <a:t>By providing real-time coaching and skill building we are helping parents and families navigate complex systems of care; this may look like helping them access treatment and supportive services by being present and making those initial calls together or it may look like role-playing what this process will entail to ensure they are prepared and comfortable with taking the next step on their own. </a:t>
            </a:r>
          </a:p>
          <a:p>
            <a:endParaRPr lang="en-US" dirty="0"/>
          </a:p>
          <a:p>
            <a:r>
              <a:rPr lang="en-US" dirty="0"/>
              <a:t>This may also look like helping parents and families complete their intake or enrollment paperwork either pen to paper or virtually online. </a:t>
            </a:r>
          </a:p>
          <a:p>
            <a:endParaRPr lang="en-US" dirty="0"/>
          </a:p>
          <a:p>
            <a:r>
              <a:rPr lang="en-US" dirty="0"/>
              <a:t>We are also now well aware of the effects methamphetamine has on brain structures and functions related to memory, decision-making, and follow through so help with getting appointments scheduled and getting creative with reminders—alarms, text messages, emails, use of visual aids, etc. will be key to ongoing engagement and retention.</a:t>
            </a:r>
          </a:p>
          <a:p>
            <a:endParaRPr lang="en-US" dirty="0"/>
          </a:p>
          <a:p>
            <a:r>
              <a:rPr lang="en-US" dirty="0"/>
              <a:t>Our help will also center around reducing any barriers or challenges related to getting to or from appointments—this may look like using agency resources to arrange transportation services through peers, techs, or other support staff; this should also include help with navigating the public transportation system when available and can look like assistance with bus or train fares plus knowledge of routes, pick up and drop off locations, timed schedules, etc. </a:t>
            </a:r>
          </a:p>
          <a:p>
            <a:endParaRPr lang="en-US" dirty="0"/>
          </a:p>
          <a:p>
            <a:r>
              <a:rPr lang="en-US" dirty="0"/>
              <a:t>Lastly, reinforcing positive steps toward recovery—big or small—is a proven engagement and retention strategy specific to methamphetamine use disorders—more on this one in the upcoming slides. </a:t>
            </a:r>
          </a:p>
          <a:p>
            <a:endParaRPr lang="en-US" dirty="0"/>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i="0" dirty="0">
                <a:effectLst/>
                <a:ea typeface="Times New Roman" panose="02020603050405020304" pitchFamily="18"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p>
          <a:p>
            <a:r>
              <a:rPr lang="en-US" dirty="0"/>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31C15027-ADF4-EF22-0678-3DDB1D7B75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8283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Facilitator Script: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As we’ve talked about throughout this training module, as well as the others, recovery is a process of change through which individuals improve their health and wellness, live a self-directed life, and strive to reach their full potential. Despite the complexities of its use, recovery from a methamphetamine use disorder is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Let’s take the last few minutes of our time together today to further amplify this message of hope and sustained well-being for parents and families.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i="0" dirty="0">
                <a:effectLst/>
                <a:ea typeface="Times New Roman" panose="02020603050405020304" pitchFamily="18"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p>
          <a:p>
            <a:r>
              <a:rPr lang="en-US" dirty="0"/>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AED3F-4831-4206-AE9E-2B81BF57C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8062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689EB-A875-DB16-459A-68474232AE00}"/>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48FE6CAA-D605-2B74-079C-572FEAE0F9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Facilitator Script: </a:t>
            </a:r>
          </a:p>
          <a:p>
            <a:endParaRPr lang="en-US" dirty="0">
              <a:latin typeface="Arial" panose="020B0604020202020204" pitchFamily="34" charset="0"/>
              <a:cs typeface="Arial" panose="020B0604020202020204" pitchFamily="34" charset="0"/>
            </a:endParaRPr>
          </a:p>
          <a:p>
            <a:pPr marL="0" marR="0">
              <a:lnSpc>
                <a:spcPct val="107000"/>
              </a:lnSpc>
              <a:spcBef>
                <a:spcPts val="0"/>
              </a:spcBef>
            </a:pPr>
            <a:r>
              <a:rPr lang="en-US" sz="1200" dirty="0">
                <a:effectLst/>
                <a:latin typeface="Arial" panose="020B0604020202020204" pitchFamily="34" charset="0"/>
                <a:ea typeface="Calibri" panose="020F0502020204030204" pitchFamily="34" charset="0"/>
                <a:cs typeface="Arial" panose="020B0604020202020204" pitchFamily="34" charset="0"/>
              </a:rPr>
              <a:t>Treatment for substance use disorders requires a combination of therapies and services that adequately address a parent’s substance use and co-occurring needs. Treatment and recovery from a methamphetamine use disorder is possible with the right type of evidence-based treatment. Let’s revisit several interventions with demonstrated effectiveness for methamphetamines… </a:t>
            </a:r>
          </a:p>
          <a:p>
            <a:pPr marL="0" marR="0">
              <a:lnSpc>
                <a:spcPct val="107000"/>
              </a:lnSpc>
              <a:spcBef>
                <a:spcPts val="0"/>
              </a:spcBef>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Symbol" panose="05050102010706020507" pitchFamily="18" charset="2"/>
              <a:buNone/>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i="0" dirty="0">
                <a:effectLst/>
                <a:ea typeface="Times New Roman" panose="02020603050405020304" pitchFamily="18"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effectLst/>
                <a:ea typeface="Aptos" panose="020B0004020202020204" pitchFamily="34" charset="0"/>
              </a:rPr>
              <a:t>(National Center on Substance Abuse and Child Welfare, 2022)</a:t>
            </a:r>
            <a:endParaRPr lang="en-US" i="0" dirty="0"/>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p>
          <a:p>
            <a:r>
              <a:rPr lang="en-US" kern="100" dirty="0">
                <a:effectLst/>
                <a:ea typeface="Aptos" panose="020B0004020202020204" pitchFamily="34" charset="0"/>
              </a:rPr>
              <a:t>National Center on Substance Abuse and Child Welfare. (2022). </a:t>
            </a:r>
            <a:r>
              <a:rPr lang="en-US" i="1" kern="100" dirty="0">
                <a:effectLst/>
                <a:ea typeface="Aptos" panose="020B0004020202020204" pitchFamily="34" charset="0"/>
              </a:rPr>
              <a:t>Strategies to support parents with methamphetamine use disorder and their families. </a:t>
            </a:r>
            <a:r>
              <a:rPr lang="en-US" kern="100" dirty="0">
                <a:effectLst/>
                <a:ea typeface="Aptos" panose="020B0004020202020204" pitchFamily="34" charset="0"/>
              </a:rPr>
              <a:t>Administration for Children and Families; Substance Abuse and Mental Health Services Administration. </a:t>
            </a:r>
            <a:r>
              <a:rPr lang="en-US" u="sng" kern="100" dirty="0">
                <a:solidFill>
                  <a:srgbClr val="467886"/>
                </a:solidFill>
                <a:effectLst/>
                <a:ea typeface="Aptos" panose="020B0004020202020204" pitchFamily="34" charset="0"/>
                <a:hlinkClick r:id="rId3"/>
              </a:rPr>
              <a:t>https://ncsacw.acf.hhs.gov/files/meth-tip-sheet-parent.pdf</a:t>
            </a:r>
            <a:r>
              <a:rPr lang="en-US" kern="100" dirty="0">
                <a:effectLst/>
                <a:ea typeface="Aptos" panose="020B0004020202020204" pitchFamily="34" charset="0"/>
              </a:rPr>
              <a:t> </a:t>
            </a:r>
          </a:p>
          <a:p>
            <a:endParaRPr lang="en-US" dirty="0"/>
          </a:p>
          <a:p>
            <a:endParaRPr lang="en-US" dirty="0"/>
          </a:p>
          <a:p>
            <a:pPr marL="0" marR="0" lvl="0" indent="0">
              <a:lnSpc>
                <a:spcPct val="107000"/>
              </a:lnSpc>
              <a:spcBef>
                <a:spcPts val="0"/>
              </a:spcBef>
              <a:spcAft>
                <a:spcPts val="800"/>
              </a:spcAft>
              <a:buFont typeface="Symbol" panose="05050102010706020507" pitchFamily="18" charset="2"/>
              <a:buNone/>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Slide Image Placeholder 6">
            <a:extLst>
              <a:ext uri="{FF2B5EF4-FFF2-40B4-BE49-F238E27FC236}">
                <a16:creationId xmlns:a16="http://schemas.microsoft.com/office/drawing/2014/main" id="{FDFE0152-DB9E-DEBF-F00D-9F84E173AE80}"/>
              </a:ext>
            </a:extLst>
          </p:cNvPr>
          <p:cNvSpPr>
            <a:spLocks noGrp="1" noRot="1" noChangeAspect="1"/>
          </p:cNvSpPr>
          <p:nvPr>
            <p:ph type="sldImg"/>
          </p:nvPr>
        </p:nvSpPr>
        <p:spPr/>
      </p:sp>
    </p:spTree>
    <p:extLst>
      <p:ext uri="{BB962C8B-B14F-4D97-AF65-F5344CB8AC3E}">
        <p14:creationId xmlns:p14="http://schemas.microsoft.com/office/powerpoint/2010/main" val="20567410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One of the most common and long-standing evidence-based treatment interventions for methamphetamine use disorders is motivational interviewing, or more commonly referred to as MI. The Title IV-E Prevention Services Clearinghouse currently rates MI as well-supported. MI is an effective therapeutic method aimed at promoting an individual’s behavioral change. Practitioners use MI strategies to help identify any potential ambivalence toward change while guiding clients through the 5-step readiness for change process. While MI can be used with many different focal populations, it has been tested rigorously within the substance use disorder-affected populations and shown to be highly effective in promoting favorable outcomes.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effectLst/>
                <a:ea typeface="Aptos" panose="020B0004020202020204" pitchFamily="34" charset="0"/>
              </a:rPr>
              <a:t>(National Center on Substance Abuse and Child Welfare, 2022)</a:t>
            </a:r>
            <a:endParaRPr lang="en-US" i="0" dirty="0"/>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p>
          <a:p>
            <a:r>
              <a:rPr lang="en-US" kern="100" dirty="0">
                <a:effectLst/>
                <a:ea typeface="Aptos" panose="020B0004020202020204" pitchFamily="34" charset="0"/>
              </a:rPr>
              <a:t>National Center on Substance Abuse and Child Welfare. (2022). </a:t>
            </a:r>
            <a:r>
              <a:rPr lang="en-US" i="1" kern="100" dirty="0">
                <a:effectLst/>
                <a:ea typeface="Aptos" panose="020B0004020202020204" pitchFamily="34" charset="0"/>
              </a:rPr>
              <a:t>Strategies to support parents with methamphetamine use disorder and their families. </a:t>
            </a:r>
            <a:r>
              <a:rPr lang="en-US" kern="100" dirty="0">
                <a:effectLst/>
                <a:ea typeface="Aptos" panose="020B0004020202020204" pitchFamily="34" charset="0"/>
              </a:rPr>
              <a:t>Administration for Children and Families; Substance Abuse and Mental Health Services Administration. </a:t>
            </a:r>
            <a:r>
              <a:rPr lang="en-US" u="sng" kern="100" dirty="0">
                <a:solidFill>
                  <a:srgbClr val="467886"/>
                </a:solidFill>
                <a:effectLst/>
                <a:ea typeface="Aptos" panose="020B0004020202020204" pitchFamily="34" charset="0"/>
                <a:hlinkClick r:id="rId3"/>
              </a:rPr>
              <a:t>https://ncsacw.acf.hhs.gov/files/meth-tip-sheet-parent.pdf</a:t>
            </a:r>
            <a:r>
              <a:rPr lang="en-US" kern="100" dirty="0">
                <a:effectLst/>
                <a:ea typeface="Aptos" panose="020B00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67B8-6A55-497E-93D9-8D85EBE7B0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74261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pPr>
              <a:lnSpc>
                <a:spcPct val="107000"/>
              </a:lnSpc>
            </a:pPr>
            <a:endParaRPr lang="en-US"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effectLst/>
                <a:latin typeface="Arial" panose="020B0604020202020204" pitchFamily="34" charset="0"/>
                <a:ea typeface="Calibri" panose="020F0502020204030204" pitchFamily="34" charset="0"/>
                <a:cs typeface="Arial" panose="020B0604020202020204" pitchFamily="34" charset="0"/>
              </a:rPr>
              <a:t>Cognitive-Behavioral Therapy, commonly known as CBT, is also a widely used evidence-based treatment intervention for methamphetamine use disorders. CBT combines modalities that are grounded in the theory that feelings affect our thoughts, which in turn affect our behaviors—therefore asserting the belief that desired behavioral change can be achieved through reflection on our thoughts and feelings. Specific to methamphetamine use disorders there may be an emphasis on the relationship between our thoughts, feelings, behaviors—including cravings, triggers or activators, and the potential for return to use.</a:t>
            </a:r>
            <a:r>
              <a:rPr lang="en-US" dirty="0">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dirty="0">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effectLst/>
                <a:ea typeface="Aptos" panose="020B0004020202020204" pitchFamily="34" charset="0"/>
              </a:rPr>
              <a:t>(National Center on Substance Abuse and Child Welfare, 2022)</a:t>
            </a:r>
            <a:endParaRPr lang="en-US" i="0" dirty="0"/>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p>
          <a:p>
            <a:r>
              <a:rPr lang="en-US" kern="100" dirty="0">
                <a:effectLst/>
                <a:ea typeface="Aptos" panose="020B0004020202020204" pitchFamily="34" charset="0"/>
              </a:rPr>
              <a:t>National Center on Substance Abuse and Child Welfare. (2022). </a:t>
            </a:r>
            <a:r>
              <a:rPr lang="en-US" i="1" kern="100" dirty="0">
                <a:effectLst/>
                <a:ea typeface="Aptos" panose="020B0004020202020204" pitchFamily="34" charset="0"/>
              </a:rPr>
              <a:t>Strategies to support parents with methamphetamine use disorder and their families. </a:t>
            </a:r>
            <a:r>
              <a:rPr lang="en-US" kern="100" dirty="0">
                <a:effectLst/>
                <a:ea typeface="Aptos" panose="020B0004020202020204" pitchFamily="34" charset="0"/>
              </a:rPr>
              <a:t>Administration for Children and Families; Substance Abuse and Mental Health Services Administration. </a:t>
            </a:r>
            <a:r>
              <a:rPr lang="en-US" u="sng" kern="100" dirty="0">
                <a:solidFill>
                  <a:srgbClr val="467886"/>
                </a:solidFill>
                <a:effectLst/>
                <a:ea typeface="Aptos" panose="020B0004020202020204" pitchFamily="34" charset="0"/>
                <a:hlinkClick r:id="rId3"/>
              </a:rPr>
              <a:t>https://ncsacw.acf.hhs.gov/files/meth-tip-sheet-parent.pdf</a:t>
            </a:r>
            <a:r>
              <a:rPr lang="en-US" kern="100" dirty="0">
                <a:effectLst/>
                <a:ea typeface="Aptos" panose="020B0004020202020204" pitchFamily="34" charset="0"/>
              </a:rPr>
              <a:t>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67B8-6A55-497E-93D9-8D85EBE7B0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09010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a:lnSpc>
                <a:spcPct val="107000"/>
              </a:lnSpc>
            </a:pPr>
            <a:r>
              <a:rPr lang="en-US" dirty="0">
                <a:effectLst/>
                <a:latin typeface="Arial" panose="020B0604020202020204" pitchFamily="34" charset="0"/>
                <a:ea typeface="Calibri" panose="020F0502020204030204" pitchFamily="34" charset="0"/>
                <a:cs typeface="Arial" panose="020B0604020202020204" pitchFamily="34" charset="0"/>
              </a:rPr>
              <a:t>Contingency Management is another widely used and highly effective treatment intervention for methamphetamine use disorders. This intervention strategy is rooted in behavioral theory whereby individuals are rewarded for demonstrated progress or behavioral change. This often looks like providers reinforcing abstinence, as evidenced by negative drug tests, through monetary-based incentives such as vouchers or cash prize drawings that ideally increase with sustained periods of abstinence to continue serving as a motivator for behavioral change. While there is a large body of evidence supporting the use of contingency management with all types of substance use disorders, it is particularly effective in the treatment of methamphetamine.</a:t>
            </a:r>
          </a:p>
          <a:p>
            <a:pPr>
              <a:lnSpc>
                <a:spcPct val="107000"/>
              </a:lnSpc>
            </a:pPr>
            <a:endParaRPr lang="en-US" dirty="0">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effectLst/>
                <a:ea typeface="Aptos" panose="020B0004020202020204" pitchFamily="34" charset="0"/>
              </a:rPr>
              <a:t>(National Center on Substance Abuse and Child Welfare, 2022)</a:t>
            </a:r>
            <a:endParaRPr lang="en-US" i="0" dirty="0"/>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p>
          <a:p>
            <a:r>
              <a:rPr lang="en-US" kern="100" dirty="0">
                <a:effectLst/>
                <a:ea typeface="Aptos" panose="020B0004020202020204" pitchFamily="34" charset="0"/>
              </a:rPr>
              <a:t>National Center on Substance Abuse and Child Welfare. (2022). </a:t>
            </a:r>
            <a:r>
              <a:rPr lang="en-US" i="1" kern="100" dirty="0">
                <a:effectLst/>
                <a:ea typeface="Aptos" panose="020B0004020202020204" pitchFamily="34" charset="0"/>
              </a:rPr>
              <a:t>Strategies to support parents with methamphetamine use disorder and their families. </a:t>
            </a:r>
            <a:r>
              <a:rPr lang="en-US" kern="100" dirty="0">
                <a:effectLst/>
                <a:ea typeface="Aptos" panose="020B0004020202020204" pitchFamily="34" charset="0"/>
              </a:rPr>
              <a:t>Administration for Children and Families; Substance Abuse and Mental Health Services Administration. </a:t>
            </a:r>
            <a:r>
              <a:rPr lang="en-US" u="sng" kern="100" dirty="0">
                <a:solidFill>
                  <a:srgbClr val="467886"/>
                </a:solidFill>
                <a:effectLst/>
                <a:ea typeface="Aptos" panose="020B0004020202020204" pitchFamily="34" charset="0"/>
                <a:hlinkClick r:id="rId3"/>
              </a:rPr>
              <a:t>https://ncsacw.acf.hhs.gov/files/meth-tip-sheet-parent.pdf</a:t>
            </a:r>
            <a:r>
              <a:rPr lang="en-US" kern="100" dirty="0">
                <a:effectLst/>
                <a:ea typeface="Aptos" panose="020B00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67B8-6A55-497E-93D9-8D85EBE7B0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666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0EA9A-07DA-CF5A-894A-BEF7E8BAFA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4D384-9534-95F2-0445-BF2C1B72D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B90338-45F7-B123-8D60-6EBF80A99C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Facilitator Script: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A more comprehensive treatment model for methamphetamine use disorders is the Matrix Model—developed in the late 1980’s in response to a gap in treatment interventions specific to stimulant use. At the time, our country was seeing a rise in crack cocaine and methamphetamine use though most clinical intervention models were designed and tested with individuals affected by alcohol and opioid abuse. From its initial pilot study to present, a growing body of evidence has demonstrated the model’s overall effectiveness in promoting and sustaining recovery from methamphetamine use disorders.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The model’s success lends largely to its duration—as most methamphetamine treatment programs are short-term in nature averaging less than 30 days. While participants of the Matrix Model commit to a minimum of 16 weeks of comprehensive treatment planning—for some this may extend up to 6 months—which aligns with what we know about the length of time needed for the brain to recover from a substance use disorder.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So, while the Matrix Model is considered the ‘gold standard’ in treatment of methamphetamine use disorders, there are also some emerging treatment considerations that are gaining more attention.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effectLst/>
                <a:ea typeface="Aptos" panose="020B0004020202020204" pitchFamily="34" charset="0"/>
              </a:rPr>
              <a:t>(National Center on Substance Abuse and Child Welfare, 2022)</a:t>
            </a:r>
            <a:endParaRPr lang="en-US" i="0" dirty="0">
              <a:effectLst/>
              <a:ea typeface="Times New Roman" panose="02020603050405020304" pitchFamily="18"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effectLst/>
                <a:ea typeface="Aptos" panose="020B0004020202020204" pitchFamily="34" charset="0"/>
              </a:rPr>
              <a:t>(National Center on Substance Abuse and Child Welfare, 2022)</a:t>
            </a:r>
            <a:endParaRPr lang="en-US" i="0" dirty="0"/>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p>
          <a:p>
            <a:r>
              <a:rPr lang="en-US" kern="100" dirty="0">
                <a:effectLst/>
                <a:ea typeface="Aptos" panose="020B0004020202020204" pitchFamily="34" charset="0"/>
              </a:rPr>
              <a:t>National Center on Substance Abuse and Child Welfare. (2022). </a:t>
            </a:r>
            <a:r>
              <a:rPr lang="en-US" i="1" kern="100" dirty="0">
                <a:effectLst/>
                <a:ea typeface="Aptos" panose="020B0004020202020204" pitchFamily="34" charset="0"/>
              </a:rPr>
              <a:t>Strategies to support parents with methamphetamine use disorder and their families. </a:t>
            </a:r>
            <a:r>
              <a:rPr lang="en-US" kern="100" dirty="0">
                <a:effectLst/>
                <a:ea typeface="Aptos" panose="020B0004020202020204" pitchFamily="34" charset="0"/>
              </a:rPr>
              <a:t>Administration for Children and Families; Substance Abuse and Mental Health Services Administration. </a:t>
            </a:r>
            <a:r>
              <a:rPr lang="en-US" u="sng" kern="100" dirty="0">
                <a:solidFill>
                  <a:srgbClr val="467886"/>
                </a:solidFill>
                <a:effectLst/>
                <a:ea typeface="Aptos" panose="020B0004020202020204" pitchFamily="34" charset="0"/>
                <a:hlinkClick r:id="rId3"/>
              </a:rPr>
              <a:t>https://ncsacw.acf.hhs.gov/files/meth-tip-sheet-parent.pdf</a:t>
            </a:r>
            <a:r>
              <a:rPr lang="en-US" kern="100" dirty="0">
                <a:effectLst/>
                <a:ea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A50BA46-1ABF-5C97-1C6C-873098F3E0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7630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Facilitator Script:</a:t>
            </a:r>
          </a:p>
          <a:p>
            <a:endParaRPr lang="en-US" dirty="0"/>
          </a:p>
          <a:p>
            <a:r>
              <a:rPr lang="en-US" dirty="0">
                <a:latin typeface="Arial"/>
                <a:cs typeface="Arial"/>
              </a:rPr>
              <a:t>A new wave of emerging treatment considerations for methamphetamine use disorders includes the likes of digital apps for virtual contingency management. These healthcare technology-based apps are specifically designed to model an integrated approach but from the comfort of your hand-held device—providing consumers access to any combination of remote drug testing, medication adherence, online treatment modules, recovery coaching and/or support services, treatment appointment tracking and reminders, and financial incentives or rewards programs. The most prominent of these digital apps include:</a:t>
            </a:r>
          </a:p>
          <a:p>
            <a:endParaRPr lang="en-US" dirty="0"/>
          </a:p>
          <a:p>
            <a:pPr marL="171450" indent="-171450">
              <a:buFont typeface="Arial" panose="020B0604020202020204" pitchFamily="34" charset="0"/>
              <a:buChar char="•"/>
            </a:pPr>
            <a:r>
              <a:rPr lang="en-US" dirty="0" err="1">
                <a:latin typeface="Arial"/>
                <a:cs typeface="Arial"/>
              </a:rPr>
              <a:t>DynamiCare</a:t>
            </a:r>
            <a:r>
              <a:rPr lang="en-US" dirty="0">
                <a:latin typeface="Arial"/>
                <a:cs typeface="Arial"/>
              </a:rPr>
              <a:t> (offering contingency management for stimulant free saliva tests)</a:t>
            </a:r>
          </a:p>
          <a:p>
            <a:pPr marL="171450" indent="-171450">
              <a:buFont typeface="Arial" panose="020B0604020202020204" pitchFamily="34" charset="0"/>
              <a:buChar char="•"/>
            </a:pPr>
            <a:r>
              <a:rPr lang="en-US" dirty="0" err="1">
                <a:latin typeface="Arial"/>
                <a:cs typeface="Arial"/>
              </a:rPr>
              <a:t>reSET</a:t>
            </a:r>
            <a:r>
              <a:rPr lang="en-US" dirty="0">
                <a:latin typeface="Arial"/>
                <a:cs typeface="Arial"/>
              </a:rPr>
              <a:t> (offering contingency management for completion of SUD treatment modules)</a:t>
            </a:r>
          </a:p>
          <a:p>
            <a:pPr marL="171450" indent="-171450">
              <a:buFont typeface="Arial" panose="020B0604020202020204" pitchFamily="34" charset="0"/>
              <a:buChar char="•"/>
            </a:pPr>
            <a:r>
              <a:rPr lang="en-US" dirty="0" err="1">
                <a:latin typeface="Arial"/>
                <a:cs typeface="Arial"/>
              </a:rPr>
              <a:t>WeConnect</a:t>
            </a:r>
            <a:r>
              <a:rPr lang="en-US" dirty="0">
                <a:latin typeface="Arial"/>
                <a:cs typeface="Arial"/>
              </a:rPr>
              <a:t> (offering contingency management for adherence to SUD treatment plans)</a:t>
            </a:r>
          </a:p>
          <a:p>
            <a:pPr marL="171450" indent="-171450">
              <a:buFontTx/>
              <a:buChar char="-"/>
            </a:pPr>
            <a:endParaRPr lang="en-US" dirty="0"/>
          </a:p>
          <a:p>
            <a:r>
              <a:rPr lang="en-US" dirty="0">
                <a:latin typeface="Arial"/>
                <a:cs typeface="Arial"/>
              </a:rPr>
              <a:t>There is also an emerging body of literature pointing to the effectiveness of adjunct exercise programs for the treatment of methamphetamine use disorders. This is in large part due to unique position where persons affected by methamphetamine use disorders also tend to be managing co-occurring depression and anxiety which can be heightened by abstinent-based treatment programming—leading to an increase in symptoms such as low energy, poor concentration, greater irritability and mood instability. A scan of current literature points to the positive relationship exercise has on methamphetamine use disorder treatment outcomes which included lower rates of depression and anxiety, lower rates of return to use, and longer periods of sustained recovery when compared to non-exercise methamphetamine use disorder counterparts. </a:t>
            </a:r>
            <a:endParaRPr lang="en-US" dirty="0"/>
          </a:p>
          <a:p>
            <a:pPr marL="0" indent="0">
              <a:buFontTx/>
              <a:buNone/>
            </a:pPr>
            <a:endParaRPr lang="en-US" dirty="0"/>
          </a:p>
          <a:p>
            <a:pPr marL="0" indent="0">
              <a:buFontTx/>
              <a:buNone/>
            </a:pPr>
            <a:r>
              <a:rPr lang="en-US" b="1" dirty="0"/>
              <a:t>Prompts for Participants:</a:t>
            </a:r>
          </a:p>
          <a:p>
            <a:pPr marL="0" indent="0">
              <a:buFontTx/>
              <a:buNone/>
            </a:pPr>
            <a:endParaRPr lang="en-US" dirty="0"/>
          </a:p>
          <a:p>
            <a:pPr marL="171450" indent="-171450">
              <a:buFont typeface="Arial" panose="020B0604020202020204" pitchFamily="34" charset="0"/>
              <a:buChar char="•"/>
            </a:pPr>
            <a:r>
              <a:rPr lang="en-US" b="1" dirty="0">
                <a:latin typeface="Arial"/>
                <a:cs typeface="Arial"/>
              </a:rPr>
              <a:t>Are we seeing either of these two emerging treatment considerations for methamphetamine use disorders in our communities? </a:t>
            </a:r>
          </a:p>
          <a:p>
            <a:pPr marL="171450" indent="-171450">
              <a:buFont typeface="Arial" panose="020B0604020202020204" pitchFamily="34" charset="0"/>
              <a:buChar char="•"/>
            </a:pPr>
            <a:r>
              <a:rPr lang="en-US" b="1" dirty="0">
                <a:latin typeface="Arial"/>
                <a:cs typeface="Arial"/>
              </a:rPr>
              <a:t>What does this currently look like? And are there any early indicators related to treatment engagement, retention, or outcomes?</a:t>
            </a:r>
          </a:p>
          <a:p>
            <a:pPr marL="0" indent="0">
              <a:buFontTx/>
              <a:buNone/>
            </a:pPr>
            <a:endParaRPr lang="en-US" dirty="0">
              <a:latin typeface="Arial"/>
              <a:cs typeface="Arial"/>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t>
            </a:r>
            <a:r>
              <a:rPr lang="en-US" dirty="0">
                <a:effectLst/>
                <a:ea typeface="Calibri" panose="020F0502020204030204" pitchFamily="34" charset="0"/>
              </a:rPr>
              <a:t>Addictions, Drug and Alcohol Institute</a:t>
            </a:r>
            <a:r>
              <a:rPr lang="en-US" i="0" dirty="0"/>
              <a:t>, 2021; Stoner, 2018)</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t>
            </a:r>
            <a:r>
              <a:rPr lang="en-US" dirty="0">
                <a:effectLst/>
                <a:ea typeface="Calibri" panose="020F0502020204030204" pitchFamily="34" charset="0"/>
              </a:rPr>
              <a:t>Addictions, Drug and Alcohol Institute</a:t>
            </a:r>
            <a:r>
              <a:rPr lang="en-US" i="0" dirty="0"/>
              <a:t>, 2021; Stoner, 2018)</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i="1" dirty="0"/>
          </a:p>
          <a:p>
            <a:pPr>
              <a:defRPr/>
            </a:pPr>
            <a:r>
              <a:rPr lang="en-US" dirty="0">
                <a:effectLst/>
                <a:ea typeface="Calibri" panose="020F0502020204030204" pitchFamily="34" charset="0"/>
              </a:rPr>
              <a:t>Addictions, Drug and Alcohol Institute, University of Washington. (2021). </a:t>
            </a:r>
            <a:r>
              <a:rPr lang="en-US" i="1" dirty="0">
                <a:effectLst/>
                <a:ea typeface="Calibri" panose="020F0502020204030204" pitchFamily="34" charset="0"/>
              </a:rPr>
              <a:t>Meth 2.0 and opioid use disorder: A collision of epidemics </a:t>
            </a:r>
            <a:r>
              <a:rPr lang="en-US" dirty="0">
                <a:effectLst/>
                <a:ea typeface="Calibri" panose="020F0502020204030204" pitchFamily="34" charset="0"/>
              </a:rPr>
              <a:t>[Video].</a:t>
            </a:r>
            <a:r>
              <a:rPr lang="en-US" i="1" dirty="0">
                <a:effectLst/>
                <a:ea typeface="Calibri" panose="020F0502020204030204" pitchFamily="34" charset="0"/>
              </a:rPr>
              <a:t> </a:t>
            </a:r>
            <a:r>
              <a:rPr lang="en-US" dirty="0">
                <a:effectLst/>
                <a:ea typeface="Calibri" panose="020F0502020204030204" pitchFamily="34" charset="0"/>
              </a:rPr>
              <a:t>YouTube. </a:t>
            </a:r>
            <a:r>
              <a:rPr lang="en-US" u="sng" kern="100" dirty="0">
                <a:solidFill>
                  <a:srgbClr val="0563C1"/>
                </a:solidFill>
                <a:effectLst/>
                <a:ea typeface="Calibri" panose="020F0502020204030204" pitchFamily="34" charset="0"/>
                <a:hlinkClick r:id="rId3"/>
              </a:rPr>
              <a:t>https://www.youtube.com/watch?v=hZEiIz2e9GE</a:t>
            </a:r>
            <a:r>
              <a:rPr lang="en-US" u="sng" kern="100" dirty="0">
                <a:effectLst/>
                <a:ea typeface="Calibri" panose="020F0502020204030204" pitchFamily="34" charset="0"/>
              </a:rPr>
              <a:t> </a:t>
            </a:r>
            <a:endParaRPr lang="en-US" u="sng" dirty="0">
              <a:solidFill>
                <a:srgbClr val="0563C1"/>
              </a:solidFill>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solidFill>
                <a:srgbClr val="0563C1"/>
              </a:solidFill>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rPr>
              <a:t>Stoner, S. A. (2018). </a:t>
            </a:r>
            <a:r>
              <a:rPr lang="en-US" i="1" dirty="0">
                <a:effectLst/>
                <a:ea typeface="Calibri" panose="020F0502020204030204" pitchFamily="34" charset="0"/>
              </a:rPr>
              <a:t>Effective treatments for methamphetamine use disorder: A review.</a:t>
            </a:r>
            <a:r>
              <a:rPr lang="en-US" dirty="0">
                <a:effectLst/>
                <a:ea typeface="Calibri" panose="020F0502020204030204" pitchFamily="34" charset="0"/>
              </a:rPr>
              <a:t> Alcohol &amp; Drug Abuse Institute, University of Washington. </a:t>
            </a:r>
            <a:r>
              <a:rPr lang="en-US" u="sng" dirty="0">
                <a:solidFill>
                  <a:srgbClr val="0563C1"/>
                </a:solidFill>
                <a:effectLst/>
                <a:ea typeface="Calibri" panose="020F0502020204030204" pitchFamily="34" charset="0"/>
                <a:hlinkClick r:id="rId4"/>
              </a:rPr>
              <a:t>https://adai.uw.edu/pubs/pdf/2018methtreatment.pdf</a:t>
            </a:r>
            <a:r>
              <a:rPr lang="en-US" dirty="0">
                <a:effectLst/>
                <a:ea typeface="Calibri" panose="020F050202020403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8843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Remember what we said about requiring more time?! Methamphetamine use disorders are as treatable as other substance use disorders—with active engagement, incentive-based interventions, and treatment timelines that acknowledge the complexities of its use—individuals can move forward on their path to healing, including restoring brain functioning.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Notice the similarities between the first image on the left and the image on the right—14 months of sustained recovery from methamphetamine appears near baseline with the scan of no substance use history. This image signifies the importance of early identification and quality service provision for enhanced substance use disorder treatment retention—because as you can see, length of treatment and recovery really does matter.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rPr>
              <a:t>(National Institute on Drug Abuse, 2022a)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rPr>
              <a:t>(National Institute on Drug Abuse, 2022a)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rPr>
              <a:t>National Institute on Drug Abuse. (2022a). </a:t>
            </a:r>
            <a:r>
              <a:rPr lang="en-US" b="0" i="1" dirty="0">
                <a:effectLst/>
              </a:rPr>
              <a:t>What are the long-term effects of methamphetamine misuse? </a:t>
            </a:r>
            <a:r>
              <a:rPr lang="en-US" dirty="0">
                <a:effectLst/>
                <a:ea typeface="Arial" panose="020B0604020202020204" pitchFamily="34" charset="0"/>
              </a:rPr>
              <a:t>U.S. Department of Health and Human Services, National Institutes of Health.</a:t>
            </a:r>
            <a:r>
              <a:rPr lang="en-US" b="0" i="0" dirty="0">
                <a:effectLst/>
              </a:rPr>
              <a:t> </a:t>
            </a:r>
            <a:r>
              <a:rPr lang="en-US" b="0" i="0" dirty="0">
                <a:solidFill>
                  <a:srgbClr val="474747"/>
                </a:solidFill>
                <a:effectLst/>
                <a:hlinkClick r:id="rId3"/>
              </a:rPr>
              <a:t>https://nida.nih.gov/publications/research-reports/methamphetamine/what-are-long-term-effects-methamphetamine-misuse</a:t>
            </a:r>
            <a:r>
              <a:rPr lang="en-US" b="0" i="0" dirty="0">
                <a:solidFill>
                  <a:srgbClr val="474747"/>
                </a:solidFill>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386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Methamphetamine, commonly referred to as meth, is also known by a host of other street names, nicknames, or slang references. Let’s take a moment to review this diagram…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Arial" panose="020B0604020202020204" pitchFamily="34" charset="0"/>
                <a:ea typeface="Calibri" panose="020F0502020204030204" pitchFamily="34" charset="0"/>
                <a:cs typeface="Arial" panose="020B0604020202020204" pitchFamily="34" charset="0"/>
              </a:rPr>
              <a:t>Prompts for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latin typeface="Arial" panose="020B0604020202020204" pitchFamily="34" charset="0"/>
                <a:ea typeface="Calibri" panose="020F0502020204030204" pitchFamily="34" charset="0"/>
                <a:cs typeface="Arial" panose="020B0604020202020204" pitchFamily="34" charset="0"/>
              </a:rPr>
              <a:t>How many of these ‘names’ could you positively identify in reference to methamphetamine before today’s training? With a show of hands—25%? 50%? 75%?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latin typeface="Arial" panose="020B0604020202020204" pitchFamily="34" charset="0"/>
                <a:ea typeface="Calibri" panose="020F0502020204030204" pitchFamily="34" charset="0"/>
                <a:cs typeface="Arial" panose="020B0604020202020204" pitchFamily="34" charset="0"/>
              </a:rPr>
              <a:t>Do any of these ‘names’ surprise you? Or what stood out to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sz="1200" dirty="0">
                <a:effectLst/>
                <a:latin typeface="Arial"/>
                <a:ea typeface="Calibri"/>
                <a:cs typeface="Arial"/>
              </a:rPr>
              <a:t>There are hundreds of street names, nicknames, or slang references for methamphetamine—these are just 30 of the most commonly used at this point in time. As with all illicit drugs, </a:t>
            </a:r>
            <a:r>
              <a:rPr lang="en-US" dirty="0">
                <a:latin typeface="Arial"/>
                <a:ea typeface="Calibri"/>
                <a:cs typeface="Arial"/>
              </a:rPr>
              <a:t>terminology is </a:t>
            </a:r>
            <a:r>
              <a:rPr lang="en-US" sz="1200" dirty="0">
                <a:effectLst/>
                <a:latin typeface="Arial"/>
                <a:ea typeface="Calibri"/>
                <a:cs typeface="Arial"/>
              </a:rPr>
              <a:t>always changing</a:t>
            </a:r>
            <a:r>
              <a:rPr lang="en-US" dirty="0">
                <a:latin typeface="Arial"/>
                <a:ea typeface="Calibri"/>
                <a:cs typeface="Arial"/>
              </a:rPr>
              <a:t> or evolving, which serves as </a:t>
            </a:r>
            <a:r>
              <a:rPr lang="en-US" sz="1200" dirty="0">
                <a:effectLst/>
                <a:latin typeface="Arial"/>
                <a:ea typeface="Calibri"/>
                <a:cs typeface="Arial"/>
              </a:rPr>
              <a:t>a good reminder for us all to stay informed.  As without this important context of methamphetamine terminology, we as child welfare workers might fail to assess risk accurately or miss critical signs of parental substance use and potential child abuse or neglect. For example, a child mentioning “Scooby Snax” during a home visit may not raise concern due to an assumption this was in reference to popular Scooby Doo graham crackers and fruit snacks sold in large retail stores.    </a:t>
            </a:r>
          </a:p>
          <a:p>
            <a:pPr marL="0" marR="0" lvl="0" indent="0" algn="l" defTabSz="914400">
              <a:lnSpc>
                <a:spcPct val="100000"/>
              </a:lnSpc>
              <a:spcBef>
                <a:spcPts val="0"/>
              </a:spcBef>
              <a:spcAft>
                <a:spcPts val="0"/>
              </a:spcAft>
              <a:buClrTx/>
              <a:buSzTx/>
              <a:buFontTx/>
              <a:buNone/>
              <a:tabLst/>
              <a:defRPr/>
            </a:pPr>
            <a:endParaRPr lang="en-US" sz="1200" dirty="0">
              <a:effectLst/>
              <a:latin typeface="Arial"/>
              <a:ea typeface="Calibri" panose="020F0502020204030204" pitchFamily="34" charset="0"/>
              <a:cs typeface="Arial"/>
            </a:endParaRPr>
          </a:p>
          <a:p>
            <a:r>
              <a:rPr lang="en-US" dirty="0">
                <a:latin typeface="Arial"/>
                <a:ea typeface="Calibri"/>
                <a:cs typeface="Arial"/>
              </a:rPr>
              <a:t>With these subtleties in mind, let’s continue with our review of additional methamphetamine slang terminology...</a:t>
            </a:r>
            <a:endParaRPr lang="en-US" dirty="0">
              <a:latin typeface="Arial"/>
              <a:ea typeface="Calibri" panose="020F0502020204030204" pitchFamily="34" charset="0"/>
              <a:cs typeface="Arial"/>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sz="1200" b="0" i="0" dirty="0">
                <a:solidFill>
                  <a:srgbClr val="000000"/>
                </a:solidFill>
                <a:effectLst/>
                <a:latin typeface="Arial" panose="020B0604020202020204" pitchFamily="34" charset="0"/>
                <a:cs typeface="Arial" panose="020B0604020202020204" pitchFamily="34" charset="0"/>
              </a:rPr>
              <a:t>(U.S. Drug Enforcement Administration, 2020; </a:t>
            </a:r>
            <a:r>
              <a:rPr lang="en-US" b="0" i="0" dirty="0">
                <a:solidFill>
                  <a:srgbClr val="000000"/>
                </a:solidFill>
                <a:effectLst/>
              </a:rPr>
              <a:t>American Addiction Centers, 2023</a:t>
            </a:r>
            <a:r>
              <a:rPr lang="en-US" sz="1200" b="0" i="0" dirty="0">
                <a:solidFill>
                  <a:srgbClr val="00000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sz="1200" b="0" i="0" dirty="0">
                <a:solidFill>
                  <a:srgbClr val="000000"/>
                </a:solidFill>
                <a:effectLst/>
                <a:latin typeface="Arial" panose="020B0604020202020204" pitchFamily="34" charset="0"/>
                <a:cs typeface="Arial" panose="020B0604020202020204" pitchFamily="34" charset="0"/>
              </a:rPr>
              <a:t>(U.S. Drug Enforcement Administration, 2020; </a:t>
            </a:r>
            <a:r>
              <a:rPr lang="en-US" b="0" i="0" dirty="0">
                <a:solidFill>
                  <a:srgbClr val="000000"/>
                </a:solidFill>
                <a:effectLst/>
              </a:rPr>
              <a:t>American Addiction Centers, 2023</a:t>
            </a:r>
            <a:r>
              <a:rPr lang="en-US" sz="1200" b="0" i="0" dirty="0">
                <a:solidFill>
                  <a:srgbClr val="00000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dirty="0">
              <a:solidFill>
                <a:srgbClr val="000000"/>
              </a:solidFill>
              <a:ea typeface="Calibri" panose="020F0502020204030204" pitchFamily="34" charset="0"/>
            </a:endParaRPr>
          </a:p>
          <a:p>
            <a:pPr>
              <a:lnSpc>
                <a:spcPct val="107000"/>
              </a:lnSpc>
            </a:pPr>
            <a:r>
              <a:rPr lang="en-US" sz="1200" b="0" i="0" dirty="0">
                <a:solidFill>
                  <a:srgbClr val="000000"/>
                </a:solidFill>
                <a:effectLst/>
                <a:latin typeface="Arial" panose="020B0604020202020204" pitchFamily="34" charset="0"/>
                <a:cs typeface="Arial" panose="020B0604020202020204" pitchFamily="34" charset="0"/>
              </a:rPr>
              <a:t>U.S. Drug Enforcement Administration. (2020). </a:t>
            </a:r>
            <a:r>
              <a:rPr lang="en-US" sz="1200" b="0" i="1" dirty="0">
                <a:solidFill>
                  <a:srgbClr val="000000"/>
                </a:solidFill>
                <a:effectLst/>
                <a:latin typeface="Arial" panose="020B0604020202020204" pitchFamily="34" charset="0"/>
                <a:cs typeface="Arial" panose="020B0604020202020204" pitchFamily="34" charset="0"/>
              </a:rPr>
              <a:t>Methamphetamine: Drug fact sheet.</a:t>
            </a:r>
            <a:r>
              <a:rPr lang="en-US" sz="1200" b="0" i="0" dirty="0">
                <a:solidFill>
                  <a:srgbClr val="000000"/>
                </a:solidFill>
                <a:effectLst/>
                <a:latin typeface="Arial" panose="020B0604020202020204" pitchFamily="34" charset="0"/>
                <a:cs typeface="Arial" panose="020B0604020202020204" pitchFamily="34" charset="0"/>
              </a:rPr>
              <a:t> U.S. Department of Justice. </a:t>
            </a:r>
            <a:r>
              <a:rPr lang="en-US" sz="1200" b="0" i="0" u="sng" strike="noStrike" dirty="0">
                <a:solidFill>
                  <a:srgbClr val="467886"/>
                </a:solidFill>
                <a:effectLst/>
                <a:latin typeface="Arial" panose="020B0604020202020204" pitchFamily="34" charset="0"/>
                <a:cs typeface="Arial" panose="020B0604020202020204" pitchFamily="34" charset="0"/>
                <a:hlinkClick r:id="rId3"/>
              </a:rPr>
              <a:t>https://www.dea.gov/sites/default/files/2020-06/Methamphetamine-2020.pdf</a:t>
            </a:r>
            <a:r>
              <a:rPr lang="en-US" sz="1200" b="0" i="0" dirty="0">
                <a:solidFill>
                  <a:srgbClr val="000000"/>
                </a:solidFill>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b="0" i="0" dirty="0">
                <a:solidFill>
                  <a:srgbClr val="000000"/>
                </a:solidFill>
                <a:effectLst/>
              </a:rPr>
              <a:t>American Addiction Centers. (2023). </a:t>
            </a:r>
            <a:r>
              <a:rPr lang="en-US" b="0" i="1" dirty="0">
                <a:solidFill>
                  <a:srgbClr val="000000"/>
                </a:solidFill>
                <a:effectLst/>
              </a:rPr>
              <a:t>Meth street names, nicknames &amp; slang terms. </a:t>
            </a:r>
            <a:r>
              <a:rPr lang="en-US" b="0" i="0" u="sng" strike="noStrike" dirty="0">
                <a:solidFill>
                  <a:srgbClr val="467886"/>
                </a:solidFill>
                <a:effectLst/>
                <a:hlinkClick r:id="rId4"/>
              </a:rPr>
              <a:t>https://americanaddictioncenters.org/meth-treatment/slang-names</a:t>
            </a:r>
            <a:r>
              <a:rPr lang="en-US" b="0" i="0" dirty="0">
                <a:solidFill>
                  <a:srgbClr val="000000"/>
                </a:solidFill>
                <a:effectLst/>
              </a:rPr>
              <a:t> </a:t>
            </a:r>
            <a:endParaRPr lang="en-US" u="sng" kern="100" dirty="0">
              <a:solidFill>
                <a:srgbClr val="000000"/>
              </a:solidFill>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A055F39-DBF2-4708-9D0C-92AF29BAD49E}" type="slidenum">
              <a:rPr lang="en-US" smtClean="0"/>
              <a:t>5</a:t>
            </a:fld>
            <a:endParaRPr lang="en-US"/>
          </a:p>
        </p:txBody>
      </p:sp>
    </p:spTree>
    <p:extLst>
      <p:ext uri="{BB962C8B-B14F-4D97-AF65-F5344CB8AC3E}">
        <p14:creationId xmlns:p14="http://schemas.microsoft.com/office/powerpoint/2010/main" val="11268120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Let’s now close out today’s training session with a real-life reminder that recovery is possible—with Ira’s story on getting real with addiction; a video made possible by Doorway Recovery and the New Hampshire Department of Health and Human Services. </a:t>
            </a:r>
          </a:p>
          <a:p>
            <a:endParaRPr lang="en-US" dirty="0"/>
          </a:p>
          <a:p>
            <a:pPr marL="0" marR="0"/>
            <a:r>
              <a:rPr lang="en-US" b="1" dirty="0">
                <a:effectLst/>
                <a:latin typeface="Arial" panose="020B0604020202020204" pitchFamily="34" charset="0"/>
                <a:ea typeface="Calibri" panose="020F0502020204030204" pitchFamily="34" charset="0"/>
                <a:cs typeface="Arial" panose="020B0604020202020204" pitchFamily="34" charset="0"/>
              </a:rPr>
              <a:t>Prompts for Participants to Close Out Today’s Training Discussion:</a:t>
            </a:r>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Symbol" panose="05050102010706020507" pitchFamily="18" charset="2"/>
              <a:buChar char=""/>
              <a:tabLst>
                <a:tab pos="457200" algn="l"/>
              </a:tabLst>
            </a:pPr>
            <a:r>
              <a:rPr lang="en-US" b="1" dirty="0">
                <a:effectLst/>
                <a:latin typeface="Arial" panose="020B0604020202020204" pitchFamily="34" charset="0"/>
                <a:ea typeface="Calibri" panose="020F0502020204030204" pitchFamily="34" charset="0"/>
                <a:cs typeface="Arial" panose="020B0604020202020204" pitchFamily="34" charset="0"/>
              </a:rPr>
              <a:t>What part of Ira’s story resonated with you the most?</a:t>
            </a:r>
          </a:p>
          <a:p>
            <a:pPr marL="342900" marR="0" lvl="0" indent="-342900">
              <a:buFont typeface="Symbol" panose="05050102010706020507" pitchFamily="18" charset="2"/>
              <a:buChar char=""/>
              <a:tabLst>
                <a:tab pos="457200" algn="l"/>
              </a:tabLst>
            </a:pPr>
            <a:r>
              <a:rPr lang="en-US" b="1" dirty="0">
                <a:effectLst/>
                <a:latin typeface="Arial" panose="020B0604020202020204" pitchFamily="34" charset="0"/>
                <a:ea typeface="Calibri" panose="020F0502020204030204" pitchFamily="34" charset="0"/>
                <a:cs typeface="Arial" panose="020B0604020202020204" pitchFamily="34" charset="0"/>
              </a:rPr>
              <a:t>While never specifically mentioned, what parts of Ira’s story indicate the potential for a methamphetamine use disorder? </a:t>
            </a:r>
          </a:p>
          <a:p>
            <a:pPr marL="0" marR="0" lvl="0" indent="0">
              <a:buFont typeface="Symbol" panose="05050102010706020507" pitchFamily="18" charset="2"/>
              <a:buNone/>
              <a:tabLst>
                <a:tab pos="457200" algn="l"/>
              </a:tabLst>
            </a:pPr>
            <a:endParaRPr lang="en-US" b="0" dirty="0">
              <a:effectLst/>
              <a:latin typeface="Arial" panose="020B0604020202020204" pitchFamily="34" charset="0"/>
              <a:ea typeface="Calibri" panose="020F0502020204030204" pitchFamily="34" charset="0"/>
              <a:cs typeface="Arial" panose="020B0604020202020204" pitchFamily="34" charset="0"/>
            </a:endParaRPr>
          </a:p>
          <a:p>
            <a:pPr marL="0" marR="0" lvl="0" indent="0">
              <a:buFont typeface="Symbol" panose="05050102010706020507" pitchFamily="18" charset="2"/>
              <a:buNone/>
              <a:tabLst>
                <a:tab pos="457200" algn="l"/>
              </a:tabLst>
            </a:pPr>
            <a:r>
              <a:rPr lang="en-US" b="0" dirty="0">
                <a:effectLst/>
                <a:latin typeface="Arial" panose="020B0604020202020204" pitchFamily="34" charset="0"/>
                <a:ea typeface="Calibri" panose="020F0502020204030204" pitchFamily="34" charset="0"/>
                <a:cs typeface="Arial" panose="020B0604020202020204" pitchFamily="34" charset="0"/>
              </a:rPr>
              <a:t>While we don’t know the exact details of Ira’s substance use and co-occurring disorder history, we do know that his story represented environmental exposure from an early age with attempts to disrupt the cycle of intergenerational use and manufacturing prior to his own challenges with addiction. His road to recovery culminated at age 44 years old when as he described, he was “sick and tired of being sick and tired and had to get real with himself.” An important reminder that recovery (at any age or stage in life) is possible!</a:t>
            </a:r>
          </a:p>
          <a:p>
            <a:endParaRPr lang="en-US" dirty="0"/>
          </a:p>
          <a:p>
            <a:endParaRPr lang="en-US" dirty="0"/>
          </a:p>
          <a:p>
            <a:r>
              <a:rPr lang="en-US" u="sng" dirty="0"/>
              <a:t>Video Source: </a:t>
            </a:r>
          </a:p>
          <a:p>
            <a:endParaRPr lang="en-US" dirty="0"/>
          </a:p>
          <a:p>
            <a:r>
              <a:rPr lang="en-US" dirty="0"/>
              <a:t>Doorway Recovery Videos and New Hampshire Department of Health and Human Services</a:t>
            </a:r>
          </a:p>
        </p:txBody>
      </p:sp>
      <p:sp>
        <p:nvSpPr>
          <p:cNvPr id="4" name="Slide Number Placeholder 3"/>
          <p:cNvSpPr>
            <a:spLocks noGrp="1"/>
          </p:cNvSpPr>
          <p:nvPr>
            <p:ph type="sldNum" sz="quarter" idx="5"/>
          </p:nvPr>
        </p:nvSpPr>
        <p:spPr/>
        <p:txBody>
          <a:bodyPr/>
          <a:lstStyle/>
          <a:p>
            <a:fld id="{0A055F39-DBF2-4708-9D0C-92AF29BAD49E}" type="slidenum">
              <a:rPr lang="en-US" smtClean="0"/>
              <a:t>50</a:t>
            </a:fld>
            <a:endParaRPr lang="en-US"/>
          </a:p>
        </p:txBody>
      </p:sp>
    </p:spTree>
    <p:extLst>
      <p:ext uri="{BB962C8B-B14F-4D97-AF65-F5344CB8AC3E}">
        <p14:creationId xmlns:p14="http://schemas.microsoft.com/office/powerpoint/2010/main" val="41615881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effectLst/>
              </a:rPr>
              <a:t>Facilitator Script:​</a:t>
            </a:r>
            <a:r>
              <a:rPr lang="en-US" b="0" i="0" dirty="0">
                <a:effectLst/>
              </a:rPr>
              <a:t>​</a:t>
            </a:r>
          </a:p>
          <a:p>
            <a:pPr algn="l" rtl="0" fontAlgn="base"/>
            <a:r>
              <a:rPr lang="en-US" b="0" i="0" u="none" strike="noStrike" dirty="0">
                <a:effectLst/>
              </a:rPr>
              <a:t>​</a:t>
            </a:r>
            <a:r>
              <a:rPr lang="en-US" b="0" i="0" dirty="0">
                <a:effectLst/>
              </a:rPr>
              <a:t>​</a:t>
            </a:r>
          </a:p>
          <a:p>
            <a:pPr algn="l" rtl="0" fontAlgn="base"/>
            <a:r>
              <a:rPr lang="en-US" b="0" i="0" u="none" strike="noStrike" dirty="0">
                <a:effectLst/>
              </a:rPr>
              <a:t>Alright, this wraps up the instructional content for module eight. If you have any follow up questions from today’s training, feel free to reach out to the National Center on Substance Abuse and Child Welfare at ncsacw@cffutures.org or toll free at 1-866-493-2758. Thank you all for our rich discussion today and for your continued work on behalf of children, parents, and families affected by methamphetamines. ​Take care, everyone!</a:t>
            </a:r>
            <a:r>
              <a:rPr lang="en-US" b="0" i="0" dirty="0">
                <a:effectLst/>
              </a:rPr>
              <a:t>​</a:t>
            </a:r>
          </a:p>
          <a:p>
            <a:pPr algn="l" rtl="0" fontAlgn="base"/>
            <a:r>
              <a:rPr lang="en-US" b="0" i="0" dirty="0">
                <a:solidFill>
                  <a:srgbClr val="444444"/>
                </a:solidFill>
                <a:effectLst/>
                <a:latin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1294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34293435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C76930-8B51-7E46-B626-25E9D8E8494C}" type="slidenum">
              <a:rPr lang="en-US" smtClean="0"/>
              <a:t>53</a:t>
            </a:fld>
            <a:endParaRPr lang="en-US"/>
          </a:p>
        </p:txBody>
      </p:sp>
    </p:spTree>
    <p:extLst>
      <p:ext uri="{BB962C8B-B14F-4D97-AF65-F5344CB8AC3E}">
        <p14:creationId xmlns:p14="http://schemas.microsoft.com/office/powerpoint/2010/main" val="2378756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C76930-8B51-7E46-B626-25E9D8E8494C}" type="slidenum">
              <a:rPr lang="en-US" smtClean="0"/>
              <a:t>54</a:t>
            </a:fld>
            <a:endParaRPr lang="en-US"/>
          </a:p>
        </p:txBody>
      </p:sp>
    </p:spTree>
    <p:extLst>
      <p:ext uri="{BB962C8B-B14F-4D97-AF65-F5344CB8AC3E}">
        <p14:creationId xmlns:p14="http://schemas.microsoft.com/office/powerpoint/2010/main" val="11146366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C76930-8B51-7E46-B626-25E9D8E8494C}" type="slidenum">
              <a:rPr lang="en-US" smtClean="0"/>
              <a:t>55</a:t>
            </a:fld>
            <a:endParaRPr lang="en-US"/>
          </a:p>
        </p:txBody>
      </p:sp>
    </p:spTree>
    <p:extLst>
      <p:ext uri="{BB962C8B-B14F-4D97-AF65-F5344CB8AC3E}">
        <p14:creationId xmlns:p14="http://schemas.microsoft.com/office/powerpoint/2010/main" val="22834897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21505405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1BCB87-4CC9-4D37-BDC3-E8A0FA5D025D}"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5878840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772223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solidFill>
                <a:srgbClr val="1C2838"/>
              </a:solidFill>
              <a:effectLst/>
              <a:latin typeface="Arial" panose="020B0604020202020204" pitchFamily="34" charset="0"/>
              <a:ea typeface="Times New Roman" panose="02020603050405020304" pitchFamily="18" charset="0"/>
              <a:cs typeface="Arial" panose="020B0604020202020204" pitchFamily="34" charset="0"/>
            </a:endParaRPr>
          </a:p>
          <a:p>
            <a:r>
              <a:rPr lang="en-US" dirty="0">
                <a:solidFill>
                  <a:srgbClr val="1C2838"/>
                </a:solidFill>
                <a:effectLst/>
                <a:latin typeface="Arial" panose="020B0604020202020204" pitchFamily="34" charset="0"/>
                <a:ea typeface="Times New Roman" panose="02020603050405020304" pitchFamily="18" charset="0"/>
                <a:cs typeface="Arial" panose="020B0604020202020204" pitchFamily="34" charset="0"/>
              </a:rPr>
              <a:t>Here we have a list of slang terms used to describe the act of using methamphetamine. </a:t>
            </a:r>
          </a:p>
          <a:p>
            <a:endParaRPr lang="en-US" dirty="0">
              <a:solidFill>
                <a:srgbClr val="1C2838"/>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1C2838"/>
                </a:solidFill>
                <a:effectLst/>
                <a:latin typeface="Arial" panose="020B0604020202020204" pitchFamily="34" charset="0"/>
                <a:ea typeface="Times New Roman" panose="02020603050405020304" pitchFamily="18" charset="0"/>
                <a:cs typeface="Arial" panose="020B0604020202020204" pitchFamily="34" charset="0"/>
              </a:rPr>
              <a:t>Prompts for Participants:</a:t>
            </a:r>
            <a:endParaRPr lang="en-US" dirty="0">
              <a:solidFill>
                <a:srgbClr val="1C2838"/>
              </a:solidFill>
              <a:effectLst/>
              <a:latin typeface="Arial" panose="020B0604020202020204" pitchFamily="34" charset="0"/>
              <a:ea typeface="Times New Roman" panose="02020603050405020304" pitchFamily="18"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b="1" dirty="0">
                <a:solidFill>
                  <a:srgbClr val="1C2838"/>
                </a:solidFill>
                <a:effectLst/>
                <a:latin typeface="Arial" panose="020B0604020202020204" pitchFamily="34" charset="0"/>
                <a:ea typeface="Times New Roman" panose="02020603050405020304" pitchFamily="18" charset="0"/>
                <a:cs typeface="Arial" panose="020B0604020202020204" pitchFamily="34" charset="0"/>
              </a:rPr>
              <a:t>Do these slang terms align with the language being used in your community?</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b="1" dirty="0">
                <a:solidFill>
                  <a:srgbClr val="1C2838"/>
                </a:solidFill>
                <a:effectLst/>
                <a:latin typeface="Arial" panose="020B0604020202020204" pitchFamily="34" charset="0"/>
                <a:ea typeface="Times New Roman" panose="02020603050405020304" pitchFamily="18" charset="0"/>
                <a:cs typeface="Arial" panose="020B0604020202020204" pitchFamily="34" charset="0"/>
              </a:rPr>
              <a:t>Are we missing any other common slang terms from this list?</a:t>
            </a:r>
          </a:p>
          <a:p>
            <a:pPr marL="0" marR="0" lvl="0" indent="0">
              <a:lnSpc>
                <a:spcPct val="107000"/>
              </a:lnSpc>
              <a:spcBef>
                <a:spcPts val="0"/>
              </a:spcBef>
              <a:spcAft>
                <a:spcPts val="0"/>
              </a:spcAft>
              <a:buFont typeface="Wingdings" panose="05000000000000000000" pitchFamily="2" charset="2"/>
              <a:buNone/>
            </a:pPr>
            <a:endParaRPr lang="en-US" dirty="0">
              <a:solidFill>
                <a:srgbClr val="1C2838"/>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Font typeface="Wingdings" panose="05000000000000000000" pitchFamily="2" charset="2"/>
              <a:buNone/>
            </a:pPr>
            <a:r>
              <a:rPr lang="en-US" i="1" dirty="0">
                <a:solidFill>
                  <a:srgbClr val="1C2838"/>
                </a:solidFill>
                <a:effectLst/>
                <a:latin typeface="Arial" panose="020B0604020202020204" pitchFamily="34" charset="0"/>
                <a:ea typeface="Calibri" panose="020F0502020204030204" pitchFamily="34" charset="0"/>
                <a:cs typeface="Arial" panose="020B0604020202020204" pitchFamily="34" charset="0"/>
              </a:rPr>
              <a:t>[Possible answer is the term ‘run’ used to describe a methamphetamine binge]</a:t>
            </a:r>
          </a:p>
          <a:p>
            <a:pPr marL="0" marR="0" lvl="0" indent="0">
              <a:lnSpc>
                <a:spcPct val="107000"/>
              </a:lnSpc>
              <a:spcBef>
                <a:spcPts val="0"/>
              </a:spcBef>
              <a:spcAft>
                <a:spcPts val="0"/>
              </a:spcAft>
              <a:buFont typeface="Wingdings" panose="05000000000000000000" pitchFamily="2" charset="2"/>
              <a:buNone/>
            </a:pPr>
            <a:endParaRPr lang="en-US" dirty="0">
              <a:solidFill>
                <a:srgbClr val="1C2838"/>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Font typeface="Wingdings" panose="05000000000000000000" pitchFamily="2" charset="2"/>
              <a:buNone/>
            </a:pPr>
            <a:r>
              <a:rPr lang="en-US" dirty="0">
                <a:solidFill>
                  <a:srgbClr val="1C2838"/>
                </a:solidFill>
                <a:effectLst/>
                <a:latin typeface="Arial" panose="020B0604020202020204" pitchFamily="34" charset="0"/>
                <a:ea typeface="Calibri" panose="020F0502020204030204" pitchFamily="34" charset="0"/>
                <a:cs typeface="Arial" panose="020B0604020202020204" pitchFamily="34" charset="0"/>
              </a:rPr>
              <a:t>*Is anyone familiar with the slang term ‘run,’ the term in this context is used to describe a person on a methamphetamine binge. </a:t>
            </a:r>
          </a:p>
          <a:p>
            <a:pPr marL="0" marR="0" lvl="0" indent="0">
              <a:lnSpc>
                <a:spcPct val="107000"/>
              </a:lnSpc>
              <a:spcBef>
                <a:spcPts val="0"/>
              </a:spcBef>
              <a:spcAft>
                <a:spcPts val="0"/>
              </a:spcAft>
              <a:buFont typeface="Wingdings" panose="05000000000000000000" pitchFamily="2" charset="2"/>
              <a:buNone/>
            </a:pPr>
            <a:endParaRPr lang="en-US" dirty="0">
              <a:solidFill>
                <a:srgbClr val="1C2838"/>
              </a:solidFill>
              <a:ea typeface="Calibri" panose="020F050202020403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sz="1200" b="0" i="0" dirty="0">
                <a:solidFill>
                  <a:srgbClr val="000000"/>
                </a:solidFill>
                <a:effectLst/>
                <a:latin typeface="Arial" panose="020B0604020202020204" pitchFamily="34" charset="0"/>
                <a:cs typeface="Arial" panose="020B0604020202020204" pitchFamily="34" charset="0"/>
              </a:rPr>
              <a:t>(U.S. Drug Enforcement Administration, 2020; </a:t>
            </a:r>
            <a:r>
              <a:rPr lang="en-US" b="0" i="0" dirty="0">
                <a:solidFill>
                  <a:srgbClr val="000000"/>
                </a:solidFill>
                <a:effectLst/>
              </a:rPr>
              <a:t>American Addiction Centers, 2023</a:t>
            </a:r>
            <a:r>
              <a:rPr lang="en-US" sz="1200" b="0" i="0" dirty="0">
                <a:solidFill>
                  <a:srgbClr val="00000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sz="1200" b="0" i="0" dirty="0">
                <a:solidFill>
                  <a:srgbClr val="000000"/>
                </a:solidFill>
                <a:effectLst/>
                <a:latin typeface="Arial" panose="020B0604020202020204" pitchFamily="34" charset="0"/>
                <a:cs typeface="Arial" panose="020B0604020202020204" pitchFamily="34" charset="0"/>
              </a:rPr>
              <a:t>(U.S. Drug Enforcement Administration, 2020; </a:t>
            </a:r>
            <a:r>
              <a:rPr lang="en-US" b="0" i="0" dirty="0">
                <a:solidFill>
                  <a:srgbClr val="000000"/>
                </a:solidFill>
                <a:effectLst/>
              </a:rPr>
              <a:t>American Addiction Centers, 2023</a:t>
            </a:r>
            <a:r>
              <a:rPr lang="en-US" sz="1200" b="0" i="0" dirty="0">
                <a:solidFill>
                  <a:srgbClr val="00000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dirty="0">
              <a:solidFill>
                <a:srgbClr val="000000"/>
              </a:solidFill>
              <a:ea typeface="Calibri" panose="020F0502020204030204" pitchFamily="34" charset="0"/>
            </a:endParaRPr>
          </a:p>
          <a:p>
            <a:pPr>
              <a:lnSpc>
                <a:spcPct val="107000"/>
              </a:lnSpc>
            </a:pPr>
            <a:r>
              <a:rPr lang="en-US" sz="1200" b="0" i="0" dirty="0">
                <a:solidFill>
                  <a:srgbClr val="000000"/>
                </a:solidFill>
                <a:effectLst/>
                <a:latin typeface="Arial" panose="020B0604020202020204" pitchFamily="34" charset="0"/>
                <a:cs typeface="Arial" panose="020B0604020202020204" pitchFamily="34" charset="0"/>
              </a:rPr>
              <a:t>U.S. Drug Enforcement Administration. (2020). </a:t>
            </a:r>
            <a:r>
              <a:rPr lang="en-US" sz="1200" b="0" i="1" dirty="0">
                <a:solidFill>
                  <a:srgbClr val="000000"/>
                </a:solidFill>
                <a:effectLst/>
                <a:latin typeface="Arial" panose="020B0604020202020204" pitchFamily="34" charset="0"/>
                <a:cs typeface="Arial" panose="020B0604020202020204" pitchFamily="34" charset="0"/>
              </a:rPr>
              <a:t>Methamphetamine: Drug fact sheet.</a:t>
            </a:r>
            <a:r>
              <a:rPr lang="en-US" sz="1200" b="0" i="0" dirty="0">
                <a:solidFill>
                  <a:srgbClr val="000000"/>
                </a:solidFill>
                <a:effectLst/>
                <a:latin typeface="Arial" panose="020B0604020202020204" pitchFamily="34" charset="0"/>
                <a:cs typeface="Arial" panose="020B0604020202020204" pitchFamily="34" charset="0"/>
              </a:rPr>
              <a:t> U.S. Department of Justice. </a:t>
            </a:r>
            <a:r>
              <a:rPr lang="en-US" sz="1200" b="0" i="0" u="sng" strike="noStrike" dirty="0">
                <a:solidFill>
                  <a:srgbClr val="467886"/>
                </a:solidFill>
                <a:effectLst/>
                <a:latin typeface="Arial" panose="020B0604020202020204" pitchFamily="34" charset="0"/>
                <a:cs typeface="Arial" panose="020B0604020202020204" pitchFamily="34" charset="0"/>
                <a:hlinkClick r:id="rId3"/>
              </a:rPr>
              <a:t>https://www.dea.gov/sites/default/files/2020-06/Methamphetamine-2020.pdf</a:t>
            </a:r>
            <a:r>
              <a:rPr lang="en-US" sz="1200" b="0" i="0" dirty="0">
                <a:solidFill>
                  <a:srgbClr val="000000"/>
                </a:solidFill>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b="0" i="0" dirty="0">
                <a:solidFill>
                  <a:srgbClr val="000000"/>
                </a:solidFill>
                <a:effectLst/>
              </a:rPr>
              <a:t>American Addiction Centers. (2023). </a:t>
            </a:r>
            <a:r>
              <a:rPr lang="en-US" b="0" i="1" dirty="0">
                <a:solidFill>
                  <a:srgbClr val="000000"/>
                </a:solidFill>
                <a:effectLst/>
              </a:rPr>
              <a:t>Meth street names, nicknames &amp; slang terms. </a:t>
            </a:r>
            <a:r>
              <a:rPr lang="en-US" b="0" i="0" u="sng" strike="noStrike" dirty="0">
                <a:solidFill>
                  <a:srgbClr val="467886"/>
                </a:solidFill>
                <a:effectLst/>
                <a:hlinkClick r:id="rId4"/>
              </a:rPr>
              <a:t>https://americanaddictioncenters.org/meth-treatment/slang-names</a:t>
            </a:r>
            <a:r>
              <a:rPr lang="en-US" b="0" i="0" dirty="0">
                <a:solidFill>
                  <a:srgbClr val="000000"/>
                </a:solidFill>
                <a:effectLst/>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380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Now let’s review slang terms for when combining methamphetamine with other illicit drugs.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Arial" panose="020B0604020202020204" pitchFamily="34" charset="0"/>
                <a:ea typeface="Calibri" panose="020F0502020204030204" pitchFamily="34" charset="0"/>
                <a:cs typeface="Arial" panose="020B0604020202020204" pitchFamily="34" charset="0"/>
              </a:rPr>
              <a:t>Prompt for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latin typeface="Arial" panose="020B0604020202020204" pitchFamily="34" charset="0"/>
                <a:ea typeface="Calibri" panose="020F0502020204030204" pitchFamily="34" charset="0"/>
                <a:cs typeface="Arial" panose="020B0604020202020204" pitchFamily="34" charset="0"/>
              </a:rPr>
              <a:t>Does anyone in the room know which other illicit drugs are combined with methamphetamine for each of these respective terms?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ea typeface="Calibri" panose="020F0502020204030204" pitchFamily="34" charset="0"/>
                <a:cs typeface="Arial" panose="020B0604020202020204" pitchFamily="34" charset="0"/>
              </a:rPr>
              <a:t>Answer Key: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effectLst/>
                <a:latin typeface="Arial" panose="020B0604020202020204" pitchFamily="34" charset="0"/>
                <a:ea typeface="Calibri" panose="020F0502020204030204" pitchFamily="34" charset="0"/>
                <a:cs typeface="Arial" panose="020B0604020202020204" pitchFamily="34" charset="0"/>
              </a:rPr>
              <a:t>Fire - crack and meth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effectLst/>
                <a:latin typeface="Arial" panose="020B0604020202020204" pitchFamily="34" charset="0"/>
                <a:ea typeface="Calibri" panose="020F0502020204030204" pitchFamily="34" charset="0"/>
                <a:cs typeface="Arial" panose="020B0604020202020204" pitchFamily="34" charset="0"/>
              </a:rPr>
              <a:t>Twisters - ecstasy and meth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effectLst/>
                <a:latin typeface="Arial" panose="020B0604020202020204" pitchFamily="34" charset="0"/>
                <a:ea typeface="Calibri" panose="020F0502020204030204" pitchFamily="34" charset="0"/>
                <a:cs typeface="Arial" panose="020B0604020202020204" pitchFamily="34" charset="0"/>
              </a:rPr>
              <a:t>Hugs and kisses - cocaine and meth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effectLst/>
                <a:latin typeface="Arial" panose="020B0604020202020204" pitchFamily="34" charset="0"/>
                <a:ea typeface="Calibri" panose="020F0502020204030204" pitchFamily="34" charset="0"/>
                <a:cs typeface="Arial" panose="020B0604020202020204" pitchFamily="34" charset="0"/>
              </a:rPr>
              <a:t>Party and play - MDMA and meth/Poppers and meth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dirty="0">
              <a:ea typeface="Calibri" panose="020F050202020403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sz="1200" b="0" i="0" dirty="0">
                <a:solidFill>
                  <a:srgbClr val="000000"/>
                </a:solidFill>
                <a:effectLst/>
                <a:latin typeface="Arial" panose="020B0604020202020204" pitchFamily="34" charset="0"/>
                <a:cs typeface="Arial" panose="020B0604020202020204" pitchFamily="34" charset="0"/>
              </a:rPr>
              <a:t>(U.S. Drug Enforcement Administration, 2020; </a:t>
            </a:r>
            <a:r>
              <a:rPr lang="en-US" b="0" i="0" dirty="0">
                <a:solidFill>
                  <a:srgbClr val="000000"/>
                </a:solidFill>
                <a:effectLst/>
              </a:rPr>
              <a:t>American Addiction Centers, 2023</a:t>
            </a:r>
            <a:r>
              <a:rPr lang="en-US" sz="1200" b="0" i="0" dirty="0">
                <a:solidFill>
                  <a:srgbClr val="00000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sz="1200" b="0" i="0" dirty="0">
                <a:solidFill>
                  <a:srgbClr val="000000"/>
                </a:solidFill>
                <a:effectLst/>
                <a:latin typeface="Arial" panose="020B0604020202020204" pitchFamily="34" charset="0"/>
                <a:cs typeface="Arial" panose="020B0604020202020204" pitchFamily="34" charset="0"/>
              </a:rPr>
              <a:t>(U.S. Drug Enforcement Administration, 2020; </a:t>
            </a:r>
            <a:r>
              <a:rPr lang="en-US" b="0" i="0" dirty="0">
                <a:solidFill>
                  <a:srgbClr val="000000"/>
                </a:solidFill>
                <a:effectLst/>
              </a:rPr>
              <a:t>American Addiction Centers, 2023</a:t>
            </a:r>
            <a:r>
              <a:rPr lang="en-US" sz="1200" b="0" i="0" dirty="0">
                <a:solidFill>
                  <a:srgbClr val="00000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dirty="0">
              <a:solidFill>
                <a:srgbClr val="000000"/>
              </a:solidFill>
              <a:ea typeface="Calibri" panose="020F0502020204030204" pitchFamily="34" charset="0"/>
            </a:endParaRPr>
          </a:p>
          <a:p>
            <a:pPr>
              <a:lnSpc>
                <a:spcPct val="107000"/>
              </a:lnSpc>
            </a:pPr>
            <a:r>
              <a:rPr lang="en-US" sz="1200" b="0" i="0" dirty="0">
                <a:solidFill>
                  <a:srgbClr val="000000"/>
                </a:solidFill>
                <a:effectLst/>
                <a:latin typeface="Arial" panose="020B0604020202020204" pitchFamily="34" charset="0"/>
                <a:cs typeface="Arial" panose="020B0604020202020204" pitchFamily="34" charset="0"/>
              </a:rPr>
              <a:t>U.S. Drug Enforcement Administration. (2020). </a:t>
            </a:r>
            <a:r>
              <a:rPr lang="en-US" sz="1200" b="0" i="1" dirty="0">
                <a:solidFill>
                  <a:srgbClr val="000000"/>
                </a:solidFill>
                <a:effectLst/>
                <a:latin typeface="Arial" panose="020B0604020202020204" pitchFamily="34" charset="0"/>
                <a:cs typeface="Arial" panose="020B0604020202020204" pitchFamily="34" charset="0"/>
              </a:rPr>
              <a:t>Methamphetamine: Drug fact sheet.</a:t>
            </a:r>
            <a:r>
              <a:rPr lang="en-US" sz="1200" b="0" i="0" dirty="0">
                <a:solidFill>
                  <a:srgbClr val="000000"/>
                </a:solidFill>
                <a:effectLst/>
                <a:latin typeface="Arial" panose="020B0604020202020204" pitchFamily="34" charset="0"/>
                <a:cs typeface="Arial" panose="020B0604020202020204" pitchFamily="34" charset="0"/>
              </a:rPr>
              <a:t> U.S. Department of Justice. </a:t>
            </a:r>
            <a:r>
              <a:rPr lang="en-US" sz="1200" b="0" i="0" u="sng" strike="noStrike" dirty="0">
                <a:solidFill>
                  <a:srgbClr val="467886"/>
                </a:solidFill>
                <a:effectLst/>
                <a:latin typeface="Arial" panose="020B0604020202020204" pitchFamily="34" charset="0"/>
                <a:cs typeface="Arial" panose="020B0604020202020204" pitchFamily="34" charset="0"/>
                <a:hlinkClick r:id="rId3"/>
              </a:rPr>
              <a:t>https://www.dea.gov/sites/default/files/2020-06/Methamphetamine-2020.pdf</a:t>
            </a:r>
            <a:r>
              <a:rPr lang="en-US" sz="1200" b="0" i="0" dirty="0">
                <a:solidFill>
                  <a:srgbClr val="000000"/>
                </a:solidFill>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b="0" i="0" dirty="0">
                <a:solidFill>
                  <a:srgbClr val="000000"/>
                </a:solidFill>
                <a:effectLst/>
              </a:rPr>
              <a:t>American Addiction Centers. (2023). </a:t>
            </a:r>
            <a:r>
              <a:rPr lang="en-US" b="0" i="1" dirty="0">
                <a:solidFill>
                  <a:srgbClr val="000000"/>
                </a:solidFill>
                <a:effectLst/>
              </a:rPr>
              <a:t>Meth street names, nicknames &amp; slang terms. </a:t>
            </a:r>
            <a:r>
              <a:rPr lang="en-US" b="0" i="0" u="sng" strike="noStrike" dirty="0">
                <a:solidFill>
                  <a:srgbClr val="467886"/>
                </a:solidFill>
                <a:effectLst/>
                <a:hlinkClick r:id="rId4"/>
              </a:rPr>
              <a:t>https://americanaddictioncenters.org/meth-treatment/slang-names</a:t>
            </a:r>
            <a:r>
              <a:rPr lang="en-US" b="0" i="0" dirty="0">
                <a:solidFill>
                  <a:srgbClr val="000000"/>
                </a:solidFill>
                <a:effectLst/>
              </a:rPr>
              <a:t> </a:t>
            </a:r>
            <a:endParaRPr lang="en-US" sz="1200" i="1"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85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B2B84-9802-A32D-1FB4-06B483DD27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8F711-3F58-0949-F65F-8925371513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7FCA8A-1A67-7318-BBFD-00C2A56D829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p>
          <a:p>
            <a:r>
              <a:rPr lang="en-US" dirty="0"/>
              <a:t>So now that we have some basic terminology down, let’s begin to build our foundational knowledge about this drug. Methamphetamine is a powerful central nervous system stimulant. It is classified as a schedule II-controlled substance and comes in different forms of use including powders, crystals, or pills. People take methamphetamine by smoking, snorting, swallowing, or injecting the powder when dissolved in water or alcohol.</a:t>
            </a:r>
          </a:p>
          <a:p>
            <a:endParaRPr lang="en-US" dirty="0"/>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dirty="0">
                <a:effectLst/>
              </a:rPr>
              <a:t>(National Institute on Drug Abuse, 2022b)</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b="0" i="0" dirty="0">
                <a:effectLst/>
              </a:rPr>
              <a:t>(National Institute on Drug Abuse, 2022b)</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en-US" b="0" i="0" dirty="0">
                <a:effectLst/>
              </a:rPr>
              <a:t>National Institute on Drug Abuse. (2022b). </a:t>
            </a:r>
            <a:r>
              <a:rPr lang="en-US" b="0" i="1" dirty="0">
                <a:effectLst/>
              </a:rPr>
              <a:t>What is methamphetamine? </a:t>
            </a:r>
            <a:r>
              <a:rPr lang="en-US" b="0" i="0" dirty="0">
                <a:effectLst/>
              </a:rPr>
              <a:t>U.S. Department of Health and Human Services, National Institutes of Health. </a:t>
            </a:r>
            <a:r>
              <a:rPr lang="en-US" b="0" i="0" u="sng" strike="noStrike" dirty="0">
                <a:solidFill>
                  <a:srgbClr val="467886"/>
                </a:solidFill>
                <a:effectLst/>
                <a:hlinkClick r:id="rId3"/>
              </a:rPr>
              <a:t>https://nida.nih.gov/publications/research-reports/methamphetamine/what-methamphetamine</a:t>
            </a:r>
            <a:r>
              <a:rPr lang="en-US" b="0" i="0" dirty="0">
                <a:solidFill>
                  <a:srgbClr val="474747"/>
                </a:solidFill>
                <a:effectLst/>
              </a:rPr>
              <a:t> </a:t>
            </a:r>
            <a:endParaRPr lang="en-US" b="0" i="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a:extLst>
              <a:ext uri="{FF2B5EF4-FFF2-40B4-BE49-F238E27FC236}">
                <a16:creationId xmlns:a16="http://schemas.microsoft.com/office/drawing/2014/main" id="{13D17A1B-900C-BA03-39E8-E6A5DE3833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063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Facilitator Script:</a:t>
            </a:r>
          </a:p>
          <a:p>
            <a:endParaRPr lang="en-US" sz="1200" dirty="0">
              <a:effectLst/>
              <a:latin typeface="Arial" panose="020B0604020202020204" pitchFamily="34" charset="0"/>
              <a:ea typeface="Calibri" panose="020F0502020204030204" pitchFamily="34" charset="0"/>
              <a:cs typeface="Arial" panose="020B0604020202020204" pitchFamily="34" charset="0"/>
            </a:endParaRPr>
          </a:p>
          <a:p>
            <a:r>
              <a:rPr lang="en-US" sz="1200" dirty="0">
                <a:effectLst/>
                <a:latin typeface="Arial" panose="020B0604020202020204" pitchFamily="34" charset="0"/>
                <a:ea typeface="Calibri" panose="020F0502020204030204" pitchFamily="34" charset="0"/>
                <a:cs typeface="Arial" panose="020B0604020202020204" pitchFamily="34" charset="0"/>
              </a:rPr>
              <a:t>As mentioned before, methamphetamine is a powerful central nervous system stimulant known to be highly addictive. Individuals who use meth describe being drawn to the drug’s euphoric high—described as an intense rush of pleasure, heightened energy, and bolstered self-esteem—that can last up to 8-12 hours. Other reported effects that influence methamphetamine use include appetite suppression, weight loss, sexual arousal, and its relative affordability in comparison to other illicit drugs. </a:t>
            </a:r>
          </a:p>
          <a:p>
            <a:endParaRPr lang="en-US" sz="1200" dirty="0">
              <a:effectLst/>
              <a:latin typeface="Arial" panose="020B0604020202020204" pitchFamily="34" charset="0"/>
              <a:ea typeface="Calibri" panose="020F0502020204030204" pitchFamily="34" charset="0"/>
              <a:cs typeface="Arial" panose="020B0604020202020204" pitchFamily="34" charset="0"/>
            </a:endParaRPr>
          </a:p>
          <a:p>
            <a:r>
              <a:rPr lang="en-US" sz="1200" dirty="0">
                <a:effectLst/>
                <a:latin typeface="Arial" panose="020B0604020202020204" pitchFamily="34" charset="0"/>
                <a:ea typeface="Calibri" panose="020F0502020204030204" pitchFamily="34" charset="0"/>
                <a:cs typeface="Arial" panose="020B0604020202020204" pitchFamily="34" charset="0"/>
              </a:rPr>
              <a:t>Now, it’s important that we also bring awareness to the fact that methamphetamine use is also known to have severe negative effects as the drug begins to wear off which contributes to patterns of repeated doses or a binge. This is where individuals remain high for days at a time before using other drugs or alcohol to help with sleep such as depressants. This cycle of use can often result in a crash—described as multiple days of sleeping and the onset of severe negative effects including depression, anxiety, irritability, and aggression. </a:t>
            </a:r>
          </a:p>
          <a:p>
            <a:endParaRPr lang="en-US" sz="1200" dirty="0">
              <a:effectLst/>
              <a:latin typeface="Arial" panose="020B0604020202020204" pitchFamily="34" charset="0"/>
              <a:ea typeface="Calibri" panose="020F0502020204030204" pitchFamily="34" charset="0"/>
              <a:cs typeface="Arial" panose="020B0604020202020204" pitchFamily="34" charset="0"/>
            </a:endParaRPr>
          </a:p>
          <a:p>
            <a:r>
              <a:rPr lang="en-US" sz="1200" b="1" dirty="0">
                <a:effectLst/>
                <a:latin typeface="Arial" panose="020B0604020202020204" pitchFamily="34" charset="0"/>
                <a:ea typeface="Calibri" panose="020F0502020204030204" pitchFamily="34" charset="0"/>
                <a:cs typeface="Arial" panose="020B0604020202020204" pitchFamily="34" charset="0"/>
              </a:rPr>
              <a:t>Prompt for Participants:</a:t>
            </a:r>
          </a:p>
          <a:p>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US" sz="1200" b="1" dirty="0">
                <a:effectLst/>
                <a:latin typeface="Arial" panose="020B0604020202020204" pitchFamily="34" charset="0"/>
                <a:ea typeface="Calibri" panose="020F0502020204030204" pitchFamily="34" charset="0"/>
                <a:cs typeface="Arial" panose="020B0604020202020204" pitchFamily="34" charset="0"/>
              </a:rPr>
              <a:t>Knowing this information about patterns of use with methamphetamine—repeated doses or binge for a period of 24 hours followed by a crash and upwards of three days—what would you need to know to inform your assessment of safety, risk, and parental protective capacities?</a:t>
            </a:r>
          </a:p>
          <a:p>
            <a:endParaRPr lang="en-US" sz="1200" dirty="0">
              <a:effectLst/>
              <a:latin typeface="Arial" panose="020B0604020202020204" pitchFamily="34" charset="0"/>
              <a:ea typeface="Calibri" panose="020F0502020204030204" pitchFamily="34" charset="0"/>
              <a:cs typeface="Arial" panose="020B0604020202020204" pitchFamily="34" charset="0"/>
            </a:endParaRPr>
          </a:p>
          <a:p>
            <a:r>
              <a:rPr lang="en-US" sz="1200" i="1" dirty="0">
                <a:effectLst/>
                <a:latin typeface="Arial" panose="020B0604020202020204" pitchFamily="34" charset="0"/>
                <a:ea typeface="Calibri" panose="020F0502020204030204" pitchFamily="34" charset="0"/>
                <a:cs typeface="Arial" panose="020B0604020202020204" pitchFamily="34" charset="0"/>
              </a:rPr>
              <a:t>Possible responses may include:</a:t>
            </a:r>
          </a:p>
          <a:p>
            <a:pPr marL="171450" indent="-171450">
              <a:buFont typeface="Arial" panose="020B0604020202020204" pitchFamily="34" charset="0"/>
              <a:buChar char="•"/>
            </a:pPr>
            <a:endParaRPr lang="en-US" sz="1200" i="1" dirty="0">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US" sz="1200" i="1" dirty="0">
                <a:effectLst/>
                <a:latin typeface="Arial" panose="020B0604020202020204" pitchFamily="34" charset="0"/>
                <a:ea typeface="Calibri" panose="020F0502020204030204" pitchFamily="34" charset="0"/>
                <a:cs typeface="Arial" panose="020B0604020202020204" pitchFamily="34" charset="0"/>
              </a:rPr>
              <a:t>How often are they using meth? </a:t>
            </a:r>
          </a:p>
          <a:p>
            <a:pPr marL="171450" indent="-171450">
              <a:buFont typeface="Arial" panose="020B0604020202020204" pitchFamily="34" charset="0"/>
              <a:buChar char="•"/>
            </a:pPr>
            <a:r>
              <a:rPr lang="en-US" sz="1200" i="1" dirty="0">
                <a:effectLst/>
                <a:latin typeface="Arial" panose="020B0604020202020204" pitchFamily="34" charset="0"/>
                <a:ea typeface="Calibri" panose="020F0502020204030204" pitchFamily="34" charset="0"/>
                <a:cs typeface="Arial" panose="020B0604020202020204" pitchFamily="34" charset="0"/>
              </a:rPr>
              <a:t>Does their pattern of use include a binge? If so, how many days does it last? </a:t>
            </a:r>
          </a:p>
          <a:p>
            <a:pPr marL="171450" indent="-171450">
              <a:buFont typeface="Arial" panose="020B0604020202020204" pitchFamily="34" charset="0"/>
              <a:buChar char="•"/>
            </a:pPr>
            <a:r>
              <a:rPr lang="en-US" sz="1200" i="1" dirty="0">
                <a:effectLst/>
                <a:latin typeface="Arial" panose="020B0604020202020204" pitchFamily="34" charset="0"/>
                <a:ea typeface="Calibri" panose="020F0502020204030204" pitchFamily="34" charset="0"/>
                <a:cs typeface="Arial" panose="020B0604020202020204" pitchFamily="34" charset="0"/>
              </a:rPr>
              <a:t>Are their children present when they are using?</a:t>
            </a:r>
          </a:p>
          <a:p>
            <a:pPr marL="171450" indent="-171450">
              <a:buFont typeface="Arial" panose="020B0604020202020204" pitchFamily="34" charset="0"/>
              <a:buChar char="•"/>
            </a:pPr>
            <a:r>
              <a:rPr lang="en-US" sz="1200" i="1" dirty="0">
                <a:effectLst/>
                <a:latin typeface="Arial" panose="020B0604020202020204" pitchFamily="34" charset="0"/>
                <a:ea typeface="Calibri" panose="020F0502020204030204" pitchFamily="34" charset="0"/>
                <a:cs typeface="Arial" panose="020B0604020202020204" pitchFamily="34" charset="0"/>
              </a:rPr>
              <a:t>Is there another adult or caregiver in the home to supervise and care for their children during their active use?</a:t>
            </a:r>
          </a:p>
          <a:p>
            <a:pPr marL="171450" indent="-171450">
              <a:buFont typeface="Arial" panose="020B0604020202020204" pitchFamily="34" charset="0"/>
              <a:buChar char="•"/>
            </a:pPr>
            <a:r>
              <a:rPr lang="en-US" sz="1200" i="1" dirty="0">
                <a:effectLst/>
                <a:latin typeface="Arial" panose="020B0604020202020204" pitchFamily="34" charset="0"/>
                <a:ea typeface="Calibri" panose="020F0502020204030204" pitchFamily="34" charset="0"/>
                <a:cs typeface="Arial" panose="020B0604020202020204" pitchFamily="34" charset="0"/>
              </a:rPr>
              <a:t>Are there times when their use interferes with their work and parenting responsibilities? </a:t>
            </a:r>
          </a:p>
          <a:p>
            <a:pPr marL="171450" indent="-171450">
              <a:buFont typeface="Arial" panose="020B0604020202020204" pitchFamily="34" charset="0"/>
              <a:buChar char="•"/>
            </a:pPr>
            <a:r>
              <a:rPr lang="en-US" sz="1200" i="1" dirty="0">
                <a:effectLst/>
                <a:latin typeface="Arial" panose="020B0604020202020204" pitchFamily="34" charset="0"/>
                <a:ea typeface="Calibri" panose="020F0502020204030204" pitchFamily="34" charset="0"/>
                <a:cs typeface="Arial" panose="020B0604020202020204" pitchFamily="34" charset="0"/>
              </a:rPr>
              <a:t>In what ways has their use affected their children? Other family members? Friendships?</a:t>
            </a:r>
          </a:p>
          <a:p>
            <a:pPr marL="171450" indent="-171450">
              <a:buFont typeface="Arial" panose="020B0604020202020204" pitchFamily="34" charset="0"/>
              <a:buChar char="•"/>
            </a:pPr>
            <a:endParaRPr lang="en-US" i="1" dirty="0">
              <a:ea typeface="Calibri" panose="020F050202020403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Calibri" panose="020F0502020204030204" pitchFamily="34" charset="0"/>
                <a:cs typeface="Arial" panose="020B0604020202020204" pitchFamily="34" charset="0"/>
              </a:rPr>
              <a:t>N/A</a:t>
            </a:r>
            <a:r>
              <a:rPr lang="en-US" sz="1200" dirty="0">
                <a:effectLst/>
                <a:latin typeface="Arial" panose="020B0604020202020204" pitchFamily="34" charset="0"/>
                <a:ea typeface="Calibri" panose="020F050202020403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endParaRPr lang="en-US" sz="1200" i="1"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825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0.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980F4812-12A6-4481-A6E2-EAE42C495223}" type="datetimeFigureOut">
              <a:rPr lang="en-US"/>
              <a:pPr>
                <a:defRPr/>
              </a:pPr>
              <a:t>7/25/2025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DCA9162C-A18C-4C2C-8DB1-356156FAA486}" type="slidenum">
              <a:rPr lang="en-US"/>
              <a:pPr>
                <a:defRPr/>
              </a:pPr>
              <a:t>‹#›</a:t>
            </a:fld>
            <a:endParaRPr lang="en-US"/>
          </a:p>
        </p:txBody>
      </p:sp>
    </p:spTree>
    <p:extLst>
      <p:ext uri="{BB962C8B-B14F-4D97-AF65-F5344CB8AC3E}">
        <p14:creationId xmlns:p14="http://schemas.microsoft.com/office/powerpoint/2010/main" val="1291914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04638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2" y="2778253"/>
            <a:ext cx="5047310"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9" name="Content Placeholder 8">
            <a:extLst>
              <a:ext uri="{FF2B5EF4-FFF2-40B4-BE49-F238E27FC236}">
                <a16:creationId xmlns:a16="http://schemas.microsoft.com/office/drawing/2014/main" id="{6D9C2AC5-6BB4-CC5A-BE5B-368EA9D46740}"/>
              </a:ext>
            </a:extLst>
          </p:cNvPr>
          <p:cNvSpPr>
            <a:spLocks noGrp="1"/>
          </p:cNvSpPr>
          <p:nvPr>
            <p:ph sz="quarter" idx="11"/>
          </p:nvPr>
        </p:nvSpPr>
        <p:spPr>
          <a:xfrm>
            <a:off x="6115308" y="2778125"/>
            <a:ext cx="5047488"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7746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39435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915257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98966" y="3808531"/>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7956318" y="380853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98966" y="4553822"/>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7956318" y="454005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98966" y="5299113"/>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7957356" y="5295605"/>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
        <p:nvSpPr>
          <p:cNvPr id="5" name="Content Placeholder 13">
            <a:extLst>
              <a:ext uri="{FF2B5EF4-FFF2-40B4-BE49-F238E27FC236}">
                <a16:creationId xmlns:a16="http://schemas.microsoft.com/office/drawing/2014/main" id="{7D781EAE-6C26-E090-9D2B-F1D1CACE4414}"/>
              </a:ext>
            </a:extLst>
          </p:cNvPr>
          <p:cNvSpPr>
            <a:spLocks noGrp="1"/>
          </p:cNvSpPr>
          <p:nvPr>
            <p:ph sz="quarter" idx="22"/>
          </p:nvPr>
        </p:nvSpPr>
        <p:spPr>
          <a:xfrm>
            <a:off x="4198966"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3">
            <a:extLst>
              <a:ext uri="{FF2B5EF4-FFF2-40B4-BE49-F238E27FC236}">
                <a16:creationId xmlns:a16="http://schemas.microsoft.com/office/drawing/2014/main" id="{8A0E994A-789A-7BA2-592F-5BD57B528431}"/>
              </a:ext>
            </a:extLst>
          </p:cNvPr>
          <p:cNvSpPr>
            <a:spLocks noGrp="1"/>
          </p:cNvSpPr>
          <p:nvPr>
            <p:ph sz="quarter" idx="23"/>
          </p:nvPr>
        </p:nvSpPr>
        <p:spPr>
          <a:xfrm>
            <a:off x="7956318"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3">
            <a:extLst>
              <a:ext uri="{FF2B5EF4-FFF2-40B4-BE49-F238E27FC236}">
                <a16:creationId xmlns:a16="http://schemas.microsoft.com/office/drawing/2014/main" id="{B04F1C32-607E-3139-10FB-9A3C25477995}"/>
              </a:ext>
            </a:extLst>
          </p:cNvPr>
          <p:cNvSpPr>
            <a:spLocks noGrp="1"/>
          </p:cNvSpPr>
          <p:nvPr>
            <p:ph sz="quarter" idx="24"/>
          </p:nvPr>
        </p:nvSpPr>
        <p:spPr>
          <a:xfrm>
            <a:off x="7956318"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3">
            <a:extLst>
              <a:ext uri="{FF2B5EF4-FFF2-40B4-BE49-F238E27FC236}">
                <a16:creationId xmlns:a16="http://schemas.microsoft.com/office/drawing/2014/main" id="{A926EDB5-2016-3045-3FF9-AC774B706F26}"/>
              </a:ext>
            </a:extLst>
          </p:cNvPr>
          <p:cNvSpPr>
            <a:spLocks noGrp="1"/>
          </p:cNvSpPr>
          <p:nvPr>
            <p:ph sz="quarter" idx="25"/>
          </p:nvPr>
        </p:nvSpPr>
        <p:spPr>
          <a:xfrm>
            <a:off x="4198966"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3">
            <a:extLst>
              <a:ext uri="{FF2B5EF4-FFF2-40B4-BE49-F238E27FC236}">
                <a16:creationId xmlns:a16="http://schemas.microsoft.com/office/drawing/2014/main" id="{B1B2C827-5641-9866-8352-89B3FF419F2A}"/>
              </a:ext>
            </a:extLst>
          </p:cNvPr>
          <p:cNvSpPr>
            <a:spLocks noGrp="1"/>
          </p:cNvSpPr>
          <p:nvPr>
            <p:ph sz="quarter" idx="26"/>
          </p:nvPr>
        </p:nvSpPr>
        <p:spPr>
          <a:xfrm>
            <a:off x="4198966" y="156278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3">
            <a:extLst>
              <a:ext uri="{FF2B5EF4-FFF2-40B4-BE49-F238E27FC236}">
                <a16:creationId xmlns:a16="http://schemas.microsoft.com/office/drawing/2014/main" id="{357F3766-AF9B-AE85-14B6-A4C100A22720}"/>
              </a:ext>
            </a:extLst>
          </p:cNvPr>
          <p:cNvSpPr>
            <a:spLocks noGrp="1"/>
          </p:cNvSpPr>
          <p:nvPr>
            <p:ph sz="quarter" idx="27"/>
          </p:nvPr>
        </p:nvSpPr>
        <p:spPr>
          <a:xfrm>
            <a:off x="7956318" y="157265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3">
            <a:extLst>
              <a:ext uri="{FF2B5EF4-FFF2-40B4-BE49-F238E27FC236}">
                <a16:creationId xmlns:a16="http://schemas.microsoft.com/office/drawing/2014/main" id="{FF50E3E8-4602-DB36-12B8-736F6329EAC3}"/>
              </a:ext>
            </a:extLst>
          </p:cNvPr>
          <p:cNvSpPr>
            <a:spLocks noGrp="1"/>
          </p:cNvSpPr>
          <p:nvPr>
            <p:ph sz="quarter" idx="28"/>
          </p:nvPr>
        </p:nvSpPr>
        <p:spPr>
          <a:xfrm>
            <a:off x="4198966" y="83126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a:extLst>
              <a:ext uri="{FF2B5EF4-FFF2-40B4-BE49-F238E27FC236}">
                <a16:creationId xmlns:a16="http://schemas.microsoft.com/office/drawing/2014/main" id="{DAAC7FE3-B1A6-D8A0-6CF8-888440F2C2EE}"/>
              </a:ext>
            </a:extLst>
          </p:cNvPr>
          <p:cNvSpPr>
            <a:spLocks noGrp="1"/>
          </p:cNvSpPr>
          <p:nvPr>
            <p:ph sz="quarter" idx="29"/>
          </p:nvPr>
        </p:nvSpPr>
        <p:spPr>
          <a:xfrm>
            <a:off x="7956318" y="84113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25093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Tree>
    <p:extLst>
      <p:ext uri="{BB962C8B-B14F-4D97-AF65-F5344CB8AC3E}">
        <p14:creationId xmlns:p14="http://schemas.microsoft.com/office/powerpoint/2010/main" val="26071490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13590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94059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9711126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607767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1316" y="-439"/>
            <a:ext cx="8686800" cy="6873346"/>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2943517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57A90897-5A6D-12C1-3995-63F7EAB6DD81}"/>
              </a:ext>
            </a:extLst>
          </p:cNvPr>
          <p:cNvSpPr>
            <a:spLocks noGrp="1"/>
          </p:cNvSpPr>
          <p:nvPr>
            <p:ph sz="quarter" idx="16"/>
          </p:nvPr>
        </p:nvSpPr>
        <p:spPr>
          <a:xfrm>
            <a:off x="1595437" y="86666"/>
            <a:ext cx="8969375" cy="4584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41920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2480060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2F15293-52A9-597B-FCFD-8C73195D59E3}"/>
              </a:ext>
            </a:extLst>
          </p:cNvPr>
          <p:cNvSpPr>
            <a:spLocks noGrp="1"/>
          </p:cNvSpPr>
          <p:nvPr>
            <p:ph type="ftr" sz="quarter" idx="13"/>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957099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575298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29097076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22D1D407-AC43-3A26-A1B6-CFB262B65D36}"/>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457606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3B5476C-CAA7-CC09-FEEC-C849C3008F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50996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08357BD-109F-18DE-1320-53BB987DBC02}"/>
              </a:ext>
            </a:extLst>
          </p:cNvPr>
          <p:cNvSpPr>
            <a:spLocks noGrp="1"/>
          </p:cNvSpPr>
          <p:nvPr>
            <p:ph type="title"/>
          </p:nvPr>
        </p:nvSpPr>
        <p:spPr>
          <a:xfrm>
            <a:off x="838199" y="694944"/>
            <a:ext cx="10515600" cy="1325563"/>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9F44A2C9-9F96-0128-F831-D54227E31066}"/>
              </a:ext>
            </a:extLst>
          </p:cNvPr>
          <p:cNvSpPr>
            <a:spLocks noGrp="1"/>
          </p:cNvSpPr>
          <p:nvPr>
            <p:ph sz="quarter" idx="15"/>
          </p:nvPr>
        </p:nvSpPr>
        <p:spPr>
          <a:xfrm>
            <a:off x="1128711" y="1651037"/>
            <a:ext cx="9934575" cy="264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28500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52349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2407732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302"/>
            <a:ext cx="8686800" cy="6873072"/>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2626792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7/25/2025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6105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t>7/25/2025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24144608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31_Title Slide">
    <p:bg>
      <p:bgPr>
        <a:solidFill>
          <a:srgbClr val="EEF3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6962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B0B9B630-3E92-510E-EC68-9542379260DC}"/>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5417802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37578F86-5A82-332A-4E24-38E922447B06}"/>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9250615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0289511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5333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1363212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2998787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97153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7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0"/>
            <a:ext cx="8686800" cy="6872468"/>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3294855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1316" y="-439"/>
            <a:ext cx="8686800" cy="6873346"/>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7760800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302"/>
            <a:ext cx="8686800" cy="6873072"/>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6185737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7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0"/>
            <a:ext cx="8686800" cy="6872468"/>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5037825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2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4558273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4906703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1310FE5F-18AB-D649-B71B-D78E3E4100F0}"/>
              </a:ext>
            </a:extLst>
          </p:cNvPr>
          <p:cNvSpPr>
            <a:spLocks noGrp="1"/>
          </p:cNvSpPr>
          <p:nvPr>
            <p:ph sz="quarter" idx="12"/>
          </p:nvPr>
        </p:nvSpPr>
        <p:spPr>
          <a:xfrm>
            <a:off x="0" y="0"/>
            <a:ext cx="6937375"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4387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6_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8088485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8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133109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9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000868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409436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2943517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6471026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533400" y="4837470"/>
            <a:ext cx="3175000" cy="1325563"/>
          </a:xfrm>
        </p:spPr>
        <p:txBody>
          <a:bodyPr/>
          <a:lstStyle>
            <a:lvl1pPr>
              <a:defRPr sz="3200"/>
            </a:lvl1pPr>
          </a:lstStyle>
          <a:p>
            <a:r>
              <a:rPr lang="en-US"/>
              <a:t>Click to edit Master title style</a:t>
            </a:r>
          </a:p>
        </p:txBody>
      </p:sp>
      <p:sp>
        <p:nvSpPr>
          <p:cNvPr id="9" name="Content Placeholder 8">
            <a:extLst>
              <a:ext uri="{FF2B5EF4-FFF2-40B4-BE49-F238E27FC236}">
                <a16:creationId xmlns:a16="http://schemas.microsoft.com/office/drawing/2014/main" id="{89BFBCE6-4E45-3178-F436-822C89C09E16}"/>
              </a:ext>
            </a:extLst>
          </p:cNvPr>
          <p:cNvSpPr>
            <a:spLocks noGrp="1"/>
          </p:cNvSpPr>
          <p:nvPr>
            <p:ph sz="quarter" idx="12"/>
          </p:nvPr>
        </p:nvSpPr>
        <p:spPr>
          <a:xfrm>
            <a:off x="958850" y="363538"/>
            <a:ext cx="10369550" cy="3868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5162718" y="4837469"/>
            <a:ext cx="6191081" cy="1339493"/>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81439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36362804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1068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6266804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7359846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6125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6125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6155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6125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6125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44" name="Content Placeholder 2">
            <a:extLst>
              <a:ext uri="{FF2B5EF4-FFF2-40B4-BE49-F238E27FC236}">
                <a16:creationId xmlns:a16="http://schemas.microsoft.com/office/drawing/2014/main" id="{5E329098-BCC1-3724-D388-CF2E6FF13414}"/>
              </a:ext>
            </a:extLst>
          </p:cNvPr>
          <p:cNvSpPr>
            <a:spLocks noGrp="1"/>
          </p:cNvSpPr>
          <p:nvPr>
            <p:ph idx="26"/>
          </p:nvPr>
        </p:nvSpPr>
        <p:spPr>
          <a:xfrm>
            <a:off x="24413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45" name="Content Placeholder 4">
            <a:extLst>
              <a:ext uri="{FF2B5EF4-FFF2-40B4-BE49-F238E27FC236}">
                <a16:creationId xmlns:a16="http://schemas.microsoft.com/office/drawing/2014/main" id="{82F0E424-AC2E-3C24-EBB6-48D0FB1C8D02}"/>
              </a:ext>
            </a:extLst>
          </p:cNvPr>
          <p:cNvSpPr>
            <a:spLocks noGrp="1"/>
          </p:cNvSpPr>
          <p:nvPr>
            <p:ph sz="quarter" idx="27"/>
          </p:nvPr>
        </p:nvSpPr>
        <p:spPr>
          <a:xfrm>
            <a:off x="24413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46" name="Content Placeholder 13">
            <a:extLst>
              <a:ext uri="{FF2B5EF4-FFF2-40B4-BE49-F238E27FC236}">
                <a16:creationId xmlns:a16="http://schemas.microsoft.com/office/drawing/2014/main" id="{93ECB7A0-E29C-2BE9-B860-B4D5371B34AF}"/>
              </a:ext>
            </a:extLst>
          </p:cNvPr>
          <p:cNvSpPr>
            <a:spLocks noGrp="1"/>
          </p:cNvSpPr>
          <p:nvPr>
            <p:ph sz="quarter" idx="28"/>
          </p:nvPr>
        </p:nvSpPr>
        <p:spPr>
          <a:xfrm>
            <a:off x="24443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47" name="Content Placeholder 24">
            <a:extLst>
              <a:ext uri="{FF2B5EF4-FFF2-40B4-BE49-F238E27FC236}">
                <a16:creationId xmlns:a16="http://schemas.microsoft.com/office/drawing/2014/main" id="{7625940E-8874-F010-F729-B920A78F778B}"/>
              </a:ext>
            </a:extLst>
          </p:cNvPr>
          <p:cNvSpPr>
            <a:spLocks noGrp="1"/>
          </p:cNvSpPr>
          <p:nvPr>
            <p:ph sz="quarter" idx="29"/>
          </p:nvPr>
        </p:nvSpPr>
        <p:spPr>
          <a:xfrm>
            <a:off x="24413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8" name="Content Placeholder 26">
            <a:extLst>
              <a:ext uri="{FF2B5EF4-FFF2-40B4-BE49-F238E27FC236}">
                <a16:creationId xmlns:a16="http://schemas.microsoft.com/office/drawing/2014/main" id="{7AF8F379-65E3-891B-8997-6709DB5CB2B7}"/>
              </a:ext>
            </a:extLst>
          </p:cNvPr>
          <p:cNvSpPr>
            <a:spLocks noGrp="1"/>
          </p:cNvSpPr>
          <p:nvPr>
            <p:ph sz="quarter" idx="30"/>
          </p:nvPr>
        </p:nvSpPr>
        <p:spPr>
          <a:xfrm>
            <a:off x="24413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9" name="Content Placeholder 2">
            <a:extLst>
              <a:ext uri="{FF2B5EF4-FFF2-40B4-BE49-F238E27FC236}">
                <a16:creationId xmlns:a16="http://schemas.microsoft.com/office/drawing/2014/main" id="{B37B9ABE-78FE-BD81-53E6-B07FC20B0F1D}"/>
              </a:ext>
            </a:extLst>
          </p:cNvPr>
          <p:cNvSpPr>
            <a:spLocks noGrp="1"/>
          </p:cNvSpPr>
          <p:nvPr>
            <p:ph idx="31"/>
          </p:nvPr>
        </p:nvSpPr>
        <p:spPr>
          <a:xfrm>
            <a:off x="4264237"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0" name="Content Placeholder 4">
            <a:extLst>
              <a:ext uri="{FF2B5EF4-FFF2-40B4-BE49-F238E27FC236}">
                <a16:creationId xmlns:a16="http://schemas.microsoft.com/office/drawing/2014/main" id="{A826B0FB-5E5E-D02F-BF92-0DD545A90D87}"/>
              </a:ext>
            </a:extLst>
          </p:cNvPr>
          <p:cNvSpPr>
            <a:spLocks noGrp="1"/>
          </p:cNvSpPr>
          <p:nvPr>
            <p:ph sz="quarter" idx="32"/>
          </p:nvPr>
        </p:nvSpPr>
        <p:spPr>
          <a:xfrm>
            <a:off x="4264237"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1" name="Content Placeholder 13">
            <a:extLst>
              <a:ext uri="{FF2B5EF4-FFF2-40B4-BE49-F238E27FC236}">
                <a16:creationId xmlns:a16="http://schemas.microsoft.com/office/drawing/2014/main" id="{D00E8E1E-60DC-53A4-D11B-7BF7835348D4}"/>
              </a:ext>
            </a:extLst>
          </p:cNvPr>
          <p:cNvSpPr>
            <a:spLocks noGrp="1"/>
          </p:cNvSpPr>
          <p:nvPr>
            <p:ph sz="quarter" idx="33"/>
          </p:nvPr>
        </p:nvSpPr>
        <p:spPr>
          <a:xfrm>
            <a:off x="4267200"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2" name="Content Placeholder 24">
            <a:extLst>
              <a:ext uri="{FF2B5EF4-FFF2-40B4-BE49-F238E27FC236}">
                <a16:creationId xmlns:a16="http://schemas.microsoft.com/office/drawing/2014/main" id="{3A682B6A-7552-9850-DF29-4FE8B4328331}"/>
              </a:ext>
            </a:extLst>
          </p:cNvPr>
          <p:cNvSpPr>
            <a:spLocks noGrp="1"/>
          </p:cNvSpPr>
          <p:nvPr>
            <p:ph sz="quarter" idx="34"/>
          </p:nvPr>
        </p:nvSpPr>
        <p:spPr>
          <a:xfrm>
            <a:off x="4264237"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3" name="Content Placeholder 26">
            <a:extLst>
              <a:ext uri="{FF2B5EF4-FFF2-40B4-BE49-F238E27FC236}">
                <a16:creationId xmlns:a16="http://schemas.microsoft.com/office/drawing/2014/main" id="{EF01F49D-51B7-DF99-F9D7-C7EC91007120}"/>
              </a:ext>
            </a:extLst>
          </p:cNvPr>
          <p:cNvSpPr>
            <a:spLocks noGrp="1"/>
          </p:cNvSpPr>
          <p:nvPr>
            <p:ph sz="quarter" idx="35"/>
          </p:nvPr>
        </p:nvSpPr>
        <p:spPr>
          <a:xfrm>
            <a:off x="4264237"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4" name="Content Placeholder 2">
            <a:extLst>
              <a:ext uri="{FF2B5EF4-FFF2-40B4-BE49-F238E27FC236}">
                <a16:creationId xmlns:a16="http://schemas.microsoft.com/office/drawing/2014/main" id="{0F8BB410-41D9-4D76-417C-402E8DC9E517}"/>
              </a:ext>
            </a:extLst>
          </p:cNvPr>
          <p:cNvSpPr>
            <a:spLocks noGrp="1"/>
          </p:cNvSpPr>
          <p:nvPr>
            <p:ph idx="36"/>
          </p:nvPr>
        </p:nvSpPr>
        <p:spPr>
          <a:xfrm>
            <a:off x="60989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5" name="Content Placeholder 4">
            <a:extLst>
              <a:ext uri="{FF2B5EF4-FFF2-40B4-BE49-F238E27FC236}">
                <a16:creationId xmlns:a16="http://schemas.microsoft.com/office/drawing/2014/main" id="{E0897AE5-27F9-3F94-4D03-1C8B1CD4A716}"/>
              </a:ext>
            </a:extLst>
          </p:cNvPr>
          <p:cNvSpPr>
            <a:spLocks noGrp="1"/>
          </p:cNvSpPr>
          <p:nvPr>
            <p:ph sz="quarter" idx="37"/>
          </p:nvPr>
        </p:nvSpPr>
        <p:spPr>
          <a:xfrm>
            <a:off x="60989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6" name="Content Placeholder 13">
            <a:extLst>
              <a:ext uri="{FF2B5EF4-FFF2-40B4-BE49-F238E27FC236}">
                <a16:creationId xmlns:a16="http://schemas.microsoft.com/office/drawing/2014/main" id="{FA0A8413-3E3A-629C-1CBC-CD846B0BA81C}"/>
              </a:ext>
            </a:extLst>
          </p:cNvPr>
          <p:cNvSpPr>
            <a:spLocks noGrp="1"/>
          </p:cNvSpPr>
          <p:nvPr>
            <p:ph sz="quarter" idx="38"/>
          </p:nvPr>
        </p:nvSpPr>
        <p:spPr>
          <a:xfrm>
            <a:off x="61019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7" name="Content Placeholder 24">
            <a:extLst>
              <a:ext uri="{FF2B5EF4-FFF2-40B4-BE49-F238E27FC236}">
                <a16:creationId xmlns:a16="http://schemas.microsoft.com/office/drawing/2014/main" id="{0B048104-F943-A454-ECDF-0203EFAB83D8}"/>
              </a:ext>
            </a:extLst>
          </p:cNvPr>
          <p:cNvSpPr>
            <a:spLocks noGrp="1"/>
          </p:cNvSpPr>
          <p:nvPr>
            <p:ph sz="quarter" idx="39"/>
          </p:nvPr>
        </p:nvSpPr>
        <p:spPr>
          <a:xfrm>
            <a:off x="60989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8" name="Content Placeholder 26">
            <a:extLst>
              <a:ext uri="{FF2B5EF4-FFF2-40B4-BE49-F238E27FC236}">
                <a16:creationId xmlns:a16="http://schemas.microsoft.com/office/drawing/2014/main" id="{8F9E3A2C-B323-24D2-BB2F-CA8DB6DA59A7}"/>
              </a:ext>
            </a:extLst>
          </p:cNvPr>
          <p:cNvSpPr>
            <a:spLocks noGrp="1"/>
          </p:cNvSpPr>
          <p:nvPr>
            <p:ph sz="quarter" idx="40"/>
          </p:nvPr>
        </p:nvSpPr>
        <p:spPr>
          <a:xfrm>
            <a:off x="60989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9" name="Content Placeholder 2">
            <a:extLst>
              <a:ext uri="{FF2B5EF4-FFF2-40B4-BE49-F238E27FC236}">
                <a16:creationId xmlns:a16="http://schemas.microsoft.com/office/drawing/2014/main" id="{9DCC271F-FA54-267E-926D-48A7B89F07A7}"/>
              </a:ext>
            </a:extLst>
          </p:cNvPr>
          <p:cNvSpPr>
            <a:spLocks noGrp="1"/>
          </p:cNvSpPr>
          <p:nvPr>
            <p:ph idx="41"/>
          </p:nvPr>
        </p:nvSpPr>
        <p:spPr>
          <a:xfrm>
            <a:off x="7936652"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0" name="Content Placeholder 4">
            <a:extLst>
              <a:ext uri="{FF2B5EF4-FFF2-40B4-BE49-F238E27FC236}">
                <a16:creationId xmlns:a16="http://schemas.microsoft.com/office/drawing/2014/main" id="{E1180521-0B62-2F71-B8FA-CD2C724DF027}"/>
              </a:ext>
            </a:extLst>
          </p:cNvPr>
          <p:cNvSpPr>
            <a:spLocks noGrp="1"/>
          </p:cNvSpPr>
          <p:nvPr>
            <p:ph sz="quarter" idx="42"/>
          </p:nvPr>
        </p:nvSpPr>
        <p:spPr>
          <a:xfrm>
            <a:off x="7936652"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1" name="Content Placeholder 13">
            <a:extLst>
              <a:ext uri="{FF2B5EF4-FFF2-40B4-BE49-F238E27FC236}">
                <a16:creationId xmlns:a16="http://schemas.microsoft.com/office/drawing/2014/main" id="{B6840799-BB18-0139-688A-08DF919711EB}"/>
              </a:ext>
            </a:extLst>
          </p:cNvPr>
          <p:cNvSpPr>
            <a:spLocks noGrp="1"/>
          </p:cNvSpPr>
          <p:nvPr>
            <p:ph sz="quarter" idx="43"/>
          </p:nvPr>
        </p:nvSpPr>
        <p:spPr>
          <a:xfrm>
            <a:off x="7939615"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2" name="Content Placeholder 24">
            <a:extLst>
              <a:ext uri="{FF2B5EF4-FFF2-40B4-BE49-F238E27FC236}">
                <a16:creationId xmlns:a16="http://schemas.microsoft.com/office/drawing/2014/main" id="{77F51D14-6015-87D7-1334-D5B0ED7DC352}"/>
              </a:ext>
            </a:extLst>
          </p:cNvPr>
          <p:cNvSpPr>
            <a:spLocks noGrp="1"/>
          </p:cNvSpPr>
          <p:nvPr>
            <p:ph sz="quarter" idx="44"/>
          </p:nvPr>
        </p:nvSpPr>
        <p:spPr>
          <a:xfrm>
            <a:off x="7936652"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3" name="Content Placeholder 26">
            <a:extLst>
              <a:ext uri="{FF2B5EF4-FFF2-40B4-BE49-F238E27FC236}">
                <a16:creationId xmlns:a16="http://schemas.microsoft.com/office/drawing/2014/main" id="{2E7D39FD-F7E3-FC90-F23F-1ADDDD001323}"/>
              </a:ext>
            </a:extLst>
          </p:cNvPr>
          <p:cNvSpPr>
            <a:spLocks noGrp="1"/>
          </p:cNvSpPr>
          <p:nvPr>
            <p:ph sz="quarter" idx="45"/>
          </p:nvPr>
        </p:nvSpPr>
        <p:spPr>
          <a:xfrm>
            <a:off x="7936652"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4" name="Content Placeholder 2">
            <a:extLst>
              <a:ext uri="{FF2B5EF4-FFF2-40B4-BE49-F238E27FC236}">
                <a16:creationId xmlns:a16="http://schemas.microsoft.com/office/drawing/2014/main" id="{2340F152-CC1B-74D7-3771-A1C9C6C3E0D0}"/>
              </a:ext>
            </a:extLst>
          </p:cNvPr>
          <p:cNvSpPr>
            <a:spLocks noGrp="1"/>
          </p:cNvSpPr>
          <p:nvPr>
            <p:ph idx="46"/>
          </p:nvPr>
        </p:nvSpPr>
        <p:spPr>
          <a:xfrm>
            <a:off x="9774341"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5" name="Content Placeholder 4">
            <a:extLst>
              <a:ext uri="{FF2B5EF4-FFF2-40B4-BE49-F238E27FC236}">
                <a16:creationId xmlns:a16="http://schemas.microsoft.com/office/drawing/2014/main" id="{8ED2F48D-06DA-2163-BE7C-20641662F6C5}"/>
              </a:ext>
            </a:extLst>
          </p:cNvPr>
          <p:cNvSpPr>
            <a:spLocks noGrp="1"/>
          </p:cNvSpPr>
          <p:nvPr>
            <p:ph sz="quarter" idx="47"/>
          </p:nvPr>
        </p:nvSpPr>
        <p:spPr>
          <a:xfrm>
            <a:off x="9774341"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6" name="Content Placeholder 13">
            <a:extLst>
              <a:ext uri="{FF2B5EF4-FFF2-40B4-BE49-F238E27FC236}">
                <a16:creationId xmlns:a16="http://schemas.microsoft.com/office/drawing/2014/main" id="{E1BCFB92-26ED-EB10-1878-6844C931BC5E}"/>
              </a:ext>
            </a:extLst>
          </p:cNvPr>
          <p:cNvSpPr>
            <a:spLocks noGrp="1"/>
          </p:cNvSpPr>
          <p:nvPr>
            <p:ph sz="quarter" idx="48"/>
          </p:nvPr>
        </p:nvSpPr>
        <p:spPr>
          <a:xfrm>
            <a:off x="9777304"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7" name="Content Placeholder 24">
            <a:extLst>
              <a:ext uri="{FF2B5EF4-FFF2-40B4-BE49-F238E27FC236}">
                <a16:creationId xmlns:a16="http://schemas.microsoft.com/office/drawing/2014/main" id="{3BF9DD1F-1886-304C-B4E6-41C3B5545B48}"/>
              </a:ext>
            </a:extLst>
          </p:cNvPr>
          <p:cNvSpPr>
            <a:spLocks noGrp="1"/>
          </p:cNvSpPr>
          <p:nvPr>
            <p:ph sz="quarter" idx="49"/>
          </p:nvPr>
        </p:nvSpPr>
        <p:spPr>
          <a:xfrm>
            <a:off x="9774341"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8" name="Content Placeholder 26">
            <a:extLst>
              <a:ext uri="{FF2B5EF4-FFF2-40B4-BE49-F238E27FC236}">
                <a16:creationId xmlns:a16="http://schemas.microsoft.com/office/drawing/2014/main" id="{CF9246A0-43EE-CA3F-30D6-DA2B43EB222A}"/>
              </a:ext>
            </a:extLst>
          </p:cNvPr>
          <p:cNvSpPr>
            <a:spLocks noGrp="1"/>
          </p:cNvSpPr>
          <p:nvPr>
            <p:ph sz="quarter" idx="50"/>
          </p:nvPr>
        </p:nvSpPr>
        <p:spPr>
          <a:xfrm>
            <a:off x="9774341"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285202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1700519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72516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2" y="2778253"/>
            <a:ext cx="5047310"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9" name="Content Placeholder 8">
            <a:extLst>
              <a:ext uri="{FF2B5EF4-FFF2-40B4-BE49-F238E27FC236}">
                <a16:creationId xmlns:a16="http://schemas.microsoft.com/office/drawing/2014/main" id="{6D9C2AC5-6BB4-CC5A-BE5B-368EA9D46740}"/>
              </a:ext>
            </a:extLst>
          </p:cNvPr>
          <p:cNvSpPr>
            <a:spLocks noGrp="1"/>
          </p:cNvSpPr>
          <p:nvPr>
            <p:ph sz="quarter" idx="11"/>
          </p:nvPr>
        </p:nvSpPr>
        <p:spPr>
          <a:xfrm>
            <a:off x="6115308" y="2778125"/>
            <a:ext cx="5047488"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6728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17897793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5956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30406813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98966" y="3808531"/>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7956318" y="380853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98966" y="4553822"/>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7956318" y="454005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98966" y="5299113"/>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7957356" y="5295605"/>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
        <p:nvSpPr>
          <p:cNvPr id="5" name="Content Placeholder 13">
            <a:extLst>
              <a:ext uri="{FF2B5EF4-FFF2-40B4-BE49-F238E27FC236}">
                <a16:creationId xmlns:a16="http://schemas.microsoft.com/office/drawing/2014/main" id="{7D781EAE-6C26-E090-9D2B-F1D1CACE4414}"/>
              </a:ext>
            </a:extLst>
          </p:cNvPr>
          <p:cNvSpPr>
            <a:spLocks noGrp="1"/>
          </p:cNvSpPr>
          <p:nvPr>
            <p:ph sz="quarter" idx="22"/>
          </p:nvPr>
        </p:nvSpPr>
        <p:spPr>
          <a:xfrm>
            <a:off x="4198966"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3">
            <a:extLst>
              <a:ext uri="{FF2B5EF4-FFF2-40B4-BE49-F238E27FC236}">
                <a16:creationId xmlns:a16="http://schemas.microsoft.com/office/drawing/2014/main" id="{8A0E994A-789A-7BA2-592F-5BD57B528431}"/>
              </a:ext>
            </a:extLst>
          </p:cNvPr>
          <p:cNvSpPr>
            <a:spLocks noGrp="1"/>
          </p:cNvSpPr>
          <p:nvPr>
            <p:ph sz="quarter" idx="23"/>
          </p:nvPr>
        </p:nvSpPr>
        <p:spPr>
          <a:xfrm>
            <a:off x="7956318"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3">
            <a:extLst>
              <a:ext uri="{FF2B5EF4-FFF2-40B4-BE49-F238E27FC236}">
                <a16:creationId xmlns:a16="http://schemas.microsoft.com/office/drawing/2014/main" id="{B04F1C32-607E-3139-10FB-9A3C25477995}"/>
              </a:ext>
            </a:extLst>
          </p:cNvPr>
          <p:cNvSpPr>
            <a:spLocks noGrp="1"/>
          </p:cNvSpPr>
          <p:nvPr>
            <p:ph sz="quarter" idx="24"/>
          </p:nvPr>
        </p:nvSpPr>
        <p:spPr>
          <a:xfrm>
            <a:off x="7956318"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3">
            <a:extLst>
              <a:ext uri="{FF2B5EF4-FFF2-40B4-BE49-F238E27FC236}">
                <a16:creationId xmlns:a16="http://schemas.microsoft.com/office/drawing/2014/main" id="{A926EDB5-2016-3045-3FF9-AC774B706F26}"/>
              </a:ext>
            </a:extLst>
          </p:cNvPr>
          <p:cNvSpPr>
            <a:spLocks noGrp="1"/>
          </p:cNvSpPr>
          <p:nvPr>
            <p:ph sz="quarter" idx="25"/>
          </p:nvPr>
        </p:nvSpPr>
        <p:spPr>
          <a:xfrm>
            <a:off x="4198966"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3">
            <a:extLst>
              <a:ext uri="{FF2B5EF4-FFF2-40B4-BE49-F238E27FC236}">
                <a16:creationId xmlns:a16="http://schemas.microsoft.com/office/drawing/2014/main" id="{B1B2C827-5641-9866-8352-89B3FF419F2A}"/>
              </a:ext>
            </a:extLst>
          </p:cNvPr>
          <p:cNvSpPr>
            <a:spLocks noGrp="1"/>
          </p:cNvSpPr>
          <p:nvPr>
            <p:ph sz="quarter" idx="26"/>
          </p:nvPr>
        </p:nvSpPr>
        <p:spPr>
          <a:xfrm>
            <a:off x="4198966" y="156278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3">
            <a:extLst>
              <a:ext uri="{FF2B5EF4-FFF2-40B4-BE49-F238E27FC236}">
                <a16:creationId xmlns:a16="http://schemas.microsoft.com/office/drawing/2014/main" id="{357F3766-AF9B-AE85-14B6-A4C100A22720}"/>
              </a:ext>
            </a:extLst>
          </p:cNvPr>
          <p:cNvSpPr>
            <a:spLocks noGrp="1"/>
          </p:cNvSpPr>
          <p:nvPr>
            <p:ph sz="quarter" idx="27"/>
          </p:nvPr>
        </p:nvSpPr>
        <p:spPr>
          <a:xfrm>
            <a:off x="7956318" y="157265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3">
            <a:extLst>
              <a:ext uri="{FF2B5EF4-FFF2-40B4-BE49-F238E27FC236}">
                <a16:creationId xmlns:a16="http://schemas.microsoft.com/office/drawing/2014/main" id="{FF50E3E8-4602-DB36-12B8-736F6329EAC3}"/>
              </a:ext>
            </a:extLst>
          </p:cNvPr>
          <p:cNvSpPr>
            <a:spLocks noGrp="1"/>
          </p:cNvSpPr>
          <p:nvPr>
            <p:ph sz="quarter" idx="28"/>
          </p:nvPr>
        </p:nvSpPr>
        <p:spPr>
          <a:xfrm>
            <a:off x="4198966" y="83126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a:extLst>
              <a:ext uri="{FF2B5EF4-FFF2-40B4-BE49-F238E27FC236}">
                <a16:creationId xmlns:a16="http://schemas.microsoft.com/office/drawing/2014/main" id="{DAAC7FE3-B1A6-D8A0-6CF8-888440F2C2EE}"/>
              </a:ext>
            </a:extLst>
          </p:cNvPr>
          <p:cNvSpPr>
            <a:spLocks noGrp="1"/>
          </p:cNvSpPr>
          <p:nvPr>
            <p:ph sz="quarter" idx="29"/>
          </p:nvPr>
        </p:nvSpPr>
        <p:spPr>
          <a:xfrm>
            <a:off x="7956318" y="84113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46721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Tree>
    <p:extLst>
      <p:ext uri="{BB962C8B-B14F-4D97-AF65-F5344CB8AC3E}">
        <p14:creationId xmlns:p14="http://schemas.microsoft.com/office/powerpoint/2010/main" val="326274845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9774804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40912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8086206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20929023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57A90897-5A6D-12C1-3995-63F7EAB6DD81}"/>
              </a:ext>
            </a:extLst>
          </p:cNvPr>
          <p:cNvSpPr>
            <a:spLocks noGrp="1"/>
          </p:cNvSpPr>
          <p:nvPr>
            <p:ph sz="quarter" idx="16"/>
          </p:nvPr>
        </p:nvSpPr>
        <p:spPr>
          <a:xfrm>
            <a:off x="1595437" y="86666"/>
            <a:ext cx="8969375" cy="4584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342240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883157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1310FE5F-18AB-D649-B71B-D78E3E4100F0}"/>
              </a:ext>
            </a:extLst>
          </p:cNvPr>
          <p:cNvSpPr>
            <a:spLocks noGrp="1"/>
          </p:cNvSpPr>
          <p:nvPr>
            <p:ph sz="quarter" idx="12"/>
          </p:nvPr>
        </p:nvSpPr>
        <p:spPr>
          <a:xfrm>
            <a:off x="0" y="0"/>
            <a:ext cx="6937375"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28332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0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2F15293-52A9-597B-FCFD-8C73195D59E3}"/>
              </a:ext>
            </a:extLst>
          </p:cNvPr>
          <p:cNvSpPr>
            <a:spLocks noGrp="1"/>
          </p:cNvSpPr>
          <p:nvPr>
            <p:ph type="ftr" sz="quarter" idx="13"/>
          </p:nvPr>
        </p:nvSpPr>
        <p:spPr/>
        <p:txBody>
          <a:bodyPr/>
          <a:lstStyle/>
          <a:p>
            <a:r>
              <a:rPr lang="en-US" i="1">
                <a:cs typeface="Arial"/>
              </a:rPr>
              <a:t>(Children and Family Futures, 2017)</a:t>
            </a:r>
          </a:p>
        </p:txBody>
      </p:sp>
    </p:spTree>
    <p:extLst>
      <p:ext uri="{BB962C8B-B14F-4D97-AF65-F5344CB8AC3E}">
        <p14:creationId xmlns:p14="http://schemas.microsoft.com/office/powerpoint/2010/main" val="36069387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6088298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39525349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22D1D407-AC43-3A26-A1B6-CFB262B65D36}"/>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15200746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3B5476C-CAA7-CC09-FEEC-C849C3008F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12113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08357BD-109F-18DE-1320-53BB987DBC02}"/>
              </a:ext>
            </a:extLst>
          </p:cNvPr>
          <p:cNvSpPr>
            <a:spLocks noGrp="1"/>
          </p:cNvSpPr>
          <p:nvPr>
            <p:ph type="title"/>
          </p:nvPr>
        </p:nvSpPr>
        <p:spPr>
          <a:xfrm>
            <a:off x="838199" y="694944"/>
            <a:ext cx="10515600" cy="1325563"/>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9F44A2C9-9F96-0128-F831-D54227E31066}"/>
              </a:ext>
            </a:extLst>
          </p:cNvPr>
          <p:cNvSpPr>
            <a:spLocks noGrp="1"/>
          </p:cNvSpPr>
          <p:nvPr>
            <p:ph sz="quarter" idx="15"/>
          </p:nvPr>
        </p:nvSpPr>
        <p:spPr>
          <a:xfrm>
            <a:off x="1128711" y="1651037"/>
            <a:ext cx="9934575" cy="264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78956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31593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33729553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t>7/25/2025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33153193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31_Title Slide">
    <p:bg>
      <p:bgPr>
        <a:solidFill>
          <a:srgbClr val="EEF3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147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600919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18035037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59953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29718893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478642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3161842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2236367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50884093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1802939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53685036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20449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97793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42805930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631363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219171776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34936525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30626857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9639336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9498580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7363107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748723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1296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9589363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54235748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(Children and Family Futures, 2017)</a:t>
            </a:r>
          </a:p>
        </p:txBody>
      </p:sp>
    </p:spTree>
    <p:extLst>
      <p:ext uri="{BB962C8B-B14F-4D97-AF65-F5344CB8AC3E}">
        <p14:creationId xmlns:p14="http://schemas.microsoft.com/office/powerpoint/2010/main" val="10298005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(Children and Family Futures, 2017)</a:t>
            </a:r>
          </a:p>
        </p:txBody>
      </p:sp>
      <p:sp>
        <p:nvSpPr>
          <p:cNvPr id="5" name="Slide Number Placeholder 4"/>
          <p:cNvSpPr>
            <a:spLocks noGrp="1"/>
          </p:cNvSpPr>
          <p:nvPr>
            <p:ph type="sldNum" sz="quarter" idx="12"/>
          </p:nvPr>
        </p:nvSpPr>
        <p:spPr/>
        <p:txBody>
          <a:bodyPr/>
          <a:lstStyle/>
          <a:p>
            <a:fld id="{4E8CF1C3-ED9C-43BC-AE66-05D201D6636B}" type="slidenum">
              <a:rPr lang="en-US" smtClean="0"/>
              <a:t>‹#›</a:t>
            </a:fld>
            <a:endParaRPr lang="en-US"/>
          </a:p>
        </p:txBody>
      </p:sp>
    </p:spTree>
    <p:extLst>
      <p:ext uri="{BB962C8B-B14F-4D97-AF65-F5344CB8AC3E}">
        <p14:creationId xmlns:p14="http://schemas.microsoft.com/office/powerpoint/2010/main" val="271183741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75" name="Shape 75"/>
          <p:cNvSpPr>
            <a:spLocks noGrp="1"/>
          </p:cNvSpPr>
          <p:nvPr>
            <p:ph type="title"/>
          </p:nvPr>
        </p:nvSpPr>
        <p:spPr>
          <a:xfrm>
            <a:off x="1181100" y="2266950"/>
            <a:ext cx="10414000" cy="2324100"/>
          </a:xfrm>
          <a:prstGeom prst="rect">
            <a:avLst/>
          </a:prstGeom>
        </p:spPr>
        <p:txBody>
          <a:bodyPr/>
          <a:lstStyle/>
          <a:p>
            <a:r>
              <a:t>Title Text</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50513785"/>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40BFA-3E09-D9E2-F0D3-5B6CF5C51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E21451-6C4E-A231-CF3A-273CA23ECB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8BDE7A-5099-130B-8198-4E501E17273E}"/>
              </a:ext>
            </a:extLst>
          </p:cNvPr>
          <p:cNvSpPr>
            <a:spLocks noGrp="1"/>
          </p:cNvSpPr>
          <p:nvPr>
            <p:ph type="dt" sz="half" idx="10"/>
          </p:nvPr>
        </p:nvSpPr>
        <p:spPr/>
        <p:txBody>
          <a:bodyPr/>
          <a:lstStyle/>
          <a:p>
            <a:fld id="{AB0E5960-9A4B-47B3-8DEB-B980385AC866}" type="datetimeFigureOut">
              <a:rPr lang="en-US" smtClean="0"/>
              <a:t>7/25/2025</a:t>
            </a:fld>
            <a:endParaRPr lang="en-US"/>
          </a:p>
        </p:txBody>
      </p:sp>
      <p:sp>
        <p:nvSpPr>
          <p:cNvPr id="5" name="Footer Placeholder 4">
            <a:extLst>
              <a:ext uri="{FF2B5EF4-FFF2-40B4-BE49-F238E27FC236}">
                <a16:creationId xmlns:a16="http://schemas.microsoft.com/office/drawing/2014/main" id="{9A524275-95DB-9279-9D87-FB25431A7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2DF0AC-9D6B-E5C8-6069-F1D5A9A09D18}"/>
              </a:ext>
            </a:extLst>
          </p:cNvPr>
          <p:cNvSpPr>
            <a:spLocks noGrp="1"/>
          </p:cNvSpPr>
          <p:nvPr>
            <p:ph type="sldNum" sz="quarter" idx="12"/>
          </p:nvPr>
        </p:nvSpPr>
        <p:spPr/>
        <p:txBody>
          <a:bodyPr/>
          <a:lstStyle/>
          <a:p>
            <a:fld id="{C9EA946E-C687-498E-8DD8-487A24C031E4}" type="slidenum">
              <a:rPr lang="en-US" smtClean="0"/>
              <a:t>‹#›</a:t>
            </a:fld>
            <a:endParaRPr lang="en-US"/>
          </a:p>
        </p:txBody>
      </p:sp>
    </p:spTree>
    <p:extLst>
      <p:ext uri="{BB962C8B-B14F-4D97-AF65-F5344CB8AC3E}">
        <p14:creationId xmlns:p14="http://schemas.microsoft.com/office/powerpoint/2010/main" val="15582988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4320-A01C-DF9F-2868-181CEF17C8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8FEF04-27CD-63E0-1A33-7A5DED8E3E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C33887-986B-705F-DA2A-34F00873C6F4}"/>
              </a:ext>
            </a:extLst>
          </p:cNvPr>
          <p:cNvSpPr>
            <a:spLocks noGrp="1"/>
          </p:cNvSpPr>
          <p:nvPr>
            <p:ph type="dt" sz="half" idx="10"/>
          </p:nvPr>
        </p:nvSpPr>
        <p:spPr/>
        <p:txBody>
          <a:bodyPr/>
          <a:lstStyle/>
          <a:p>
            <a:fld id="{AB0E5960-9A4B-47B3-8DEB-B980385AC866}" type="datetimeFigureOut">
              <a:rPr lang="en-US" smtClean="0"/>
              <a:t>7/25/2025</a:t>
            </a:fld>
            <a:endParaRPr lang="en-US"/>
          </a:p>
        </p:txBody>
      </p:sp>
      <p:sp>
        <p:nvSpPr>
          <p:cNvPr id="5" name="Footer Placeholder 4">
            <a:extLst>
              <a:ext uri="{FF2B5EF4-FFF2-40B4-BE49-F238E27FC236}">
                <a16:creationId xmlns:a16="http://schemas.microsoft.com/office/drawing/2014/main" id="{A71867C4-C0CA-7076-E4D8-58F3DAE9AB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54625-94AF-1A25-8DE2-80C8FF731FBE}"/>
              </a:ext>
            </a:extLst>
          </p:cNvPr>
          <p:cNvSpPr>
            <a:spLocks noGrp="1"/>
          </p:cNvSpPr>
          <p:nvPr>
            <p:ph type="sldNum" sz="quarter" idx="12"/>
          </p:nvPr>
        </p:nvSpPr>
        <p:spPr/>
        <p:txBody>
          <a:bodyPr/>
          <a:lstStyle/>
          <a:p>
            <a:fld id="{C9EA946E-C687-498E-8DD8-487A24C031E4}" type="slidenum">
              <a:rPr lang="en-US" smtClean="0"/>
              <a:t>‹#›</a:t>
            </a:fld>
            <a:endParaRPr lang="en-US"/>
          </a:p>
        </p:txBody>
      </p:sp>
    </p:spTree>
    <p:extLst>
      <p:ext uri="{BB962C8B-B14F-4D97-AF65-F5344CB8AC3E}">
        <p14:creationId xmlns:p14="http://schemas.microsoft.com/office/powerpoint/2010/main" val="9623329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A323-1FD2-8267-ED99-B6F046D55E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97EE30-DAE6-27AE-1073-BC552783C56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0BBAB9-94EC-3211-0B9D-1229F416A4FE}"/>
              </a:ext>
            </a:extLst>
          </p:cNvPr>
          <p:cNvSpPr>
            <a:spLocks noGrp="1"/>
          </p:cNvSpPr>
          <p:nvPr>
            <p:ph type="dt" sz="half" idx="10"/>
          </p:nvPr>
        </p:nvSpPr>
        <p:spPr/>
        <p:txBody>
          <a:bodyPr/>
          <a:lstStyle/>
          <a:p>
            <a:fld id="{AB0E5960-9A4B-47B3-8DEB-B980385AC866}" type="datetimeFigureOut">
              <a:rPr lang="en-US" smtClean="0"/>
              <a:t>7/25/2025</a:t>
            </a:fld>
            <a:endParaRPr lang="en-US"/>
          </a:p>
        </p:txBody>
      </p:sp>
      <p:sp>
        <p:nvSpPr>
          <p:cNvPr id="5" name="Footer Placeholder 4">
            <a:extLst>
              <a:ext uri="{FF2B5EF4-FFF2-40B4-BE49-F238E27FC236}">
                <a16:creationId xmlns:a16="http://schemas.microsoft.com/office/drawing/2014/main" id="{1D1637F9-6290-8FCA-33AE-F6B57737AC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CFC22-5F76-05CD-1B4B-8CBFE0DC2F90}"/>
              </a:ext>
            </a:extLst>
          </p:cNvPr>
          <p:cNvSpPr>
            <a:spLocks noGrp="1"/>
          </p:cNvSpPr>
          <p:nvPr>
            <p:ph type="sldNum" sz="quarter" idx="12"/>
          </p:nvPr>
        </p:nvSpPr>
        <p:spPr/>
        <p:txBody>
          <a:bodyPr/>
          <a:lstStyle/>
          <a:p>
            <a:fld id="{C9EA946E-C687-498E-8DD8-487A24C031E4}" type="slidenum">
              <a:rPr lang="en-US" smtClean="0"/>
              <a:t>‹#›</a:t>
            </a:fld>
            <a:endParaRPr lang="en-US"/>
          </a:p>
        </p:txBody>
      </p:sp>
    </p:spTree>
    <p:extLst>
      <p:ext uri="{BB962C8B-B14F-4D97-AF65-F5344CB8AC3E}">
        <p14:creationId xmlns:p14="http://schemas.microsoft.com/office/powerpoint/2010/main" val="338166668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391A0-5AB1-A8C9-620B-4032721497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D5B6A9-53D4-DC17-3716-A7D0563A6C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8D1A92-58E9-1780-D942-819C7615B1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0884B5-C61A-95CC-D66C-493D9E6D0C7F}"/>
              </a:ext>
            </a:extLst>
          </p:cNvPr>
          <p:cNvSpPr>
            <a:spLocks noGrp="1"/>
          </p:cNvSpPr>
          <p:nvPr>
            <p:ph type="dt" sz="half" idx="10"/>
          </p:nvPr>
        </p:nvSpPr>
        <p:spPr/>
        <p:txBody>
          <a:bodyPr/>
          <a:lstStyle/>
          <a:p>
            <a:fld id="{AB0E5960-9A4B-47B3-8DEB-B980385AC866}" type="datetimeFigureOut">
              <a:rPr lang="en-US" smtClean="0"/>
              <a:t>7/25/2025</a:t>
            </a:fld>
            <a:endParaRPr lang="en-US"/>
          </a:p>
        </p:txBody>
      </p:sp>
      <p:sp>
        <p:nvSpPr>
          <p:cNvPr id="6" name="Footer Placeholder 5">
            <a:extLst>
              <a:ext uri="{FF2B5EF4-FFF2-40B4-BE49-F238E27FC236}">
                <a16:creationId xmlns:a16="http://schemas.microsoft.com/office/drawing/2014/main" id="{ACC0DE9C-E07C-5708-F326-5ADCF978BE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562CE0-5140-D718-5610-3ED4C93F3E96}"/>
              </a:ext>
            </a:extLst>
          </p:cNvPr>
          <p:cNvSpPr>
            <a:spLocks noGrp="1"/>
          </p:cNvSpPr>
          <p:nvPr>
            <p:ph type="sldNum" sz="quarter" idx="12"/>
          </p:nvPr>
        </p:nvSpPr>
        <p:spPr/>
        <p:txBody>
          <a:bodyPr/>
          <a:lstStyle/>
          <a:p>
            <a:fld id="{C9EA946E-C687-498E-8DD8-487A24C031E4}" type="slidenum">
              <a:rPr lang="en-US" smtClean="0"/>
              <a:t>‹#›</a:t>
            </a:fld>
            <a:endParaRPr lang="en-US"/>
          </a:p>
        </p:txBody>
      </p:sp>
    </p:spTree>
    <p:extLst>
      <p:ext uri="{BB962C8B-B14F-4D97-AF65-F5344CB8AC3E}">
        <p14:creationId xmlns:p14="http://schemas.microsoft.com/office/powerpoint/2010/main" val="344643367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9F88-9B26-666D-C7F2-7A4C6AB36C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86EFC7-E27E-8250-DE3C-12B1C46C46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35264E-FE44-5441-8B2D-86DD142A98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BA9E28-BEBA-5D95-8705-16C46B63A0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BE2F2C-617C-7318-4FE0-E61AF16F56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7DAA17-E308-F96A-5669-11F043BEECA7}"/>
              </a:ext>
            </a:extLst>
          </p:cNvPr>
          <p:cNvSpPr>
            <a:spLocks noGrp="1"/>
          </p:cNvSpPr>
          <p:nvPr>
            <p:ph type="dt" sz="half" idx="10"/>
          </p:nvPr>
        </p:nvSpPr>
        <p:spPr/>
        <p:txBody>
          <a:bodyPr/>
          <a:lstStyle/>
          <a:p>
            <a:fld id="{AB0E5960-9A4B-47B3-8DEB-B980385AC866}" type="datetimeFigureOut">
              <a:rPr lang="en-US" smtClean="0"/>
              <a:t>7/25/2025</a:t>
            </a:fld>
            <a:endParaRPr lang="en-US"/>
          </a:p>
        </p:txBody>
      </p:sp>
      <p:sp>
        <p:nvSpPr>
          <p:cNvPr id="8" name="Footer Placeholder 7">
            <a:extLst>
              <a:ext uri="{FF2B5EF4-FFF2-40B4-BE49-F238E27FC236}">
                <a16:creationId xmlns:a16="http://schemas.microsoft.com/office/drawing/2014/main" id="{7F64FDFF-8430-D2FB-0271-A68DFB9E62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B1333E-60A8-3127-0AB9-391187A64277}"/>
              </a:ext>
            </a:extLst>
          </p:cNvPr>
          <p:cNvSpPr>
            <a:spLocks noGrp="1"/>
          </p:cNvSpPr>
          <p:nvPr>
            <p:ph type="sldNum" sz="quarter" idx="12"/>
          </p:nvPr>
        </p:nvSpPr>
        <p:spPr/>
        <p:txBody>
          <a:bodyPr/>
          <a:lstStyle/>
          <a:p>
            <a:fld id="{C9EA946E-C687-498E-8DD8-487A24C031E4}" type="slidenum">
              <a:rPr lang="en-US" smtClean="0"/>
              <a:t>‹#›</a:t>
            </a:fld>
            <a:endParaRPr lang="en-US"/>
          </a:p>
        </p:txBody>
      </p:sp>
    </p:spTree>
    <p:extLst>
      <p:ext uri="{BB962C8B-B14F-4D97-AF65-F5344CB8AC3E}">
        <p14:creationId xmlns:p14="http://schemas.microsoft.com/office/powerpoint/2010/main" val="3739506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5B26A-27FA-D62A-9703-11B18FA0A7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C825D0-76E8-611F-3FB7-CF21C4ED12C3}"/>
              </a:ext>
            </a:extLst>
          </p:cNvPr>
          <p:cNvSpPr>
            <a:spLocks noGrp="1"/>
          </p:cNvSpPr>
          <p:nvPr>
            <p:ph type="dt" sz="half" idx="10"/>
          </p:nvPr>
        </p:nvSpPr>
        <p:spPr/>
        <p:txBody>
          <a:bodyPr/>
          <a:lstStyle/>
          <a:p>
            <a:fld id="{898CF769-922F-472A-8FCB-761B59902988}" type="datetimeFigureOut">
              <a:rPr lang="en-US" smtClean="0"/>
              <a:t>7/25/2025</a:t>
            </a:fld>
            <a:endParaRPr lang="en-US"/>
          </a:p>
        </p:txBody>
      </p:sp>
      <p:sp>
        <p:nvSpPr>
          <p:cNvPr id="4" name="Footer Placeholder 3">
            <a:extLst>
              <a:ext uri="{FF2B5EF4-FFF2-40B4-BE49-F238E27FC236}">
                <a16:creationId xmlns:a16="http://schemas.microsoft.com/office/drawing/2014/main" id="{5A05AC62-39EA-EDC3-5319-9BDD8C4D22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A2C8E4-384F-5E38-B8D9-3A7479A6D154}"/>
              </a:ext>
            </a:extLst>
          </p:cNvPr>
          <p:cNvSpPr>
            <a:spLocks noGrp="1"/>
          </p:cNvSpPr>
          <p:nvPr>
            <p:ph type="sldNum" sz="quarter" idx="12"/>
          </p:nvPr>
        </p:nvSpPr>
        <p:spPr/>
        <p:txBody>
          <a:bodyPr/>
          <a:lstStyle/>
          <a:p>
            <a:fld id="{445A3DBE-9760-4BA2-B70B-3218999CD8E4}" type="slidenum">
              <a:rPr lang="en-US" smtClean="0"/>
              <a:t>‹#›</a:t>
            </a:fld>
            <a:endParaRPr lang="en-US"/>
          </a:p>
        </p:txBody>
      </p:sp>
    </p:spTree>
    <p:extLst>
      <p:ext uri="{BB962C8B-B14F-4D97-AF65-F5344CB8AC3E}">
        <p14:creationId xmlns:p14="http://schemas.microsoft.com/office/powerpoint/2010/main" val="3820680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67894724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49E9D-8821-6472-1692-2905C6F03E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BD4880-A7C9-56AB-B019-26EE8D618EA1}"/>
              </a:ext>
            </a:extLst>
          </p:cNvPr>
          <p:cNvSpPr>
            <a:spLocks noGrp="1"/>
          </p:cNvSpPr>
          <p:nvPr>
            <p:ph type="dt" sz="half" idx="10"/>
          </p:nvPr>
        </p:nvSpPr>
        <p:spPr/>
        <p:txBody>
          <a:bodyPr/>
          <a:lstStyle/>
          <a:p>
            <a:fld id="{AB0E5960-9A4B-47B3-8DEB-B980385AC866}" type="datetimeFigureOut">
              <a:rPr lang="en-US" smtClean="0"/>
              <a:t>7/25/2025</a:t>
            </a:fld>
            <a:endParaRPr lang="en-US"/>
          </a:p>
        </p:txBody>
      </p:sp>
      <p:sp>
        <p:nvSpPr>
          <p:cNvPr id="4" name="Footer Placeholder 3">
            <a:extLst>
              <a:ext uri="{FF2B5EF4-FFF2-40B4-BE49-F238E27FC236}">
                <a16:creationId xmlns:a16="http://schemas.microsoft.com/office/drawing/2014/main" id="{A28A36F6-AC89-0BBF-67E3-C9F3A612F1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1533BE-E7BC-106E-8007-68630594DB2B}"/>
              </a:ext>
            </a:extLst>
          </p:cNvPr>
          <p:cNvSpPr>
            <a:spLocks noGrp="1"/>
          </p:cNvSpPr>
          <p:nvPr>
            <p:ph type="sldNum" sz="quarter" idx="12"/>
          </p:nvPr>
        </p:nvSpPr>
        <p:spPr/>
        <p:txBody>
          <a:bodyPr/>
          <a:lstStyle/>
          <a:p>
            <a:fld id="{C9EA946E-C687-498E-8DD8-487A24C031E4}" type="slidenum">
              <a:rPr lang="en-US" smtClean="0"/>
              <a:t>‹#›</a:t>
            </a:fld>
            <a:endParaRPr lang="en-US"/>
          </a:p>
        </p:txBody>
      </p:sp>
    </p:spTree>
    <p:extLst>
      <p:ext uri="{BB962C8B-B14F-4D97-AF65-F5344CB8AC3E}">
        <p14:creationId xmlns:p14="http://schemas.microsoft.com/office/powerpoint/2010/main" val="193875941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8D6064-0FD5-65DD-86C1-FD7C08A25EF5}"/>
              </a:ext>
            </a:extLst>
          </p:cNvPr>
          <p:cNvSpPr>
            <a:spLocks noGrp="1"/>
          </p:cNvSpPr>
          <p:nvPr>
            <p:ph type="dt" sz="half" idx="10"/>
          </p:nvPr>
        </p:nvSpPr>
        <p:spPr/>
        <p:txBody>
          <a:bodyPr/>
          <a:lstStyle/>
          <a:p>
            <a:fld id="{AB0E5960-9A4B-47B3-8DEB-B980385AC866}" type="datetimeFigureOut">
              <a:rPr lang="en-US" smtClean="0"/>
              <a:t>7/25/2025</a:t>
            </a:fld>
            <a:endParaRPr lang="en-US"/>
          </a:p>
        </p:txBody>
      </p:sp>
      <p:sp>
        <p:nvSpPr>
          <p:cNvPr id="3" name="Footer Placeholder 2">
            <a:extLst>
              <a:ext uri="{FF2B5EF4-FFF2-40B4-BE49-F238E27FC236}">
                <a16:creationId xmlns:a16="http://schemas.microsoft.com/office/drawing/2014/main" id="{9FC869DD-4ABC-DF29-5692-8B96515939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C06744-B489-F51D-0481-088CE03A4E93}"/>
              </a:ext>
            </a:extLst>
          </p:cNvPr>
          <p:cNvSpPr>
            <a:spLocks noGrp="1"/>
          </p:cNvSpPr>
          <p:nvPr>
            <p:ph type="sldNum" sz="quarter" idx="12"/>
          </p:nvPr>
        </p:nvSpPr>
        <p:spPr/>
        <p:txBody>
          <a:bodyPr/>
          <a:lstStyle/>
          <a:p>
            <a:fld id="{C9EA946E-C687-498E-8DD8-487A24C031E4}" type="slidenum">
              <a:rPr lang="en-US" smtClean="0"/>
              <a:t>‹#›</a:t>
            </a:fld>
            <a:endParaRPr lang="en-US"/>
          </a:p>
        </p:txBody>
      </p:sp>
    </p:spTree>
    <p:extLst>
      <p:ext uri="{BB962C8B-B14F-4D97-AF65-F5344CB8AC3E}">
        <p14:creationId xmlns:p14="http://schemas.microsoft.com/office/powerpoint/2010/main" val="132236340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2D087-479B-75D9-95E3-446E1D3408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8C905-0D94-CBB5-806D-6D60D4DCC9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839BD1-E794-FFAF-B751-9A252AE91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950E9D-9D6A-4E7D-003C-F82B3B815A5B}"/>
              </a:ext>
            </a:extLst>
          </p:cNvPr>
          <p:cNvSpPr>
            <a:spLocks noGrp="1"/>
          </p:cNvSpPr>
          <p:nvPr>
            <p:ph type="dt" sz="half" idx="10"/>
          </p:nvPr>
        </p:nvSpPr>
        <p:spPr/>
        <p:txBody>
          <a:bodyPr/>
          <a:lstStyle/>
          <a:p>
            <a:fld id="{AB0E5960-9A4B-47B3-8DEB-B980385AC866}" type="datetimeFigureOut">
              <a:rPr lang="en-US" smtClean="0"/>
              <a:t>7/25/2025</a:t>
            </a:fld>
            <a:endParaRPr lang="en-US"/>
          </a:p>
        </p:txBody>
      </p:sp>
      <p:sp>
        <p:nvSpPr>
          <p:cNvPr id="6" name="Footer Placeholder 5">
            <a:extLst>
              <a:ext uri="{FF2B5EF4-FFF2-40B4-BE49-F238E27FC236}">
                <a16:creationId xmlns:a16="http://schemas.microsoft.com/office/drawing/2014/main" id="{66379EA8-D3AF-CF1D-2414-34B2DC1045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5700C-969E-9242-6EC8-8B3D07ADEB38}"/>
              </a:ext>
            </a:extLst>
          </p:cNvPr>
          <p:cNvSpPr>
            <a:spLocks noGrp="1"/>
          </p:cNvSpPr>
          <p:nvPr>
            <p:ph type="sldNum" sz="quarter" idx="12"/>
          </p:nvPr>
        </p:nvSpPr>
        <p:spPr/>
        <p:txBody>
          <a:bodyPr/>
          <a:lstStyle/>
          <a:p>
            <a:fld id="{C9EA946E-C687-498E-8DD8-487A24C031E4}" type="slidenum">
              <a:rPr lang="en-US" smtClean="0"/>
              <a:t>‹#›</a:t>
            </a:fld>
            <a:endParaRPr lang="en-US"/>
          </a:p>
        </p:txBody>
      </p:sp>
    </p:spTree>
    <p:extLst>
      <p:ext uri="{BB962C8B-B14F-4D97-AF65-F5344CB8AC3E}">
        <p14:creationId xmlns:p14="http://schemas.microsoft.com/office/powerpoint/2010/main" val="79297276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AD52C-223D-8281-7DAC-A8C5E9287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B93897-8DD6-667D-A3A9-33B9B14C5F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12EBF4-24B0-E7A7-9CE8-629569E740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2995-A34C-6250-74D6-9F1FCE8F7547}"/>
              </a:ext>
            </a:extLst>
          </p:cNvPr>
          <p:cNvSpPr>
            <a:spLocks noGrp="1"/>
          </p:cNvSpPr>
          <p:nvPr>
            <p:ph type="dt" sz="half" idx="10"/>
          </p:nvPr>
        </p:nvSpPr>
        <p:spPr/>
        <p:txBody>
          <a:bodyPr/>
          <a:lstStyle/>
          <a:p>
            <a:fld id="{AB0E5960-9A4B-47B3-8DEB-B980385AC866}" type="datetimeFigureOut">
              <a:rPr lang="en-US" smtClean="0"/>
              <a:t>7/25/2025</a:t>
            </a:fld>
            <a:endParaRPr lang="en-US"/>
          </a:p>
        </p:txBody>
      </p:sp>
      <p:sp>
        <p:nvSpPr>
          <p:cNvPr id="6" name="Footer Placeholder 5">
            <a:extLst>
              <a:ext uri="{FF2B5EF4-FFF2-40B4-BE49-F238E27FC236}">
                <a16:creationId xmlns:a16="http://schemas.microsoft.com/office/drawing/2014/main" id="{B6466BC0-04A5-49FB-964E-D463466BB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CF6B6C-6395-718E-5E58-CDCE536F6AEA}"/>
              </a:ext>
            </a:extLst>
          </p:cNvPr>
          <p:cNvSpPr>
            <a:spLocks noGrp="1"/>
          </p:cNvSpPr>
          <p:nvPr>
            <p:ph type="sldNum" sz="quarter" idx="12"/>
          </p:nvPr>
        </p:nvSpPr>
        <p:spPr/>
        <p:txBody>
          <a:bodyPr/>
          <a:lstStyle/>
          <a:p>
            <a:fld id="{C9EA946E-C687-498E-8DD8-487A24C031E4}" type="slidenum">
              <a:rPr lang="en-US" smtClean="0"/>
              <a:t>‹#›</a:t>
            </a:fld>
            <a:endParaRPr lang="en-US"/>
          </a:p>
        </p:txBody>
      </p:sp>
    </p:spTree>
    <p:extLst>
      <p:ext uri="{BB962C8B-B14F-4D97-AF65-F5344CB8AC3E}">
        <p14:creationId xmlns:p14="http://schemas.microsoft.com/office/powerpoint/2010/main" val="368069529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2427-4271-4A0A-56C4-1E16754756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060744-ED15-F7F6-6CB7-8A813D18A6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DED1BD-27F0-5AA2-2874-DC40AED62B1D}"/>
              </a:ext>
            </a:extLst>
          </p:cNvPr>
          <p:cNvSpPr>
            <a:spLocks noGrp="1"/>
          </p:cNvSpPr>
          <p:nvPr>
            <p:ph type="dt" sz="half" idx="10"/>
          </p:nvPr>
        </p:nvSpPr>
        <p:spPr/>
        <p:txBody>
          <a:bodyPr/>
          <a:lstStyle/>
          <a:p>
            <a:fld id="{AB0E5960-9A4B-47B3-8DEB-B980385AC866}" type="datetimeFigureOut">
              <a:rPr lang="en-US" smtClean="0"/>
              <a:t>7/25/2025</a:t>
            </a:fld>
            <a:endParaRPr lang="en-US"/>
          </a:p>
        </p:txBody>
      </p:sp>
      <p:sp>
        <p:nvSpPr>
          <p:cNvPr id="5" name="Footer Placeholder 4">
            <a:extLst>
              <a:ext uri="{FF2B5EF4-FFF2-40B4-BE49-F238E27FC236}">
                <a16:creationId xmlns:a16="http://schemas.microsoft.com/office/drawing/2014/main" id="{049B4B39-C0AC-91D0-BD79-417230674A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5D921-1947-8A72-313B-BD793CABE5F8}"/>
              </a:ext>
            </a:extLst>
          </p:cNvPr>
          <p:cNvSpPr>
            <a:spLocks noGrp="1"/>
          </p:cNvSpPr>
          <p:nvPr>
            <p:ph type="sldNum" sz="quarter" idx="12"/>
          </p:nvPr>
        </p:nvSpPr>
        <p:spPr/>
        <p:txBody>
          <a:bodyPr/>
          <a:lstStyle/>
          <a:p>
            <a:fld id="{C9EA946E-C687-498E-8DD8-487A24C031E4}" type="slidenum">
              <a:rPr lang="en-US" smtClean="0"/>
              <a:t>‹#›</a:t>
            </a:fld>
            <a:endParaRPr lang="en-US"/>
          </a:p>
        </p:txBody>
      </p:sp>
    </p:spTree>
    <p:extLst>
      <p:ext uri="{BB962C8B-B14F-4D97-AF65-F5344CB8AC3E}">
        <p14:creationId xmlns:p14="http://schemas.microsoft.com/office/powerpoint/2010/main" val="225681779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885F6A-E313-9DB1-6B2D-CC0D3343B2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A5E241-FFD3-E131-8396-EE913A0C43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EF73DA-307E-726A-88AE-83FEC715E842}"/>
              </a:ext>
            </a:extLst>
          </p:cNvPr>
          <p:cNvSpPr>
            <a:spLocks noGrp="1"/>
          </p:cNvSpPr>
          <p:nvPr>
            <p:ph type="dt" sz="half" idx="10"/>
          </p:nvPr>
        </p:nvSpPr>
        <p:spPr/>
        <p:txBody>
          <a:bodyPr/>
          <a:lstStyle/>
          <a:p>
            <a:fld id="{AB0E5960-9A4B-47B3-8DEB-B980385AC866}" type="datetimeFigureOut">
              <a:rPr lang="en-US" smtClean="0"/>
              <a:t>7/25/2025</a:t>
            </a:fld>
            <a:endParaRPr lang="en-US"/>
          </a:p>
        </p:txBody>
      </p:sp>
      <p:sp>
        <p:nvSpPr>
          <p:cNvPr id="5" name="Footer Placeholder 4">
            <a:extLst>
              <a:ext uri="{FF2B5EF4-FFF2-40B4-BE49-F238E27FC236}">
                <a16:creationId xmlns:a16="http://schemas.microsoft.com/office/drawing/2014/main" id="{60B996B5-FB78-906C-5323-26C169B2D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0A9759-AE08-E070-5149-DA705010142D}"/>
              </a:ext>
            </a:extLst>
          </p:cNvPr>
          <p:cNvSpPr>
            <a:spLocks noGrp="1"/>
          </p:cNvSpPr>
          <p:nvPr>
            <p:ph type="sldNum" sz="quarter" idx="12"/>
          </p:nvPr>
        </p:nvSpPr>
        <p:spPr/>
        <p:txBody>
          <a:bodyPr/>
          <a:lstStyle/>
          <a:p>
            <a:fld id="{C9EA946E-C687-498E-8DD8-487A24C031E4}" type="slidenum">
              <a:rPr lang="en-US" smtClean="0"/>
              <a:t>‹#›</a:t>
            </a:fld>
            <a:endParaRPr lang="en-US"/>
          </a:p>
        </p:txBody>
      </p:sp>
    </p:spTree>
    <p:extLst>
      <p:ext uri="{BB962C8B-B14F-4D97-AF65-F5344CB8AC3E}">
        <p14:creationId xmlns:p14="http://schemas.microsoft.com/office/powerpoint/2010/main" val="321369610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0F1EE-CB7A-5ACB-D650-37BBB18061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6124CD-13B4-D98D-2F9D-B8D6571A22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BB7F7F-135A-DB04-D15D-EB23715E3499}"/>
              </a:ext>
            </a:extLst>
          </p:cNvPr>
          <p:cNvSpPr>
            <a:spLocks noGrp="1"/>
          </p:cNvSpPr>
          <p:nvPr>
            <p:ph type="dt" sz="half" idx="10"/>
          </p:nvPr>
        </p:nvSpPr>
        <p:spPr/>
        <p:txBody>
          <a:bodyPr/>
          <a:lstStyle/>
          <a:p>
            <a:fld id="{BE374657-550D-4C66-B2FE-960AB2A13960}" type="datetimeFigureOut">
              <a:rPr lang="en-US" smtClean="0"/>
              <a:t>7/25/2025</a:t>
            </a:fld>
            <a:endParaRPr lang="en-US"/>
          </a:p>
        </p:txBody>
      </p:sp>
      <p:sp>
        <p:nvSpPr>
          <p:cNvPr id="5" name="Footer Placeholder 4">
            <a:extLst>
              <a:ext uri="{FF2B5EF4-FFF2-40B4-BE49-F238E27FC236}">
                <a16:creationId xmlns:a16="http://schemas.microsoft.com/office/drawing/2014/main" id="{6BBB6985-0F29-1130-7532-1631E20AED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4E39A9-7BB5-CECB-E27A-649FB78778B9}"/>
              </a:ext>
            </a:extLst>
          </p:cNvPr>
          <p:cNvSpPr>
            <a:spLocks noGrp="1"/>
          </p:cNvSpPr>
          <p:nvPr>
            <p:ph type="sldNum" sz="quarter" idx="12"/>
          </p:nvPr>
        </p:nvSpPr>
        <p:spPr/>
        <p:txBody>
          <a:bodyPr/>
          <a:lstStyle/>
          <a:p>
            <a:fld id="{553BE54B-A5AF-4BDD-91CA-F0CDB9EB4A65}" type="slidenum">
              <a:rPr lang="en-US" smtClean="0"/>
              <a:t>‹#›</a:t>
            </a:fld>
            <a:endParaRPr lang="en-US"/>
          </a:p>
        </p:txBody>
      </p:sp>
    </p:spTree>
    <p:extLst>
      <p:ext uri="{BB962C8B-B14F-4D97-AF65-F5344CB8AC3E}">
        <p14:creationId xmlns:p14="http://schemas.microsoft.com/office/powerpoint/2010/main" val="87147601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46BC-AD75-D861-27C0-57A99273A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86936A-D1D0-676D-3285-ED35F2B82B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00415-364A-0A9B-BE93-DEDF76A5BD38}"/>
              </a:ext>
            </a:extLst>
          </p:cNvPr>
          <p:cNvSpPr>
            <a:spLocks noGrp="1"/>
          </p:cNvSpPr>
          <p:nvPr>
            <p:ph type="dt" sz="half" idx="10"/>
          </p:nvPr>
        </p:nvSpPr>
        <p:spPr/>
        <p:txBody>
          <a:bodyPr/>
          <a:lstStyle/>
          <a:p>
            <a:fld id="{BE374657-550D-4C66-B2FE-960AB2A13960}" type="datetimeFigureOut">
              <a:rPr lang="en-US" smtClean="0"/>
              <a:t>7/25/2025</a:t>
            </a:fld>
            <a:endParaRPr lang="en-US"/>
          </a:p>
        </p:txBody>
      </p:sp>
      <p:sp>
        <p:nvSpPr>
          <p:cNvPr id="5" name="Footer Placeholder 4">
            <a:extLst>
              <a:ext uri="{FF2B5EF4-FFF2-40B4-BE49-F238E27FC236}">
                <a16:creationId xmlns:a16="http://schemas.microsoft.com/office/drawing/2014/main" id="{62AFF403-8AA8-B298-37C1-9D11F95E4E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9CE43-7D81-90A2-65B2-52A981D3369A}"/>
              </a:ext>
            </a:extLst>
          </p:cNvPr>
          <p:cNvSpPr>
            <a:spLocks noGrp="1"/>
          </p:cNvSpPr>
          <p:nvPr>
            <p:ph type="sldNum" sz="quarter" idx="12"/>
          </p:nvPr>
        </p:nvSpPr>
        <p:spPr/>
        <p:txBody>
          <a:bodyPr/>
          <a:lstStyle/>
          <a:p>
            <a:fld id="{553BE54B-A5AF-4BDD-91CA-F0CDB9EB4A65}" type="slidenum">
              <a:rPr lang="en-US" smtClean="0"/>
              <a:t>‹#›</a:t>
            </a:fld>
            <a:endParaRPr lang="en-US"/>
          </a:p>
        </p:txBody>
      </p:sp>
    </p:spTree>
    <p:extLst>
      <p:ext uri="{BB962C8B-B14F-4D97-AF65-F5344CB8AC3E}">
        <p14:creationId xmlns:p14="http://schemas.microsoft.com/office/powerpoint/2010/main" val="3131213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C836A-A274-A42B-26B9-F672B0E471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42E68A-B977-0E4D-6BCD-B42AC92135F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CF6847-7574-FBE9-22E6-C5201571F04B}"/>
              </a:ext>
            </a:extLst>
          </p:cNvPr>
          <p:cNvSpPr>
            <a:spLocks noGrp="1"/>
          </p:cNvSpPr>
          <p:nvPr>
            <p:ph type="dt" sz="half" idx="10"/>
          </p:nvPr>
        </p:nvSpPr>
        <p:spPr/>
        <p:txBody>
          <a:bodyPr/>
          <a:lstStyle/>
          <a:p>
            <a:fld id="{BE374657-550D-4C66-B2FE-960AB2A13960}" type="datetimeFigureOut">
              <a:rPr lang="en-US" smtClean="0"/>
              <a:t>7/25/2025</a:t>
            </a:fld>
            <a:endParaRPr lang="en-US"/>
          </a:p>
        </p:txBody>
      </p:sp>
      <p:sp>
        <p:nvSpPr>
          <p:cNvPr id="5" name="Footer Placeholder 4">
            <a:extLst>
              <a:ext uri="{FF2B5EF4-FFF2-40B4-BE49-F238E27FC236}">
                <a16:creationId xmlns:a16="http://schemas.microsoft.com/office/drawing/2014/main" id="{236E94E3-D26B-237B-382B-44CBB54FD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14C18-5D55-1985-AADB-4EFCA61198C7}"/>
              </a:ext>
            </a:extLst>
          </p:cNvPr>
          <p:cNvSpPr>
            <a:spLocks noGrp="1"/>
          </p:cNvSpPr>
          <p:nvPr>
            <p:ph type="sldNum" sz="quarter" idx="12"/>
          </p:nvPr>
        </p:nvSpPr>
        <p:spPr/>
        <p:txBody>
          <a:bodyPr/>
          <a:lstStyle/>
          <a:p>
            <a:fld id="{553BE54B-A5AF-4BDD-91CA-F0CDB9EB4A65}" type="slidenum">
              <a:rPr lang="en-US" smtClean="0"/>
              <a:t>‹#›</a:t>
            </a:fld>
            <a:endParaRPr lang="en-US"/>
          </a:p>
        </p:txBody>
      </p:sp>
    </p:spTree>
    <p:extLst>
      <p:ext uri="{BB962C8B-B14F-4D97-AF65-F5344CB8AC3E}">
        <p14:creationId xmlns:p14="http://schemas.microsoft.com/office/powerpoint/2010/main" val="23962691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084F-213C-699D-2623-C5157EB128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5F46EB-72F9-B77C-A8C0-F5796CD4C7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373E93-B80A-D94D-190D-EED734247E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051AC-421B-5F60-27D4-F7750D2EE9F4}"/>
              </a:ext>
            </a:extLst>
          </p:cNvPr>
          <p:cNvSpPr>
            <a:spLocks noGrp="1"/>
          </p:cNvSpPr>
          <p:nvPr>
            <p:ph type="dt" sz="half" idx="10"/>
          </p:nvPr>
        </p:nvSpPr>
        <p:spPr/>
        <p:txBody>
          <a:bodyPr/>
          <a:lstStyle/>
          <a:p>
            <a:fld id="{BE374657-550D-4C66-B2FE-960AB2A13960}" type="datetimeFigureOut">
              <a:rPr lang="en-US" smtClean="0"/>
              <a:t>7/25/2025</a:t>
            </a:fld>
            <a:endParaRPr lang="en-US"/>
          </a:p>
        </p:txBody>
      </p:sp>
      <p:sp>
        <p:nvSpPr>
          <p:cNvPr id="6" name="Footer Placeholder 5">
            <a:extLst>
              <a:ext uri="{FF2B5EF4-FFF2-40B4-BE49-F238E27FC236}">
                <a16:creationId xmlns:a16="http://schemas.microsoft.com/office/drawing/2014/main" id="{FDED736D-B421-A251-8331-1A8365A590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9809B-8D39-9042-FE03-FE39B87E8667}"/>
              </a:ext>
            </a:extLst>
          </p:cNvPr>
          <p:cNvSpPr>
            <a:spLocks noGrp="1"/>
          </p:cNvSpPr>
          <p:nvPr>
            <p:ph type="sldNum" sz="quarter" idx="12"/>
          </p:nvPr>
        </p:nvSpPr>
        <p:spPr/>
        <p:txBody>
          <a:bodyPr/>
          <a:lstStyle/>
          <a:p>
            <a:fld id="{553BE54B-A5AF-4BDD-91CA-F0CDB9EB4A65}" type="slidenum">
              <a:rPr lang="en-US" smtClean="0"/>
              <a:t>‹#›</a:t>
            </a:fld>
            <a:endParaRPr lang="en-US"/>
          </a:p>
        </p:txBody>
      </p:sp>
    </p:spTree>
    <p:extLst>
      <p:ext uri="{BB962C8B-B14F-4D97-AF65-F5344CB8AC3E}">
        <p14:creationId xmlns:p14="http://schemas.microsoft.com/office/powerpoint/2010/main" val="416898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74852400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084F-213C-699D-2623-C5157EB128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5F46EB-72F9-B77C-A8C0-F5796CD4C7B5}"/>
              </a:ext>
            </a:extLst>
          </p:cNvPr>
          <p:cNvSpPr>
            <a:spLocks noGrp="1"/>
          </p:cNvSpPr>
          <p:nvPr>
            <p:ph sz="half" idx="1"/>
          </p:nvPr>
        </p:nvSpPr>
        <p:spPr>
          <a:xfrm>
            <a:off x="838200" y="2829235"/>
            <a:ext cx="3287751" cy="3348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373E93-B80A-D94D-190D-EED734247E4D}"/>
              </a:ext>
            </a:extLst>
          </p:cNvPr>
          <p:cNvSpPr>
            <a:spLocks noGrp="1"/>
          </p:cNvSpPr>
          <p:nvPr>
            <p:ph sz="half" idx="2"/>
          </p:nvPr>
        </p:nvSpPr>
        <p:spPr>
          <a:xfrm>
            <a:off x="4452125" y="2829235"/>
            <a:ext cx="3287751" cy="3348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051AC-421B-5F60-27D4-F7750D2EE9F4}"/>
              </a:ext>
            </a:extLst>
          </p:cNvPr>
          <p:cNvSpPr>
            <a:spLocks noGrp="1"/>
          </p:cNvSpPr>
          <p:nvPr>
            <p:ph type="dt" sz="half" idx="10"/>
          </p:nvPr>
        </p:nvSpPr>
        <p:spPr/>
        <p:txBody>
          <a:bodyPr/>
          <a:lstStyle/>
          <a:p>
            <a:fld id="{BE374657-550D-4C66-B2FE-960AB2A13960}" type="datetimeFigureOut">
              <a:rPr lang="en-US" smtClean="0"/>
              <a:t>7/25/2025</a:t>
            </a:fld>
            <a:endParaRPr lang="en-US"/>
          </a:p>
        </p:txBody>
      </p:sp>
      <p:sp>
        <p:nvSpPr>
          <p:cNvPr id="6" name="Footer Placeholder 5">
            <a:extLst>
              <a:ext uri="{FF2B5EF4-FFF2-40B4-BE49-F238E27FC236}">
                <a16:creationId xmlns:a16="http://schemas.microsoft.com/office/drawing/2014/main" id="{FDED736D-B421-A251-8331-1A8365A590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9809B-8D39-9042-FE03-FE39B87E8667}"/>
              </a:ext>
            </a:extLst>
          </p:cNvPr>
          <p:cNvSpPr>
            <a:spLocks noGrp="1"/>
          </p:cNvSpPr>
          <p:nvPr>
            <p:ph type="sldNum" sz="quarter" idx="12"/>
          </p:nvPr>
        </p:nvSpPr>
        <p:spPr/>
        <p:txBody>
          <a:bodyPr/>
          <a:lstStyle/>
          <a:p>
            <a:fld id="{553BE54B-A5AF-4BDD-91CA-F0CDB9EB4A65}" type="slidenum">
              <a:rPr lang="en-US" smtClean="0"/>
              <a:t>‹#›</a:t>
            </a:fld>
            <a:endParaRPr lang="en-US"/>
          </a:p>
        </p:txBody>
      </p:sp>
      <p:sp>
        <p:nvSpPr>
          <p:cNvPr id="8" name="Content Placeholder 3">
            <a:extLst>
              <a:ext uri="{FF2B5EF4-FFF2-40B4-BE49-F238E27FC236}">
                <a16:creationId xmlns:a16="http://schemas.microsoft.com/office/drawing/2014/main" id="{5FC62F81-3BEF-5C21-AC38-53D96FA33056}"/>
              </a:ext>
            </a:extLst>
          </p:cNvPr>
          <p:cNvSpPr>
            <a:spLocks noGrp="1"/>
          </p:cNvSpPr>
          <p:nvPr>
            <p:ph sz="half" idx="13"/>
          </p:nvPr>
        </p:nvSpPr>
        <p:spPr>
          <a:xfrm>
            <a:off x="8066049" y="2829234"/>
            <a:ext cx="3287751" cy="3348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93304661-C61B-DE53-3BB7-E1A5F5B57C56}"/>
              </a:ext>
            </a:extLst>
          </p:cNvPr>
          <p:cNvSpPr>
            <a:spLocks noGrp="1"/>
          </p:cNvSpPr>
          <p:nvPr>
            <p:ph sz="quarter" idx="14"/>
          </p:nvPr>
        </p:nvSpPr>
        <p:spPr>
          <a:xfrm>
            <a:off x="1460500" y="1848974"/>
            <a:ext cx="2120900" cy="157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3279AF93-D0FC-DA5C-E076-3BA1A9107DFD}"/>
              </a:ext>
            </a:extLst>
          </p:cNvPr>
          <p:cNvSpPr>
            <a:spLocks noGrp="1"/>
          </p:cNvSpPr>
          <p:nvPr>
            <p:ph sz="quarter" idx="15"/>
          </p:nvPr>
        </p:nvSpPr>
        <p:spPr>
          <a:xfrm>
            <a:off x="5054987" y="1848974"/>
            <a:ext cx="2120900" cy="157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9">
            <a:extLst>
              <a:ext uri="{FF2B5EF4-FFF2-40B4-BE49-F238E27FC236}">
                <a16:creationId xmlns:a16="http://schemas.microsoft.com/office/drawing/2014/main" id="{F5DCD961-E692-6C7A-7202-7AB728444A2A}"/>
              </a:ext>
            </a:extLst>
          </p:cNvPr>
          <p:cNvSpPr>
            <a:spLocks noGrp="1"/>
          </p:cNvSpPr>
          <p:nvPr>
            <p:ph sz="quarter" idx="16"/>
          </p:nvPr>
        </p:nvSpPr>
        <p:spPr>
          <a:xfrm>
            <a:off x="8649474" y="1848974"/>
            <a:ext cx="2120900" cy="157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473128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084F-213C-699D-2623-C5157EB128D2}"/>
              </a:ext>
            </a:extLst>
          </p:cNvPr>
          <p:cNvSpPr>
            <a:spLocks noGrp="1"/>
          </p:cNvSpPr>
          <p:nvPr>
            <p:ph type="title"/>
          </p:nvPr>
        </p:nvSpPr>
        <p:spPr>
          <a:xfrm>
            <a:off x="838200" y="365125"/>
            <a:ext cx="10515600" cy="619613"/>
          </a:xfrm>
        </p:spPr>
        <p:txBody>
          <a:bodyPr/>
          <a:lstStyle/>
          <a:p>
            <a:r>
              <a:rPr lang="en-US"/>
              <a:t>Click to edit Master title style</a:t>
            </a:r>
          </a:p>
        </p:txBody>
      </p:sp>
      <p:sp>
        <p:nvSpPr>
          <p:cNvPr id="5" name="Date Placeholder 4">
            <a:extLst>
              <a:ext uri="{FF2B5EF4-FFF2-40B4-BE49-F238E27FC236}">
                <a16:creationId xmlns:a16="http://schemas.microsoft.com/office/drawing/2014/main" id="{010051AC-421B-5F60-27D4-F7750D2EE9F4}"/>
              </a:ext>
            </a:extLst>
          </p:cNvPr>
          <p:cNvSpPr>
            <a:spLocks noGrp="1"/>
          </p:cNvSpPr>
          <p:nvPr>
            <p:ph type="dt" sz="half" idx="10"/>
          </p:nvPr>
        </p:nvSpPr>
        <p:spPr/>
        <p:txBody>
          <a:bodyPr/>
          <a:lstStyle/>
          <a:p>
            <a:fld id="{BE374657-550D-4C66-B2FE-960AB2A13960}" type="datetimeFigureOut">
              <a:rPr lang="en-US" smtClean="0"/>
              <a:t>7/25/2025</a:t>
            </a:fld>
            <a:endParaRPr lang="en-US"/>
          </a:p>
        </p:txBody>
      </p:sp>
      <p:sp>
        <p:nvSpPr>
          <p:cNvPr id="6" name="Footer Placeholder 5">
            <a:extLst>
              <a:ext uri="{FF2B5EF4-FFF2-40B4-BE49-F238E27FC236}">
                <a16:creationId xmlns:a16="http://schemas.microsoft.com/office/drawing/2014/main" id="{FDED736D-B421-A251-8331-1A8365A590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9809B-8D39-9042-FE03-FE39B87E8667}"/>
              </a:ext>
            </a:extLst>
          </p:cNvPr>
          <p:cNvSpPr>
            <a:spLocks noGrp="1"/>
          </p:cNvSpPr>
          <p:nvPr>
            <p:ph type="sldNum" sz="quarter" idx="12"/>
          </p:nvPr>
        </p:nvSpPr>
        <p:spPr/>
        <p:txBody>
          <a:bodyPr/>
          <a:lstStyle/>
          <a:p>
            <a:fld id="{553BE54B-A5AF-4BDD-91CA-F0CDB9EB4A65}" type="slidenum">
              <a:rPr lang="en-US" smtClean="0"/>
              <a:t>‹#›</a:t>
            </a:fld>
            <a:endParaRPr lang="en-US"/>
          </a:p>
        </p:txBody>
      </p:sp>
      <p:sp>
        <p:nvSpPr>
          <p:cNvPr id="10" name="Content Placeholder 9">
            <a:extLst>
              <a:ext uri="{FF2B5EF4-FFF2-40B4-BE49-F238E27FC236}">
                <a16:creationId xmlns:a16="http://schemas.microsoft.com/office/drawing/2014/main" id="{93304661-C61B-DE53-3BB7-E1A5F5B57C56}"/>
              </a:ext>
            </a:extLst>
          </p:cNvPr>
          <p:cNvSpPr>
            <a:spLocks noGrp="1"/>
          </p:cNvSpPr>
          <p:nvPr>
            <p:ph sz="quarter" idx="14"/>
          </p:nvPr>
        </p:nvSpPr>
        <p:spPr>
          <a:xfrm>
            <a:off x="1460500" y="1848974"/>
            <a:ext cx="2120900" cy="1573212"/>
          </a:xfrm>
        </p:spPr>
        <p:txBody>
          <a:bodyPr/>
          <a:lstStyle/>
          <a:p>
            <a:pPr lvl="0"/>
            <a:r>
              <a:rPr lang="en-US"/>
              <a:t>Click to edit Master text styles</a:t>
            </a:r>
          </a:p>
        </p:txBody>
      </p:sp>
      <p:sp>
        <p:nvSpPr>
          <p:cNvPr id="11" name="Content Placeholder 9">
            <a:extLst>
              <a:ext uri="{FF2B5EF4-FFF2-40B4-BE49-F238E27FC236}">
                <a16:creationId xmlns:a16="http://schemas.microsoft.com/office/drawing/2014/main" id="{3279AF93-D0FC-DA5C-E076-3BA1A9107DFD}"/>
              </a:ext>
            </a:extLst>
          </p:cNvPr>
          <p:cNvSpPr>
            <a:spLocks noGrp="1"/>
          </p:cNvSpPr>
          <p:nvPr>
            <p:ph sz="quarter" idx="15"/>
          </p:nvPr>
        </p:nvSpPr>
        <p:spPr>
          <a:xfrm>
            <a:off x="5054987" y="1848974"/>
            <a:ext cx="2120900" cy="1573212"/>
          </a:xfrm>
        </p:spPr>
        <p:txBody>
          <a:bodyPr/>
          <a:lstStyle/>
          <a:p>
            <a:pPr lvl="0"/>
            <a:r>
              <a:rPr lang="en-US"/>
              <a:t>Click to edit Master text styles</a:t>
            </a:r>
          </a:p>
        </p:txBody>
      </p:sp>
      <p:sp>
        <p:nvSpPr>
          <p:cNvPr id="12" name="Content Placeholder 9">
            <a:extLst>
              <a:ext uri="{FF2B5EF4-FFF2-40B4-BE49-F238E27FC236}">
                <a16:creationId xmlns:a16="http://schemas.microsoft.com/office/drawing/2014/main" id="{F5DCD961-E692-6C7A-7202-7AB728444A2A}"/>
              </a:ext>
            </a:extLst>
          </p:cNvPr>
          <p:cNvSpPr>
            <a:spLocks noGrp="1"/>
          </p:cNvSpPr>
          <p:nvPr>
            <p:ph sz="quarter" idx="16"/>
          </p:nvPr>
        </p:nvSpPr>
        <p:spPr>
          <a:xfrm>
            <a:off x="8649474" y="1848974"/>
            <a:ext cx="2120900" cy="1573212"/>
          </a:xfrm>
        </p:spPr>
        <p:txBody>
          <a:bodyPr/>
          <a:lstStyle/>
          <a:p>
            <a:pPr lvl="0"/>
            <a:r>
              <a:rPr lang="en-US"/>
              <a:t>Click to edit Master text styles</a:t>
            </a:r>
          </a:p>
        </p:txBody>
      </p:sp>
      <p:sp>
        <p:nvSpPr>
          <p:cNvPr id="9" name="Content Placeholder 9">
            <a:extLst>
              <a:ext uri="{FF2B5EF4-FFF2-40B4-BE49-F238E27FC236}">
                <a16:creationId xmlns:a16="http://schemas.microsoft.com/office/drawing/2014/main" id="{FA1CCAFA-09AE-DEA4-BB9C-FE4E4BEA349C}"/>
              </a:ext>
            </a:extLst>
          </p:cNvPr>
          <p:cNvSpPr>
            <a:spLocks noGrp="1"/>
          </p:cNvSpPr>
          <p:nvPr>
            <p:ph sz="quarter" idx="17"/>
          </p:nvPr>
        </p:nvSpPr>
        <p:spPr>
          <a:xfrm>
            <a:off x="1460500" y="3581864"/>
            <a:ext cx="2120900" cy="1573212"/>
          </a:xfrm>
        </p:spPr>
        <p:txBody>
          <a:bodyPr/>
          <a:lstStyle/>
          <a:p>
            <a:pPr lvl="0"/>
            <a:r>
              <a:rPr lang="en-US"/>
              <a:t>Click to edit Master text styles</a:t>
            </a:r>
          </a:p>
        </p:txBody>
      </p:sp>
      <p:sp>
        <p:nvSpPr>
          <p:cNvPr id="13" name="Content Placeholder 9">
            <a:extLst>
              <a:ext uri="{FF2B5EF4-FFF2-40B4-BE49-F238E27FC236}">
                <a16:creationId xmlns:a16="http://schemas.microsoft.com/office/drawing/2014/main" id="{6969F2EE-3432-46DC-D1BC-5E49F5B21E1F}"/>
              </a:ext>
            </a:extLst>
          </p:cNvPr>
          <p:cNvSpPr>
            <a:spLocks noGrp="1"/>
          </p:cNvSpPr>
          <p:nvPr>
            <p:ph sz="quarter" idx="18"/>
          </p:nvPr>
        </p:nvSpPr>
        <p:spPr>
          <a:xfrm>
            <a:off x="5054987" y="3581864"/>
            <a:ext cx="2120900" cy="1573212"/>
          </a:xfrm>
        </p:spPr>
        <p:txBody>
          <a:bodyPr/>
          <a:lstStyle/>
          <a:p>
            <a:pPr lvl="0"/>
            <a:r>
              <a:rPr lang="en-US"/>
              <a:t>Click to edit Master text styles</a:t>
            </a:r>
          </a:p>
        </p:txBody>
      </p:sp>
      <p:sp>
        <p:nvSpPr>
          <p:cNvPr id="14" name="Content Placeholder 9">
            <a:extLst>
              <a:ext uri="{FF2B5EF4-FFF2-40B4-BE49-F238E27FC236}">
                <a16:creationId xmlns:a16="http://schemas.microsoft.com/office/drawing/2014/main" id="{A98EC18F-1B5B-4E0D-85F9-01BEB54A162A}"/>
              </a:ext>
            </a:extLst>
          </p:cNvPr>
          <p:cNvSpPr>
            <a:spLocks noGrp="1"/>
          </p:cNvSpPr>
          <p:nvPr>
            <p:ph sz="quarter" idx="19"/>
          </p:nvPr>
        </p:nvSpPr>
        <p:spPr>
          <a:xfrm>
            <a:off x="8649474" y="3581864"/>
            <a:ext cx="2120900" cy="1573212"/>
          </a:xfrm>
        </p:spPr>
        <p:txBody>
          <a:bodyPr/>
          <a:lstStyle/>
          <a:p>
            <a:pPr lvl="0"/>
            <a:r>
              <a:rPr lang="en-US"/>
              <a:t>Click to edit Master text styles</a:t>
            </a:r>
          </a:p>
        </p:txBody>
      </p:sp>
      <p:sp>
        <p:nvSpPr>
          <p:cNvPr id="15" name="Content Placeholder 9">
            <a:extLst>
              <a:ext uri="{FF2B5EF4-FFF2-40B4-BE49-F238E27FC236}">
                <a16:creationId xmlns:a16="http://schemas.microsoft.com/office/drawing/2014/main" id="{8642B073-CF71-188E-D1E8-0C51A131DBFD}"/>
              </a:ext>
            </a:extLst>
          </p:cNvPr>
          <p:cNvSpPr>
            <a:spLocks noGrp="1"/>
          </p:cNvSpPr>
          <p:nvPr>
            <p:ph sz="quarter" idx="20"/>
          </p:nvPr>
        </p:nvSpPr>
        <p:spPr>
          <a:xfrm>
            <a:off x="1441063" y="5336100"/>
            <a:ext cx="2120900" cy="1573212"/>
          </a:xfrm>
        </p:spPr>
        <p:txBody>
          <a:bodyPr/>
          <a:lstStyle/>
          <a:p>
            <a:pPr lvl="0"/>
            <a:r>
              <a:rPr lang="en-US"/>
              <a:t>Click to edit Master text styles</a:t>
            </a:r>
          </a:p>
        </p:txBody>
      </p:sp>
      <p:sp>
        <p:nvSpPr>
          <p:cNvPr id="16" name="Content Placeholder 9">
            <a:extLst>
              <a:ext uri="{FF2B5EF4-FFF2-40B4-BE49-F238E27FC236}">
                <a16:creationId xmlns:a16="http://schemas.microsoft.com/office/drawing/2014/main" id="{D053BF44-768D-CF5D-14A8-BCBF76DCE93C}"/>
              </a:ext>
            </a:extLst>
          </p:cNvPr>
          <p:cNvSpPr>
            <a:spLocks noGrp="1"/>
          </p:cNvSpPr>
          <p:nvPr>
            <p:ph sz="quarter" idx="21"/>
          </p:nvPr>
        </p:nvSpPr>
        <p:spPr>
          <a:xfrm>
            <a:off x="5035550" y="5336100"/>
            <a:ext cx="2120900" cy="1573212"/>
          </a:xfrm>
        </p:spPr>
        <p:txBody>
          <a:bodyPr/>
          <a:lstStyle/>
          <a:p>
            <a:pPr lvl="0"/>
            <a:r>
              <a:rPr lang="en-US"/>
              <a:t>Click to edit Master text styles</a:t>
            </a:r>
          </a:p>
        </p:txBody>
      </p:sp>
      <p:sp>
        <p:nvSpPr>
          <p:cNvPr id="17" name="Content Placeholder 9">
            <a:extLst>
              <a:ext uri="{FF2B5EF4-FFF2-40B4-BE49-F238E27FC236}">
                <a16:creationId xmlns:a16="http://schemas.microsoft.com/office/drawing/2014/main" id="{7E401BD7-2FB3-973E-61AF-418CF343E9E3}"/>
              </a:ext>
            </a:extLst>
          </p:cNvPr>
          <p:cNvSpPr>
            <a:spLocks noGrp="1"/>
          </p:cNvSpPr>
          <p:nvPr>
            <p:ph sz="quarter" idx="22"/>
          </p:nvPr>
        </p:nvSpPr>
        <p:spPr>
          <a:xfrm>
            <a:off x="8630037" y="5336100"/>
            <a:ext cx="2120900" cy="1573212"/>
          </a:xfrm>
        </p:spPr>
        <p:txBody>
          <a:bodyPr/>
          <a:lstStyle/>
          <a:p>
            <a:pPr lvl="0"/>
            <a:r>
              <a:rPr lang="en-US"/>
              <a:t>Click to edit Master text styles</a:t>
            </a:r>
          </a:p>
        </p:txBody>
      </p:sp>
      <p:sp>
        <p:nvSpPr>
          <p:cNvPr id="18" name="Content Placeholder 9">
            <a:extLst>
              <a:ext uri="{FF2B5EF4-FFF2-40B4-BE49-F238E27FC236}">
                <a16:creationId xmlns:a16="http://schemas.microsoft.com/office/drawing/2014/main" id="{57878C69-68DB-8CF2-C841-AEDCFC98DCEB}"/>
              </a:ext>
            </a:extLst>
          </p:cNvPr>
          <p:cNvSpPr>
            <a:spLocks noGrp="1"/>
          </p:cNvSpPr>
          <p:nvPr>
            <p:ph sz="quarter" idx="23"/>
          </p:nvPr>
        </p:nvSpPr>
        <p:spPr>
          <a:xfrm>
            <a:off x="838200" y="1085106"/>
            <a:ext cx="10515600" cy="1573212"/>
          </a:xfrm>
        </p:spPr>
        <p:txBody>
          <a:bodyPr/>
          <a:lstStyle/>
          <a:p>
            <a:pPr lvl="0"/>
            <a:r>
              <a:rPr lang="en-US"/>
              <a:t>Click to edit Master text styles</a:t>
            </a:r>
          </a:p>
        </p:txBody>
      </p:sp>
    </p:spTree>
    <p:extLst>
      <p:ext uri="{BB962C8B-B14F-4D97-AF65-F5344CB8AC3E}">
        <p14:creationId xmlns:p14="http://schemas.microsoft.com/office/powerpoint/2010/main" val="110331518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76554-C802-FE7A-A604-16E49AA339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0CE43-9E18-FA4D-C751-35CCD40CB2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6CC39E-167A-A66F-19B0-5F3DB69E05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6A5525-B2B6-13AC-2741-6046CA6931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69AAEB-CEDB-BFE7-587A-54A3A1739A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CF9D9E-49C7-9D0A-DE9F-23E33D048D1F}"/>
              </a:ext>
            </a:extLst>
          </p:cNvPr>
          <p:cNvSpPr>
            <a:spLocks noGrp="1"/>
          </p:cNvSpPr>
          <p:nvPr>
            <p:ph type="dt" sz="half" idx="10"/>
          </p:nvPr>
        </p:nvSpPr>
        <p:spPr/>
        <p:txBody>
          <a:bodyPr/>
          <a:lstStyle/>
          <a:p>
            <a:fld id="{BE374657-550D-4C66-B2FE-960AB2A13960}" type="datetimeFigureOut">
              <a:rPr lang="en-US" smtClean="0"/>
              <a:t>7/25/2025</a:t>
            </a:fld>
            <a:endParaRPr lang="en-US"/>
          </a:p>
        </p:txBody>
      </p:sp>
      <p:sp>
        <p:nvSpPr>
          <p:cNvPr id="8" name="Footer Placeholder 7">
            <a:extLst>
              <a:ext uri="{FF2B5EF4-FFF2-40B4-BE49-F238E27FC236}">
                <a16:creationId xmlns:a16="http://schemas.microsoft.com/office/drawing/2014/main" id="{6FF9C2D6-AA98-2F61-3DA1-FE5131D66A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9D5D06-B0A8-0F59-599B-5B1523F90AA3}"/>
              </a:ext>
            </a:extLst>
          </p:cNvPr>
          <p:cNvSpPr>
            <a:spLocks noGrp="1"/>
          </p:cNvSpPr>
          <p:nvPr>
            <p:ph type="sldNum" sz="quarter" idx="12"/>
          </p:nvPr>
        </p:nvSpPr>
        <p:spPr/>
        <p:txBody>
          <a:bodyPr/>
          <a:lstStyle/>
          <a:p>
            <a:fld id="{553BE54B-A5AF-4BDD-91CA-F0CDB9EB4A65}" type="slidenum">
              <a:rPr lang="en-US" smtClean="0"/>
              <a:t>‹#›</a:t>
            </a:fld>
            <a:endParaRPr lang="en-US"/>
          </a:p>
        </p:txBody>
      </p:sp>
    </p:spTree>
    <p:extLst>
      <p:ext uri="{BB962C8B-B14F-4D97-AF65-F5344CB8AC3E}">
        <p14:creationId xmlns:p14="http://schemas.microsoft.com/office/powerpoint/2010/main" val="199924794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17AC4-95BF-0E5C-1B9F-04B42901F0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5B8325-AE41-D620-0381-88BA5E240882}"/>
              </a:ext>
            </a:extLst>
          </p:cNvPr>
          <p:cNvSpPr>
            <a:spLocks noGrp="1"/>
          </p:cNvSpPr>
          <p:nvPr>
            <p:ph type="dt" sz="half" idx="10"/>
          </p:nvPr>
        </p:nvSpPr>
        <p:spPr/>
        <p:txBody>
          <a:bodyPr/>
          <a:lstStyle/>
          <a:p>
            <a:fld id="{BE374657-550D-4C66-B2FE-960AB2A13960}" type="datetimeFigureOut">
              <a:rPr lang="en-US" smtClean="0"/>
              <a:t>7/25/2025</a:t>
            </a:fld>
            <a:endParaRPr lang="en-US"/>
          </a:p>
        </p:txBody>
      </p:sp>
      <p:sp>
        <p:nvSpPr>
          <p:cNvPr id="4" name="Footer Placeholder 3">
            <a:extLst>
              <a:ext uri="{FF2B5EF4-FFF2-40B4-BE49-F238E27FC236}">
                <a16:creationId xmlns:a16="http://schemas.microsoft.com/office/drawing/2014/main" id="{0F84D2FF-A53E-D753-04A1-EBB6026B88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12FE98-34BC-8785-584C-355FD08AEBDD}"/>
              </a:ext>
            </a:extLst>
          </p:cNvPr>
          <p:cNvSpPr>
            <a:spLocks noGrp="1"/>
          </p:cNvSpPr>
          <p:nvPr>
            <p:ph type="sldNum" sz="quarter" idx="12"/>
          </p:nvPr>
        </p:nvSpPr>
        <p:spPr/>
        <p:txBody>
          <a:bodyPr/>
          <a:lstStyle/>
          <a:p>
            <a:fld id="{553BE54B-A5AF-4BDD-91CA-F0CDB9EB4A65}" type="slidenum">
              <a:rPr lang="en-US" smtClean="0"/>
              <a:t>‹#›</a:t>
            </a:fld>
            <a:endParaRPr lang="en-US"/>
          </a:p>
        </p:txBody>
      </p:sp>
    </p:spTree>
    <p:extLst>
      <p:ext uri="{BB962C8B-B14F-4D97-AF65-F5344CB8AC3E}">
        <p14:creationId xmlns:p14="http://schemas.microsoft.com/office/powerpoint/2010/main" val="411433998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3F08BD-E3D1-37D3-FFCF-6CB5EE7AB38D}"/>
              </a:ext>
            </a:extLst>
          </p:cNvPr>
          <p:cNvSpPr>
            <a:spLocks noGrp="1"/>
          </p:cNvSpPr>
          <p:nvPr>
            <p:ph type="dt" sz="half" idx="10"/>
          </p:nvPr>
        </p:nvSpPr>
        <p:spPr/>
        <p:txBody>
          <a:bodyPr/>
          <a:lstStyle/>
          <a:p>
            <a:fld id="{BE374657-550D-4C66-B2FE-960AB2A13960}" type="datetimeFigureOut">
              <a:rPr lang="en-US" smtClean="0"/>
              <a:t>7/25/2025</a:t>
            </a:fld>
            <a:endParaRPr lang="en-US"/>
          </a:p>
        </p:txBody>
      </p:sp>
      <p:sp>
        <p:nvSpPr>
          <p:cNvPr id="3" name="Footer Placeholder 2">
            <a:extLst>
              <a:ext uri="{FF2B5EF4-FFF2-40B4-BE49-F238E27FC236}">
                <a16:creationId xmlns:a16="http://schemas.microsoft.com/office/drawing/2014/main" id="{2275FEA4-FD6B-2CE1-E46C-A90A6A0C8F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261BDE-823D-E0E8-FDA9-21EC2629F1E1}"/>
              </a:ext>
            </a:extLst>
          </p:cNvPr>
          <p:cNvSpPr>
            <a:spLocks noGrp="1"/>
          </p:cNvSpPr>
          <p:nvPr>
            <p:ph type="sldNum" sz="quarter" idx="12"/>
          </p:nvPr>
        </p:nvSpPr>
        <p:spPr/>
        <p:txBody>
          <a:bodyPr/>
          <a:lstStyle/>
          <a:p>
            <a:fld id="{553BE54B-A5AF-4BDD-91CA-F0CDB9EB4A65}" type="slidenum">
              <a:rPr lang="en-US" smtClean="0"/>
              <a:t>‹#›</a:t>
            </a:fld>
            <a:endParaRPr lang="en-US"/>
          </a:p>
        </p:txBody>
      </p:sp>
    </p:spTree>
    <p:extLst>
      <p:ext uri="{BB962C8B-B14F-4D97-AF65-F5344CB8AC3E}">
        <p14:creationId xmlns:p14="http://schemas.microsoft.com/office/powerpoint/2010/main" val="3698117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21475-DE2F-67CA-AD7A-B2A413F207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7D34C-DC3B-075E-16D3-20687E23C8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683841-7536-8745-D401-5E067428C1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2530F-DA68-95C0-4A12-05EC6A76221F}"/>
              </a:ext>
            </a:extLst>
          </p:cNvPr>
          <p:cNvSpPr>
            <a:spLocks noGrp="1"/>
          </p:cNvSpPr>
          <p:nvPr>
            <p:ph type="dt" sz="half" idx="10"/>
          </p:nvPr>
        </p:nvSpPr>
        <p:spPr/>
        <p:txBody>
          <a:bodyPr/>
          <a:lstStyle/>
          <a:p>
            <a:fld id="{BE374657-550D-4C66-B2FE-960AB2A13960}" type="datetimeFigureOut">
              <a:rPr lang="en-US" smtClean="0"/>
              <a:t>7/25/2025</a:t>
            </a:fld>
            <a:endParaRPr lang="en-US"/>
          </a:p>
        </p:txBody>
      </p:sp>
      <p:sp>
        <p:nvSpPr>
          <p:cNvPr id="6" name="Footer Placeholder 5">
            <a:extLst>
              <a:ext uri="{FF2B5EF4-FFF2-40B4-BE49-F238E27FC236}">
                <a16:creationId xmlns:a16="http://schemas.microsoft.com/office/drawing/2014/main" id="{7938FE9B-1508-C2E1-2200-5D68121272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FE465-58D0-F70F-C4A9-31494455B9F2}"/>
              </a:ext>
            </a:extLst>
          </p:cNvPr>
          <p:cNvSpPr>
            <a:spLocks noGrp="1"/>
          </p:cNvSpPr>
          <p:nvPr>
            <p:ph type="sldNum" sz="quarter" idx="12"/>
          </p:nvPr>
        </p:nvSpPr>
        <p:spPr/>
        <p:txBody>
          <a:bodyPr/>
          <a:lstStyle/>
          <a:p>
            <a:fld id="{553BE54B-A5AF-4BDD-91CA-F0CDB9EB4A65}" type="slidenum">
              <a:rPr lang="en-US" smtClean="0"/>
              <a:t>‹#›</a:t>
            </a:fld>
            <a:endParaRPr lang="en-US"/>
          </a:p>
        </p:txBody>
      </p:sp>
    </p:spTree>
    <p:extLst>
      <p:ext uri="{BB962C8B-B14F-4D97-AF65-F5344CB8AC3E}">
        <p14:creationId xmlns:p14="http://schemas.microsoft.com/office/powerpoint/2010/main" val="3027619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7C051-19D2-A2CA-6EFB-6FB78CDF59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A6DB8F-3B52-1935-D3B8-9EA694DEC4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D39AAD-8295-FA5F-117C-4C7F46A212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B638F-6690-BCA8-550A-635E9025C9D0}"/>
              </a:ext>
            </a:extLst>
          </p:cNvPr>
          <p:cNvSpPr>
            <a:spLocks noGrp="1"/>
          </p:cNvSpPr>
          <p:nvPr>
            <p:ph type="dt" sz="half" idx="10"/>
          </p:nvPr>
        </p:nvSpPr>
        <p:spPr/>
        <p:txBody>
          <a:bodyPr/>
          <a:lstStyle/>
          <a:p>
            <a:fld id="{BE374657-550D-4C66-B2FE-960AB2A13960}" type="datetimeFigureOut">
              <a:rPr lang="en-US" smtClean="0"/>
              <a:t>7/25/2025</a:t>
            </a:fld>
            <a:endParaRPr lang="en-US"/>
          </a:p>
        </p:txBody>
      </p:sp>
      <p:sp>
        <p:nvSpPr>
          <p:cNvPr id="6" name="Footer Placeholder 5">
            <a:extLst>
              <a:ext uri="{FF2B5EF4-FFF2-40B4-BE49-F238E27FC236}">
                <a16:creationId xmlns:a16="http://schemas.microsoft.com/office/drawing/2014/main" id="{86E181AB-6805-CCD0-E9F3-66C6D871AA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A7E63B-8CC6-DF91-17EA-BDF41FEDD7C4}"/>
              </a:ext>
            </a:extLst>
          </p:cNvPr>
          <p:cNvSpPr>
            <a:spLocks noGrp="1"/>
          </p:cNvSpPr>
          <p:nvPr>
            <p:ph type="sldNum" sz="quarter" idx="12"/>
          </p:nvPr>
        </p:nvSpPr>
        <p:spPr/>
        <p:txBody>
          <a:bodyPr/>
          <a:lstStyle/>
          <a:p>
            <a:fld id="{553BE54B-A5AF-4BDD-91CA-F0CDB9EB4A65}" type="slidenum">
              <a:rPr lang="en-US" smtClean="0"/>
              <a:t>‹#›</a:t>
            </a:fld>
            <a:endParaRPr lang="en-US"/>
          </a:p>
        </p:txBody>
      </p:sp>
    </p:spTree>
    <p:extLst>
      <p:ext uri="{BB962C8B-B14F-4D97-AF65-F5344CB8AC3E}">
        <p14:creationId xmlns:p14="http://schemas.microsoft.com/office/powerpoint/2010/main" val="239388920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492BB-BEAC-5AAE-6C0C-F895B9769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088028-D767-CEE6-453B-85C8CBA475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5568-C45A-5C9A-546F-E265463ACEFA}"/>
              </a:ext>
            </a:extLst>
          </p:cNvPr>
          <p:cNvSpPr>
            <a:spLocks noGrp="1"/>
          </p:cNvSpPr>
          <p:nvPr>
            <p:ph type="dt" sz="half" idx="10"/>
          </p:nvPr>
        </p:nvSpPr>
        <p:spPr/>
        <p:txBody>
          <a:bodyPr/>
          <a:lstStyle/>
          <a:p>
            <a:fld id="{BE374657-550D-4C66-B2FE-960AB2A13960}" type="datetimeFigureOut">
              <a:rPr lang="en-US" smtClean="0"/>
              <a:t>7/25/2025</a:t>
            </a:fld>
            <a:endParaRPr lang="en-US"/>
          </a:p>
        </p:txBody>
      </p:sp>
      <p:sp>
        <p:nvSpPr>
          <p:cNvPr id="5" name="Footer Placeholder 4">
            <a:extLst>
              <a:ext uri="{FF2B5EF4-FFF2-40B4-BE49-F238E27FC236}">
                <a16:creationId xmlns:a16="http://schemas.microsoft.com/office/drawing/2014/main" id="{A2CA8372-BC09-7518-E2C0-C55B90DBA1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6E2160-0F93-E3CC-B493-33CFE250539E}"/>
              </a:ext>
            </a:extLst>
          </p:cNvPr>
          <p:cNvSpPr>
            <a:spLocks noGrp="1"/>
          </p:cNvSpPr>
          <p:nvPr>
            <p:ph type="sldNum" sz="quarter" idx="12"/>
          </p:nvPr>
        </p:nvSpPr>
        <p:spPr/>
        <p:txBody>
          <a:bodyPr/>
          <a:lstStyle/>
          <a:p>
            <a:fld id="{553BE54B-A5AF-4BDD-91CA-F0CDB9EB4A65}" type="slidenum">
              <a:rPr lang="en-US" smtClean="0"/>
              <a:t>‹#›</a:t>
            </a:fld>
            <a:endParaRPr lang="en-US"/>
          </a:p>
        </p:txBody>
      </p:sp>
    </p:spTree>
    <p:extLst>
      <p:ext uri="{BB962C8B-B14F-4D97-AF65-F5344CB8AC3E}">
        <p14:creationId xmlns:p14="http://schemas.microsoft.com/office/powerpoint/2010/main" val="18255030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0E51E3-D86C-5A49-25E6-BBF264A88F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58697E-7AA3-6505-4127-C02910B2C9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8C3414-5B68-6E11-3E4D-EDB77840A0AA}"/>
              </a:ext>
            </a:extLst>
          </p:cNvPr>
          <p:cNvSpPr>
            <a:spLocks noGrp="1"/>
          </p:cNvSpPr>
          <p:nvPr>
            <p:ph type="dt" sz="half" idx="10"/>
          </p:nvPr>
        </p:nvSpPr>
        <p:spPr/>
        <p:txBody>
          <a:bodyPr/>
          <a:lstStyle/>
          <a:p>
            <a:fld id="{BE374657-550D-4C66-B2FE-960AB2A13960}" type="datetimeFigureOut">
              <a:rPr lang="en-US" smtClean="0"/>
              <a:t>7/25/2025</a:t>
            </a:fld>
            <a:endParaRPr lang="en-US"/>
          </a:p>
        </p:txBody>
      </p:sp>
      <p:sp>
        <p:nvSpPr>
          <p:cNvPr id="5" name="Footer Placeholder 4">
            <a:extLst>
              <a:ext uri="{FF2B5EF4-FFF2-40B4-BE49-F238E27FC236}">
                <a16:creationId xmlns:a16="http://schemas.microsoft.com/office/drawing/2014/main" id="{BBEAC921-909B-F079-2FB5-9E15A95BF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A20B2E-0A31-D278-AAE4-CAF66249404E}"/>
              </a:ext>
            </a:extLst>
          </p:cNvPr>
          <p:cNvSpPr>
            <a:spLocks noGrp="1"/>
          </p:cNvSpPr>
          <p:nvPr>
            <p:ph type="sldNum" sz="quarter" idx="12"/>
          </p:nvPr>
        </p:nvSpPr>
        <p:spPr/>
        <p:txBody>
          <a:bodyPr/>
          <a:lstStyle/>
          <a:p>
            <a:fld id="{553BE54B-A5AF-4BDD-91CA-F0CDB9EB4A65}" type="slidenum">
              <a:rPr lang="en-US" smtClean="0"/>
              <a:t>‹#›</a:t>
            </a:fld>
            <a:endParaRPr lang="en-US"/>
          </a:p>
        </p:txBody>
      </p:sp>
    </p:spTree>
    <p:extLst>
      <p:ext uri="{BB962C8B-B14F-4D97-AF65-F5344CB8AC3E}">
        <p14:creationId xmlns:p14="http://schemas.microsoft.com/office/powerpoint/2010/main" val="225571406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512C4-CB28-9FA8-0B77-08CB87D403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F8C165-167E-F313-CBB8-21C945E3BD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C6C148-FBF2-1F9D-7007-7B0B8A73BA7F}"/>
              </a:ext>
            </a:extLst>
          </p:cNvPr>
          <p:cNvSpPr>
            <a:spLocks noGrp="1"/>
          </p:cNvSpPr>
          <p:nvPr>
            <p:ph type="dt" sz="half" idx="10"/>
          </p:nvPr>
        </p:nvSpPr>
        <p:spPr/>
        <p:txBody>
          <a:bodyPr/>
          <a:lstStyle/>
          <a:p>
            <a:fld id="{FE0CADB3-4DA6-47F2-B56E-B5344F3DFF57}" type="datetimeFigureOut">
              <a:rPr lang="en-US" smtClean="0"/>
              <a:t>7/25/2025</a:t>
            </a:fld>
            <a:endParaRPr lang="en-US"/>
          </a:p>
        </p:txBody>
      </p:sp>
      <p:sp>
        <p:nvSpPr>
          <p:cNvPr id="5" name="Footer Placeholder 4">
            <a:extLst>
              <a:ext uri="{FF2B5EF4-FFF2-40B4-BE49-F238E27FC236}">
                <a16:creationId xmlns:a16="http://schemas.microsoft.com/office/drawing/2014/main" id="{9A803A90-BC85-839B-4ADE-AD7E3502E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AD88E-6D8F-6080-F958-DC960DF61C73}"/>
              </a:ext>
            </a:extLst>
          </p:cNvPr>
          <p:cNvSpPr>
            <a:spLocks noGrp="1"/>
          </p:cNvSpPr>
          <p:nvPr>
            <p:ph type="sldNum" sz="quarter" idx="12"/>
          </p:nvPr>
        </p:nvSpPr>
        <p:spPr/>
        <p:txBody>
          <a:bodyPr/>
          <a:lstStyle/>
          <a:p>
            <a:fld id="{9020DFED-C484-4D8A-BE1C-6D6371660B95}" type="slidenum">
              <a:rPr lang="en-US" smtClean="0"/>
              <a:t>‹#›</a:t>
            </a:fld>
            <a:endParaRPr lang="en-US"/>
          </a:p>
        </p:txBody>
      </p:sp>
    </p:spTree>
    <p:extLst>
      <p:ext uri="{BB962C8B-B14F-4D97-AF65-F5344CB8AC3E}">
        <p14:creationId xmlns:p14="http://schemas.microsoft.com/office/powerpoint/2010/main" val="1953365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533400" y="4837470"/>
            <a:ext cx="3175000" cy="1325563"/>
          </a:xfrm>
        </p:spPr>
        <p:txBody>
          <a:bodyPr/>
          <a:lstStyle>
            <a:lvl1pPr>
              <a:defRPr sz="3200"/>
            </a:lvl1pPr>
          </a:lstStyle>
          <a:p>
            <a:r>
              <a:rPr lang="en-US"/>
              <a:t>Click to edit Master title style</a:t>
            </a:r>
          </a:p>
        </p:txBody>
      </p:sp>
      <p:sp>
        <p:nvSpPr>
          <p:cNvPr id="9" name="Content Placeholder 8">
            <a:extLst>
              <a:ext uri="{FF2B5EF4-FFF2-40B4-BE49-F238E27FC236}">
                <a16:creationId xmlns:a16="http://schemas.microsoft.com/office/drawing/2014/main" id="{89BFBCE6-4E45-3178-F436-822C89C09E16}"/>
              </a:ext>
            </a:extLst>
          </p:cNvPr>
          <p:cNvSpPr>
            <a:spLocks noGrp="1"/>
          </p:cNvSpPr>
          <p:nvPr>
            <p:ph sz="quarter" idx="12"/>
          </p:nvPr>
        </p:nvSpPr>
        <p:spPr>
          <a:xfrm>
            <a:off x="958850" y="363538"/>
            <a:ext cx="10369550" cy="3868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5162718" y="4837469"/>
            <a:ext cx="6191081" cy="1339493"/>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238325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15B7-C154-1F66-5A5A-58422AE48D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EA5138-99FF-E590-2A43-C1B6542299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1C993B-6DA9-523D-D926-CEE2362B9FE8}"/>
              </a:ext>
            </a:extLst>
          </p:cNvPr>
          <p:cNvSpPr>
            <a:spLocks noGrp="1"/>
          </p:cNvSpPr>
          <p:nvPr>
            <p:ph type="dt" sz="half" idx="10"/>
          </p:nvPr>
        </p:nvSpPr>
        <p:spPr/>
        <p:txBody>
          <a:bodyPr/>
          <a:lstStyle/>
          <a:p>
            <a:fld id="{FE0CADB3-4DA6-47F2-B56E-B5344F3DFF57}" type="datetimeFigureOut">
              <a:rPr lang="en-US" smtClean="0"/>
              <a:t>7/25/2025</a:t>
            </a:fld>
            <a:endParaRPr lang="en-US"/>
          </a:p>
        </p:txBody>
      </p:sp>
      <p:sp>
        <p:nvSpPr>
          <p:cNvPr id="5" name="Footer Placeholder 4">
            <a:extLst>
              <a:ext uri="{FF2B5EF4-FFF2-40B4-BE49-F238E27FC236}">
                <a16:creationId xmlns:a16="http://schemas.microsoft.com/office/drawing/2014/main" id="{1E3BCCD4-C096-5305-9181-A5EA61E70C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D0162-393A-51A0-F74D-7B7B32901C62}"/>
              </a:ext>
            </a:extLst>
          </p:cNvPr>
          <p:cNvSpPr>
            <a:spLocks noGrp="1"/>
          </p:cNvSpPr>
          <p:nvPr>
            <p:ph type="sldNum" sz="quarter" idx="12"/>
          </p:nvPr>
        </p:nvSpPr>
        <p:spPr/>
        <p:txBody>
          <a:bodyPr/>
          <a:lstStyle/>
          <a:p>
            <a:fld id="{9020DFED-C484-4D8A-BE1C-6D6371660B95}" type="slidenum">
              <a:rPr lang="en-US" smtClean="0"/>
              <a:t>‹#›</a:t>
            </a:fld>
            <a:endParaRPr lang="en-US"/>
          </a:p>
        </p:txBody>
      </p:sp>
    </p:spTree>
    <p:extLst>
      <p:ext uri="{BB962C8B-B14F-4D97-AF65-F5344CB8AC3E}">
        <p14:creationId xmlns:p14="http://schemas.microsoft.com/office/powerpoint/2010/main" val="390934560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F8D45-545B-EE18-F5FC-19797D117A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245145-C75D-3462-B409-2EBED8CAD6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3BEFD1-1571-2245-653F-4AE179502A04}"/>
              </a:ext>
            </a:extLst>
          </p:cNvPr>
          <p:cNvSpPr>
            <a:spLocks noGrp="1"/>
          </p:cNvSpPr>
          <p:nvPr>
            <p:ph type="dt" sz="half" idx="10"/>
          </p:nvPr>
        </p:nvSpPr>
        <p:spPr/>
        <p:txBody>
          <a:bodyPr/>
          <a:lstStyle/>
          <a:p>
            <a:fld id="{FE0CADB3-4DA6-47F2-B56E-B5344F3DFF57}" type="datetimeFigureOut">
              <a:rPr lang="en-US" smtClean="0"/>
              <a:t>7/25/2025</a:t>
            </a:fld>
            <a:endParaRPr lang="en-US"/>
          </a:p>
        </p:txBody>
      </p:sp>
      <p:sp>
        <p:nvSpPr>
          <p:cNvPr id="5" name="Footer Placeholder 4">
            <a:extLst>
              <a:ext uri="{FF2B5EF4-FFF2-40B4-BE49-F238E27FC236}">
                <a16:creationId xmlns:a16="http://schemas.microsoft.com/office/drawing/2014/main" id="{00D45E7D-CDCE-9C91-F5B3-3DFB2F51D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81D4BF-C87B-FFD6-76DA-30EDDF3A6699}"/>
              </a:ext>
            </a:extLst>
          </p:cNvPr>
          <p:cNvSpPr>
            <a:spLocks noGrp="1"/>
          </p:cNvSpPr>
          <p:nvPr>
            <p:ph type="sldNum" sz="quarter" idx="12"/>
          </p:nvPr>
        </p:nvSpPr>
        <p:spPr/>
        <p:txBody>
          <a:bodyPr/>
          <a:lstStyle/>
          <a:p>
            <a:fld id="{9020DFED-C484-4D8A-BE1C-6D6371660B95}" type="slidenum">
              <a:rPr lang="en-US" smtClean="0"/>
              <a:t>‹#›</a:t>
            </a:fld>
            <a:endParaRPr lang="en-US"/>
          </a:p>
        </p:txBody>
      </p:sp>
    </p:spTree>
    <p:extLst>
      <p:ext uri="{BB962C8B-B14F-4D97-AF65-F5344CB8AC3E}">
        <p14:creationId xmlns:p14="http://schemas.microsoft.com/office/powerpoint/2010/main" val="161742975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EB6A-E94E-3E77-A72E-F031A600C5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1700F7-47B3-7BCE-6CF7-C15E1371BB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25E9FF-17F3-02FD-F12C-2462F31669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33BF4C-3325-F542-7138-9CE7B7C9A6D5}"/>
              </a:ext>
            </a:extLst>
          </p:cNvPr>
          <p:cNvSpPr>
            <a:spLocks noGrp="1"/>
          </p:cNvSpPr>
          <p:nvPr>
            <p:ph type="dt" sz="half" idx="10"/>
          </p:nvPr>
        </p:nvSpPr>
        <p:spPr/>
        <p:txBody>
          <a:bodyPr/>
          <a:lstStyle/>
          <a:p>
            <a:fld id="{FE0CADB3-4DA6-47F2-B56E-B5344F3DFF57}" type="datetimeFigureOut">
              <a:rPr lang="en-US" smtClean="0"/>
              <a:t>7/25/2025</a:t>
            </a:fld>
            <a:endParaRPr lang="en-US"/>
          </a:p>
        </p:txBody>
      </p:sp>
      <p:sp>
        <p:nvSpPr>
          <p:cNvPr id="6" name="Footer Placeholder 5">
            <a:extLst>
              <a:ext uri="{FF2B5EF4-FFF2-40B4-BE49-F238E27FC236}">
                <a16:creationId xmlns:a16="http://schemas.microsoft.com/office/drawing/2014/main" id="{4E50A19D-A40E-1F80-3303-97E4388FA0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4D8550-E899-0D59-82F2-A57B06E61DA8}"/>
              </a:ext>
            </a:extLst>
          </p:cNvPr>
          <p:cNvSpPr>
            <a:spLocks noGrp="1"/>
          </p:cNvSpPr>
          <p:nvPr>
            <p:ph type="sldNum" sz="quarter" idx="12"/>
          </p:nvPr>
        </p:nvSpPr>
        <p:spPr/>
        <p:txBody>
          <a:bodyPr/>
          <a:lstStyle/>
          <a:p>
            <a:fld id="{9020DFED-C484-4D8A-BE1C-6D6371660B95}" type="slidenum">
              <a:rPr lang="en-US" smtClean="0"/>
              <a:t>‹#›</a:t>
            </a:fld>
            <a:endParaRPr lang="en-US"/>
          </a:p>
        </p:txBody>
      </p:sp>
    </p:spTree>
    <p:extLst>
      <p:ext uri="{BB962C8B-B14F-4D97-AF65-F5344CB8AC3E}">
        <p14:creationId xmlns:p14="http://schemas.microsoft.com/office/powerpoint/2010/main" val="13739270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ADFBC-ED97-145A-6DAD-8CFBA0CC6D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1835E2-6422-1F88-B012-D6D70A7757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EB9FBB-C034-32BE-DDC0-6234B1F500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08865E-83E6-0DBC-6A43-6AE938AE94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320A5E-C514-4BE1-42EE-795C7DB47F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98592E-9445-CE43-DA96-E9BE6FDA501A}"/>
              </a:ext>
            </a:extLst>
          </p:cNvPr>
          <p:cNvSpPr>
            <a:spLocks noGrp="1"/>
          </p:cNvSpPr>
          <p:nvPr>
            <p:ph type="dt" sz="half" idx="10"/>
          </p:nvPr>
        </p:nvSpPr>
        <p:spPr/>
        <p:txBody>
          <a:bodyPr/>
          <a:lstStyle/>
          <a:p>
            <a:fld id="{FE0CADB3-4DA6-47F2-B56E-B5344F3DFF57}" type="datetimeFigureOut">
              <a:rPr lang="en-US" smtClean="0"/>
              <a:t>7/25/2025</a:t>
            </a:fld>
            <a:endParaRPr lang="en-US"/>
          </a:p>
        </p:txBody>
      </p:sp>
      <p:sp>
        <p:nvSpPr>
          <p:cNvPr id="8" name="Footer Placeholder 7">
            <a:extLst>
              <a:ext uri="{FF2B5EF4-FFF2-40B4-BE49-F238E27FC236}">
                <a16:creationId xmlns:a16="http://schemas.microsoft.com/office/drawing/2014/main" id="{A0472989-1E51-1532-150A-05262CAE62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981E10-75CD-3E49-06DE-571520868BD0}"/>
              </a:ext>
            </a:extLst>
          </p:cNvPr>
          <p:cNvSpPr>
            <a:spLocks noGrp="1"/>
          </p:cNvSpPr>
          <p:nvPr>
            <p:ph type="sldNum" sz="quarter" idx="12"/>
          </p:nvPr>
        </p:nvSpPr>
        <p:spPr/>
        <p:txBody>
          <a:bodyPr/>
          <a:lstStyle/>
          <a:p>
            <a:fld id="{9020DFED-C484-4D8A-BE1C-6D6371660B95}" type="slidenum">
              <a:rPr lang="en-US" smtClean="0"/>
              <a:t>‹#›</a:t>
            </a:fld>
            <a:endParaRPr lang="en-US"/>
          </a:p>
        </p:txBody>
      </p:sp>
    </p:spTree>
    <p:extLst>
      <p:ext uri="{BB962C8B-B14F-4D97-AF65-F5344CB8AC3E}">
        <p14:creationId xmlns:p14="http://schemas.microsoft.com/office/powerpoint/2010/main" val="459217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A4F5-2134-1FE0-C419-F7A4A9E6D3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576A52-D69D-1797-3A4D-FCFECE54765C}"/>
              </a:ext>
            </a:extLst>
          </p:cNvPr>
          <p:cNvSpPr>
            <a:spLocks noGrp="1"/>
          </p:cNvSpPr>
          <p:nvPr>
            <p:ph type="dt" sz="half" idx="10"/>
          </p:nvPr>
        </p:nvSpPr>
        <p:spPr/>
        <p:txBody>
          <a:bodyPr/>
          <a:lstStyle/>
          <a:p>
            <a:fld id="{FE0CADB3-4DA6-47F2-B56E-B5344F3DFF57}" type="datetimeFigureOut">
              <a:rPr lang="en-US" smtClean="0"/>
              <a:t>7/25/2025</a:t>
            </a:fld>
            <a:endParaRPr lang="en-US"/>
          </a:p>
        </p:txBody>
      </p:sp>
      <p:sp>
        <p:nvSpPr>
          <p:cNvPr id="4" name="Footer Placeholder 3">
            <a:extLst>
              <a:ext uri="{FF2B5EF4-FFF2-40B4-BE49-F238E27FC236}">
                <a16:creationId xmlns:a16="http://schemas.microsoft.com/office/drawing/2014/main" id="{B6BECB05-35C2-7358-6AEA-2FBEF3E6E0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AF5D36-CA43-7A1B-94E4-3F1C5E06BB62}"/>
              </a:ext>
            </a:extLst>
          </p:cNvPr>
          <p:cNvSpPr>
            <a:spLocks noGrp="1"/>
          </p:cNvSpPr>
          <p:nvPr>
            <p:ph type="sldNum" sz="quarter" idx="12"/>
          </p:nvPr>
        </p:nvSpPr>
        <p:spPr/>
        <p:txBody>
          <a:bodyPr/>
          <a:lstStyle/>
          <a:p>
            <a:fld id="{9020DFED-C484-4D8A-BE1C-6D6371660B95}" type="slidenum">
              <a:rPr lang="en-US" smtClean="0"/>
              <a:t>‹#›</a:t>
            </a:fld>
            <a:endParaRPr lang="en-US"/>
          </a:p>
        </p:txBody>
      </p:sp>
    </p:spTree>
    <p:extLst>
      <p:ext uri="{BB962C8B-B14F-4D97-AF65-F5344CB8AC3E}">
        <p14:creationId xmlns:p14="http://schemas.microsoft.com/office/powerpoint/2010/main" val="332731802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F6C502-85F6-D251-21D2-A28E49B39710}"/>
              </a:ext>
            </a:extLst>
          </p:cNvPr>
          <p:cNvSpPr>
            <a:spLocks noGrp="1"/>
          </p:cNvSpPr>
          <p:nvPr>
            <p:ph type="dt" sz="half" idx="10"/>
          </p:nvPr>
        </p:nvSpPr>
        <p:spPr/>
        <p:txBody>
          <a:bodyPr/>
          <a:lstStyle/>
          <a:p>
            <a:fld id="{FE0CADB3-4DA6-47F2-B56E-B5344F3DFF57}" type="datetimeFigureOut">
              <a:rPr lang="en-US" smtClean="0"/>
              <a:t>7/25/2025</a:t>
            </a:fld>
            <a:endParaRPr lang="en-US"/>
          </a:p>
        </p:txBody>
      </p:sp>
      <p:sp>
        <p:nvSpPr>
          <p:cNvPr id="3" name="Footer Placeholder 2">
            <a:extLst>
              <a:ext uri="{FF2B5EF4-FFF2-40B4-BE49-F238E27FC236}">
                <a16:creationId xmlns:a16="http://schemas.microsoft.com/office/drawing/2014/main" id="{72D533B9-2A64-CFF4-0A35-611C324998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F411AB-1308-A713-25DC-1745E761ED75}"/>
              </a:ext>
            </a:extLst>
          </p:cNvPr>
          <p:cNvSpPr>
            <a:spLocks noGrp="1"/>
          </p:cNvSpPr>
          <p:nvPr>
            <p:ph type="sldNum" sz="quarter" idx="12"/>
          </p:nvPr>
        </p:nvSpPr>
        <p:spPr/>
        <p:txBody>
          <a:bodyPr/>
          <a:lstStyle/>
          <a:p>
            <a:fld id="{9020DFED-C484-4D8A-BE1C-6D6371660B95}" type="slidenum">
              <a:rPr lang="en-US" smtClean="0"/>
              <a:t>‹#›</a:t>
            </a:fld>
            <a:endParaRPr lang="en-US"/>
          </a:p>
        </p:txBody>
      </p:sp>
    </p:spTree>
    <p:extLst>
      <p:ext uri="{BB962C8B-B14F-4D97-AF65-F5344CB8AC3E}">
        <p14:creationId xmlns:p14="http://schemas.microsoft.com/office/powerpoint/2010/main" val="137763842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559D-3CB9-3A51-2BE7-132934ACEF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869431-919F-8EC5-5D93-503BA1E86D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A50DAF-5B2F-380A-B121-EF1BD08779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EFC885-2C19-0365-C1FF-EAD1642C35AE}"/>
              </a:ext>
            </a:extLst>
          </p:cNvPr>
          <p:cNvSpPr>
            <a:spLocks noGrp="1"/>
          </p:cNvSpPr>
          <p:nvPr>
            <p:ph type="dt" sz="half" idx="10"/>
          </p:nvPr>
        </p:nvSpPr>
        <p:spPr/>
        <p:txBody>
          <a:bodyPr/>
          <a:lstStyle/>
          <a:p>
            <a:fld id="{FE0CADB3-4DA6-47F2-B56E-B5344F3DFF57}" type="datetimeFigureOut">
              <a:rPr lang="en-US" smtClean="0"/>
              <a:t>7/25/2025</a:t>
            </a:fld>
            <a:endParaRPr lang="en-US"/>
          </a:p>
        </p:txBody>
      </p:sp>
      <p:sp>
        <p:nvSpPr>
          <p:cNvPr id="6" name="Footer Placeholder 5">
            <a:extLst>
              <a:ext uri="{FF2B5EF4-FFF2-40B4-BE49-F238E27FC236}">
                <a16:creationId xmlns:a16="http://schemas.microsoft.com/office/drawing/2014/main" id="{6048052E-710F-3C76-5D10-76B0599371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AF161-EA2F-1283-07CB-44FFA8F89A93}"/>
              </a:ext>
            </a:extLst>
          </p:cNvPr>
          <p:cNvSpPr>
            <a:spLocks noGrp="1"/>
          </p:cNvSpPr>
          <p:nvPr>
            <p:ph type="sldNum" sz="quarter" idx="12"/>
          </p:nvPr>
        </p:nvSpPr>
        <p:spPr/>
        <p:txBody>
          <a:bodyPr/>
          <a:lstStyle/>
          <a:p>
            <a:fld id="{9020DFED-C484-4D8A-BE1C-6D6371660B95}" type="slidenum">
              <a:rPr lang="en-US" smtClean="0"/>
              <a:t>‹#›</a:t>
            </a:fld>
            <a:endParaRPr lang="en-US"/>
          </a:p>
        </p:txBody>
      </p:sp>
    </p:spTree>
    <p:extLst>
      <p:ext uri="{BB962C8B-B14F-4D97-AF65-F5344CB8AC3E}">
        <p14:creationId xmlns:p14="http://schemas.microsoft.com/office/powerpoint/2010/main" val="347247696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7338B-39C0-A8D6-F4C3-53990526BE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BA1ECD-A54F-7FAA-9F19-82715B5A9C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4B3F2A-2901-E6F9-5C86-DDADFA3C36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FE94EB-5C6C-1DF7-42AA-968C55B8F9A0}"/>
              </a:ext>
            </a:extLst>
          </p:cNvPr>
          <p:cNvSpPr>
            <a:spLocks noGrp="1"/>
          </p:cNvSpPr>
          <p:nvPr>
            <p:ph type="dt" sz="half" idx="10"/>
          </p:nvPr>
        </p:nvSpPr>
        <p:spPr/>
        <p:txBody>
          <a:bodyPr/>
          <a:lstStyle/>
          <a:p>
            <a:fld id="{FE0CADB3-4DA6-47F2-B56E-B5344F3DFF57}" type="datetimeFigureOut">
              <a:rPr lang="en-US" smtClean="0"/>
              <a:t>7/25/2025</a:t>
            </a:fld>
            <a:endParaRPr lang="en-US"/>
          </a:p>
        </p:txBody>
      </p:sp>
      <p:sp>
        <p:nvSpPr>
          <p:cNvPr id="6" name="Footer Placeholder 5">
            <a:extLst>
              <a:ext uri="{FF2B5EF4-FFF2-40B4-BE49-F238E27FC236}">
                <a16:creationId xmlns:a16="http://schemas.microsoft.com/office/drawing/2014/main" id="{DF5C4A5E-F07A-B941-C8E1-7C0DCF6D53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F5279F-1B23-852F-BC37-116D47EE7BE9}"/>
              </a:ext>
            </a:extLst>
          </p:cNvPr>
          <p:cNvSpPr>
            <a:spLocks noGrp="1"/>
          </p:cNvSpPr>
          <p:nvPr>
            <p:ph type="sldNum" sz="quarter" idx="12"/>
          </p:nvPr>
        </p:nvSpPr>
        <p:spPr/>
        <p:txBody>
          <a:bodyPr/>
          <a:lstStyle/>
          <a:p>
            <a:fld id="{9020DFED-C484-4D8A-BE1C-6D6371660B95}" type="slidenum">
              <a:rPr lang="en-US" smtClean="0"/>
              <a:t>‹#›</a:t>
            </a:fld>
            <a:endParaRPr lang="en-US"/>
          </a:p>
        </p:txBody>
      </p:sp>
    </p:spTree>
    <p:extLst>
      <p:ext uri="{BB962C8B-B14F-4D97-AF65-F5344CB8AC3E}">
        <p14:creationId xmlns:p14="http://schemas.microsoft.com/office/powerpoint/2010/main" val="61874329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3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92D11-3CCB-463D-2ADB-B0C5D8CE73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D03945-C770-D5C9-03A0-03B78FA162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28BA6C-4794-AE15-2A1E-6AE100DFFC84}"/>
              </a:ext>
            </a:extLst>
          </p:cNvPr>
          <p:cNvSpPr>
            <a:spLocks noGrp="1"/>
          </p:cNvSpPr>
          <p:nvPr>
            <p:ph type="dt" sz="half" idx="10"/>
          </p:nvPr>
        </p:nvSpPr>
        <p:spPr/>
        <p:txBody>
          <a:bodyPr/>
          <a:lstStyle/>
          <a:p>
            <a:fld id="{FE0CADB3-4DA6-47F2-B56E-B5344F3DFF57}" type="datetimeFigureOut">
              <a:rPr lang="en-US" smtClean="0"/>
              <a:t>7/25/2025</a:t>
            </a:fld>
            <a:endParaRPr lang="en-US"/>
          </a:p>
        </p:txBody>
      </p:sp>
      <p:sp>
        <p:nvSpPr>
          <p:cNvPr id="5" name="Footer Placeholder 4">
            <a:extLst>
              <a:ext uri="{FF2B5EF4-FFF2-40B4-BE49-F238E27FC236}">
                <a16:creationId xmlns:a16="http://schemas.microsoft.com/office/drawing/2014/main" id="{F0AF2A99-2314-4893-EA0A-7AC5482F4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5D3F7-02FA-55C0-D77F-E4143FA23FBE}"/>
              </a:ext>
            </a:extLst>
          </p:cNvPr>
          <p:cNvSpPr>
            <a:spLocks noGrp="1"/>
          </p:cNvSpPr>
          <p:nvPr>
            <p:ph type="sldNum" sz="quarter" idx="12"/>
          </p:nvPr>
        </p:nvSpPr>
        <p:spPr/>
        <p:txBody>
          <a:bodyPr/>
          <a:lstStyle/>
          <a:p>
            <a:fld id="{9020DFED-C484-4D8A-BE1C-6D6371660B95}" type="slidenum">
              <a:rPr lang="en-US" smtClean="0"/>
              <a:t>‹#›</a:t>
            </a:fld>
            <a:endParaRPr lang="en-US"/>
          </a:p>
        </p:txBody>
      </p:sp>
    </p:spTree>
    <p:extLst>
      <p:ext uri="{BB962C8B-B14F-4D97-AF65-F5344CB8AC3E}">
        <p14:creationId xmlns:p14="http://schemas.microsoft.com/office/powerpoint/2010/main" val="98597982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3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BF0B26-7057-5BE8-D207-EA9484FE5A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B07011-E2C6-231C-0B38-E8ABAA3292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3F406-C4FB-ED23-C7CD-79B1B2AD11AA}"/>
              </a:ext>
            </a:extLst>
          </p:cNvPr>
          <p:cNvSpPr>
            <a:spLocks noGrp="1"/>
          </p:cNvSpPr>
          <p:nvPr>
            <p:ph type="dt" sz="half" idx="10"/>
          </p:nvPr>
        </p:nvSpPr>
        <p:spPr/>
        <p:txBody>
          <a:bodyPr/>
          <a:lstStyle/>
          <a:p>
            <a:fld id="{FE0CADB3-4DA6-47F2-B56E-B5344F3DFF57}" type="datetimeFigureOut">
              <a:rPr lang="en-US" smtClean="0"/>
              <a:t>7/25/2025</a:t>
            </a:fld>
            <a:endParaRPr lang="en-US"/>
          </a:p>
        </p:txBody>
      </p:sp>
      <p:sp>
        <p:nvSpPr>
          <p:cNvPr id="5" name="Footer Placeholder 4">
            <a:extLst>
              <a:ext uri="{FF2B5EF4-FFF2-40B4-BE49-F238E27FC236}">
                <a16:creationId xmlns:a16="http://schemas.microsoft.com/office/drawing/2014/main" id="{B0F64CC1-D536-70CE-2F51-5D45BE5CCC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C39499-1D22-4A84-0CD2-D68CE0ED3A18}"/>
              </a:ext>
            </a:extLst>
          </p:cNvPr>
          <p:cNvSpPr>
            <a:spLocks noGrp="1"/>
          </p:cNvSpPr>
          <p:nvPr>
            <p:ph type="sldNum" sz="quarter" idx="12"/>
          </p:nvPr>
        </p:nvSpPr>
        <p:spPr/>
        <p:txBody>
          <a:bodyPr/>
          <a:lstStyle/>
          <a:p>
            <a:fld id="{9020DFED-C484-4D8A-BE1C-6D6371660B95}" type="slidenum">
              <a:rPr lang="en-US" smtClean="0"/>
              <a:t>‹#›</a:t>
            </a:fld>
            <a:endParaRPr lang="en-US"/>
          </a:p>
        </p:txBody>
      </p:sp>
    </p:spTree>
    <p:extLst>
      <p:ext uri="{BB962C8B-B14F-4D97-AF65-F5344CB8AC3E}">
        <p14:creationId xmlns:p14="http://schemas.microsoft.com/office/powerpoint/2010/main" val="3579600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9453BF17-F5A7-C16C-626D-C51778ABEAEF}"/>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EC8D-3D22-3657-16D7-0117C4E19F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7192BC-E13E-AE1A-DE61-378D1A306B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D38898-793E-8047-B380-078E6C705846}"/>
              </a:ext>
            </a:extLst>
          </p:cNvPr>
          <p:cNvSpPr>
            <a:spLocks noGrp="1"/>
          </p:cNvSpPr>
          <p:nvPr>
            <p:ph type="dt" sz="half" idx="10"/>
          </p:nvPr>
        </p:nvSpPr>
        <p:spPr/>
        <p:txBody>
          <a:bodyPr/>
          <a:lstStyle/>
          <a:p>
            <a:fld id="{9C643040-B9B2-4916-ABB7-8E4482C0B648}" type="datetimeFigureOut">
              <a:rPr lang="en-US" smtClean="0"/>
              <a:t>7/25/2025</a:t>
            </a:fld>
            <a:endParaRPr lang="en-US"/>
          </a:p>
        </p:txBody>
      </p:sp>
      <p:sp>
        <p:nvSpPr>
          <p:cNvPr id="5" name="Footer Placeholder 4">
            <a:extLst>
              <a:ext uri="{FF2B5EF4-FFF2-40B4-BE49-F238E27FC236}">
                <a16:creationId xmlns:a16="http://schemas.microsoft.com/office/drawing/2014/main" id="{9F4592E5-3D1E-E9C3-FB9F-AD859FC234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FC0668-3779-9082-5DF7-94D18CDB5364}"/>
              </a:ext>
            </a:extLst>
          </p:cNvPr>
          <p:cNvSpPr>
            <a:spLocks noGrp="1"/>
          </p:cNvSpPr>
          <p:nvPr>
            <p:ph type="sldNum" sz="quarter" idx="12"/>
          </p:nvPr>
        </p:nvSpPr>
        <p:spPr/>
        <p:txBody>
          <a:bodyPr/>
          <a:lstStyle/>
          <a:p>
            <a:fld id="{D4F136B2-41B8-4581-B3F1-5DF362F993FC}" type="slidenum">
              <a:rPr lang="en-US" smtClean="0"/>
              <a:t>‹#›</a:t>
            </a:fld>
            <a:endParaRPr lang="en-US"/>
          </a:p>
        </p:txBody>
      </p:sp>
    </p:spTree>
    <p:extLst>
      <p:ext uri="{BB962C8B-B14F-4D97-AF65-F5344CB8AC3E}">
        <p14:creationId xmlns:p14="http://schemas.microsoft.com/office/powerpoint/2010/main" val="417781019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4279-3B69-A73B-6917-770BB94190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A61DAA-F72B-4F26-2EB6-17C2260B9A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F2E084-52A8-0593-565A-51AD6B8F652C}"/>
              </a:ext>
            </a:extLst>
          </p:cNvPr>
          <p:cNvSpPr>
            <a:spLocks noGrp="1"/>
          </p:cNvSpPr>
          <p:nvPr>
            <p:ph type="dt" sz="half" idx="10"/>
          </p:nvPr>
        </p:nvSpPr>
        <p:spPr/>
        <p:txBody>
          <a:bodyPr/>
          <a:lstStyle/>
          <a:p>
            <a:fld id="{9C643040-B9B2-4916-ABB7-8E4482C0B648}" type="datetimeFigureOut">
              <a:rPr lang="en-US" smtClean="0"/>
              <a:t>7/25/2025</a:t>
            </a:fld>
            <a:endParaRPr lang="en-US"/>
          </a:p>
        </p:txBody>
      </p:sp>
      <p:sp>
        <p:nvSpPr>
          <p:cNvPr id="5" name="Footer Placeholder 4">
            <a:extLst>
              <a:ext uri="{FF2B5EF4-FFF2-40B4-BE49-F238E27FC236}">
                <a16:creationId xmlns:a16="http://schemas.microsoft.com/office/drawing/2014/main" id="{8A57484C-36BC-52BF-4A88-EBB0FE4BEF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8E293-2020-44DB-E8E2-DFA628F9F14A}"/>
              </a:ext>
            </a:extLst>
          </p:cNvPr>
          <p:cNvSpPr>
            <a:spLocks noGrp="1"/>
          </p:cNvSpPr>
          <p:nvPr>
            <p:ph type="sldNum" sz="quarter" idx="12"/>
          </p:nvPr>
        </p:nvSpPr>
        <p:spPr/>
        <p:txBody>
          <a:bodyPr/>
          <a:lstStyle/>
          <a:p>
            <a:fld id="{D4F136B2-41B8-4581-B3F1-5DF362F993FC}" type="slidenum">
              <a:rPr lang="en-US" smtClean="0"/>
              <a:t>‹#›</a:t>
            </a:fld>
            <a:endParaRPr lang="en-US"/>
          </a:p>
        </p:txBody>
      </p:sp>
    </p:spTree>
    <p:extLst>
      <p:ext uri="{BB962C8B-B14F-4D97-AF65-F5344CB8AC3E}">
        <p14:creationId xmlns:p14="http://schemas.microsoft.com/office/powerpoint/2010/main" val="6455040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8D1BF-7E9D-629A-B40D-F272F3EC5F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6686F5-E0ED-7CA6-FBAA-7C6CD76EB6B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BDA8D8-B8E0-6832-4CDC-1A7A5D79EB7F}"/>
              </a:ext>
            </a:extLst>
          </p:cNvPr>
          <p:cNvSpPr>
            <a:spLocks noGrp="1"/>
          </p:cNvSpPr>
          <p:nvPr>
            <p:ph type="dt" sz="half" idx="10"/>
          </p:nvPr>
        </p:nvSpPr>
        <p:spPr/>
        <p:txBody>
          <a:bodyPr/>
          <a:lstStyle/>
          <a:p>
            <a:fld id="{9C643040-B9B2-4916-ABB7-8E4482C0B648}" type="datetimeFigureOut">
              <a:rPr lang="en-US" smtClean="0"/>
              <a:t>7/25/2025</a:t>
            </a:fld>
            <a:endParaRPr lang="en-US"/>
          </a:p>
        </p:txBody>
      </p:sp>
      <p:sp>
        <p:nvSpPr>
          <p:cNvPr id="5" name="Footer Placeholder 4">
            <a:extLst>
              <a:ext uri="{FF2B5EF4-FFF2-40B4-BE49-F238E27FC236}">
                <a16:creationId xmlns:a16="http://schemas.microsoft.com/office/drawing/2014/main" id="{4BC93753-443A-1A92-0D11-75E82853F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513DB-6FF8-BC74-4B91-6EFF0B6D4FA7}"/>
              </a:ext>
            </a:extLst>
          </p:cNvPr>
          <p:cNvSpPr>
            <a:spLocks noGrp="1"/>
          </p:cNvSpPr>
          <p:nvPr>
            <p:ph type="sldNum" sz="quarter" idx="12"/>
          </p:nvPr>
        </p:nvSpPr>
        <p:spPr/>
        <p:txBody>
          <a:bodyPr/>
          <a:lstStyle/>
          <a:p>
            <a:fld id="{D4F136B2-41B8-4581-B3F1-5DF362F993FC}" type="slidenum">
              <a:rPr lang="en-US" smtClean="0"/>
              <a:t>‹#›</a:t>
            </a:fld>
            <a:endParaRPr lang="en-US"/>
          </a:p>
        </p:txBody>
      </p:sp>
    </p:spTree>
    <p:extLst>
      <p:ext uri="{BB962C8B-B14F-4D97-AF65-F5344CB8AC3E}">
        <p14:creationId xmlns:p14="http://schemas.microsoft.com/office/powerpoint/2010/main" val="306826300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C25E5-AC04-764D-98DA-D0DA4166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67C18D-EDDE-5A33-22C0-1FE246F869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5B4EA0-881E-777F-5EE8-A39CAB6EF8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6F55E7-0099-CCA2-7239-B99CDB0B8AF9}"/>
              </a:ext>
            </a:extLst>
          </p:cNvPr>
          <p:cNvSpPr>
            <a:spLocks noGrp="1"/>
          </p:cNvSpPr>
          <p:nvPr>
            <p:ph type="dt" sz="half" idx="10"/>
          </p:nvPr>
        </p:nvSpPr>
        <p:spPr/>
        <p:txBody>
          <a:bodyPr/>
          <a:lstStyle/>
          <a:p>
            <a:fld id="{9C643040-B9B2-4916-ABB7-8E4482C0B648}" type="datetimeFigureOut">
              <a:rPr lang="en-US" smtClean="0"/>
              <a:t>7/25/2025</a:t>
            </a:fld>
            <a:endParaRPr lang="en-US"/>
          </a:p>
        </p:txBody>
      </p:sp>
      <p:sp>
        <p:nvSpPr>
          <p:cNvPr id="6" name="Footer Placeholder 5">
            <a:extLst>
              <a:ext uri="{FF2B5EF4-FFF2-40B4-BE49-F238E27FC236}">
                <a16:creationId xmlns:a16="http://schemas.microsoft.com/office/drawing/2014/main" id="{7B187DD3-5C6A-9488-55CE-B8F1D64C3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9A1DA9-166D-55DA-ACF4-81B0A22DF750}"/>
              </a:ext>
            </a:extLst>
          </p:cNvPr>
          <p:cNvSpPr>
            <a:spLocks noGrp="1"/>
          </p:cNvSpPr>
          <p:nvPr>
            <p:ph type="sldNum" sz="quarter" idx="12"/>
          </p:nvPr>
        </p:nvSpPr>
        <p:spPr/>
        <p:txBody>
          <a:bodyPr/>
          <a:lstStyle/>
          <a:p>
            <a:fld id="{D4F136B2-41B8-4581-B3F1-5DF362F993FC}" type="slidenum">
              <a:rPr lang="en-US" smtClean="0"/>
              <a:t>‹#›</a:t>
            </a:fld>
            <a:endParaRPr lang="en-US"/>
          </a:p>
        </p:txBody>
      </p:sp>
    </p:spTree>
    <p:extLst>
      <p:ext uri="{BB962C8B-B14F-4D97-AF65-F5344CB8AC3E}">
        <p14:creationId xmlns:p14="http://schemas.microsoft.com/office/powerpoint/2010/main" val="144882419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77067-DA2F-5664-9894-94A00C9FB6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9C00CD-539D-749C-94ED-46662307C4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87895-1DDE-D286-AD6F-DC5EC9B076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30AE91-A4BF-8129-E165-EB8D86D9B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496F89-2D3E-3641-F60F-04FA61DF6B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F3AEFC-641D-C13A-5BCA-E95C2148549E}"/>
              </a:ext>
            </a:extLst>
          </p:cNvPr>
          <p:cNvSpPr>
            <a:spLocks noGrp="1"/>
          </p:cNvSpPr>
          <p:nvPr>
            <p:ph type="dt" sz="half" idx="10"/>
          </p:nvPr>
        </p:nvSpPr>
        <p:spPr/>
        <p:txBody>
          <a:bodyPr/>
          <a:lstStyle/>
          <a:p>
            <a:fld id="{9C643040-B9B2-4916-ABB7-8E4482C0B648}" type="datetimeFigureOut">
              <a:rPr lang="en-US" smtClean="0"/>
              <a:t>7/25/2025</a:t>
            </a:fld>
            <a:endParaRPr lang="en-US"/>
          </a:p>
        </p:txBody>
      </p:sp>
      <p:sp>
        <p:nvSpPr>
          <p:cNvPr id="8" name="Footer Placeholder 7">
            <a:extLst>
              <a:ext uri="{FF2B5EF4-FFF2-40B4-BE49-F238E27FC236}">
                <a16:creationId xmlns:a16="http://schemas.microsoft.com/office/drawing/2014/main" id="{F76274B8-79BF-96C1-5604-6200A81B49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ECCD4D-5EE9-9A1E-8A1C-DFE1E69720EA}"/>
              </a:ext>
            </a:extLst>
          </p:cNvPr>
          <p:cNvSpPr>
            <a:spLocks noGrp="1"/>
          </p:cNvSpPr>
          <p:nvPr>
            <p:ph type="sldNum" sz="quarter" idx="12"/>
          </p:nvPr>
        </p:nvSpPr>
        <p:spPr/>
        <p:txBody>
          <a:bodyPr/>
          <a:lstStyle/>
          <a:p>
            <a:fld id="{D4F136B2-41B8-4581-B3F1-5DF362F993FC}" type="slidenum">
              <a:rPr lang="en-US" smtClean="0"/>
              <a:t>‹#›</a:t>
            </a:fld>
            <a:endParaRPr lang="en-US"/>
          </a:p>
        </p:txBody>
      </p:sp>
    </p:spTree>
    <p:extLst>
      <p:ext uri="{BB962C8B-B14F-4D97-AF65-F5344CB8AC3E}">
        <p14:creationId xmlns:p14="http://schemas.microsoft.com/office/powerpoint/2010/main" val="420054032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98959-725B-B397-72AE-D924BBCB71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25CF98-0322-DB0E-3A1C-C9CE3213939C}"/>
              </a:ext>
            </a:extLst>
          </p:cNvPr>
          <p:cNvSpPr>
            <a:spLocks noGrp="1"/>
          </p:cNvSpPr>
          <p:nvPr>
            <p:ph type="dt" sz="half" idx="10"/>
          </p:nvPr>
        </p:nvSpPr>
        <p:spPr/>
        <p:txBody>
          <a:bodyPr/>
          <a:lstStyle/>
          <a:p>
            <a:fld id="{9C643040-B9B2-4916-ABB7-8E4482C0B648}" type="datetimeFigureOut">
              <a:rPr lang="en-US" smtClean="0"/>
              <a:t>7/25/2025</a:t>
            </a:fld>
            <a:endParaRPr lang="en-US"/>
          </a:p>
        </p:txBody>
      </p:sp>
      <p:sp>
        <p:nvSpPr>
          <p:cNvPr id="4" name="Footer Placeholder 3">
            <a:extLst>
              <a:ext uri="{FF2B5EF4-FFF2-40B4-BE49-F238E27FC236}">
                <a16:creationId xmlns:a16="http://schemas.microsoft.com/office/drawing/2014/main" id="{CFC89EEB-C8E8-8F4E-30B7-D4210A939E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BE0ECF-402D-A210-059C-0B0EABF38805}"/>
              </a:ext>
            </a:extLst>
          </p:cNvPr>
          <p:cNvSpPr>
            <a:spLocks noGrp="1"/>
          </p:cNvSpPr>
          <p:nvPr>
            <p:ph type="sldNum" sz="quarter" idx="12"/>
          </p:nvPr>
        </p:nvSpPr>
        <p:spPr/>
        <p:txBody>
          <a:bodyPr/>
          <a:lstStyle/>
          <a:p>
            <a:fld id="{D4F136B2-41B8-4581-B3F1-5DF362F993FC}" type="slidenum">
              <a:rPr lang="en-US" smtClean="0"/>
              <a:t>‹#›</a:t>
            </a:fld>
            <a:endParaRPr lang="en-US"/>
          </a:p>
        </p:txBody>
      </p:sp>
    </p:spTree>
    <p:extLst>
      <p:ext uri="{BB962C8B-B14F-4D97-AF65-F5344CB8AC3E}">
        <p14:creationId xmlns:p14="http://schemas.microsoft.com/office/powerpoint/2010/main" val="389617307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F09479-7D44-F3CC-A06E-A6AD79088007}"/>
              </a:ext>
            </a:extLst>
          </p:cNvPr>
          <p:cNvSpPr>
            <a:spLocks noGrp="1"/>
          </p:cNvSpPr>
          <p:nvPr>
            <p:ph type="dt" sz="half" idx="10"/>
          </p:nvPr>
        </p:nvSpPr>
        <p:spPr/>
        <p:txBody>
          <a:bodyPr/>
          <a:lstStyle/>
          <a:p>
            <a:fld id="{9C643040-B9B2-4916-ABB7-8E4482C0B648}" type="datetimeFigureOut">
              <a:rPr lang="en-US" smtClean="0"/>
              <a:t>7/25/2025</a:t>
            </a:fld>
            <a:endParaRPr lang="en-US"/>
          </a:p>
        </p:txBody>
      </p:sp>
      <p:sp>
        <p:nvSpPr>
          <p:cNvPr id="3" name="Footer Placeholder 2">
            <a:extLst>
              <a:ext uri="{FF2B5EF4-FFF2-40B4-BE49-F238E27FC236}">
                <a16:creationId xmlns:a16="http://schemas.microsoft.com/office/drawing/2014/main" id="{EF24AC8F-437A-B739-91F0-4A204CCECD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6DB0A3-19CB-BEBC-05C5-15A4C207E7ED}"/>
              </a:ext>
            </a:extLst>
          </p:cNvPr>
          <p:cNvSpPr>
            <a:spLocks noGrp="1"/>
          </p:cNvSpPr>
          <p:nvPr>
            <p:ph type="sldNum" sz="quarter" idx="12"/>
          </p:nvPr>
        </p:nvSpPr>
        <p:spPr/>
        <p:txBody>
          <a:bodyPr/>
          <a:lstStyle/>
          <a:p>
            <a:fld id="{D4F136B2-41B8-4581-B3F1-5DF362F993FC}" type="slidenum">
              <a:rPr lang="en-US" smtClean="0"/>
              <a:t>‹#›</a:t>
            </a:fld>
            <a:endParaRPr lang="en-US"/>
          </a:p>
        </p:txBody>
      </p:sp>
    </p:spTree>
    <p:extLst>
      <p:ext uri="{BB962C8B-B14F-4D97-AF65-F5344CB8AC3E}">
        <p14:creationId xmlns:p14="http://schemas.microsoft.com/office/powerpoint/2010/main" val="147421585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85D04-F57D-BD7F-6FF5-852051F96C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1B5A58-E87C-74E3-89A2-C434B4DCC4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C1A45E-BAB3-C775-2289-3E21532425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57D7BC-4331-EC5B-18B6-86AD9618E054}"/>
              </a:ext>
            </a:extLst>
          </p:cNvPr>
          <p:cNvSpPr>
            <a:spLocks noGrp="1"/>
          </p:cNvSpPr>
          <p:nvPr>
            <p:ph type="dt" sz="half" idx="10"/>
          </p:nvPr>
        </p:nvSpPr>
        <p:spPr/>
        <p:txBody>
          <a:bodyPr/>
          <a:lstStyle/>
          <a:p>
            <a:fld id="{9C643040-B9B2-4916-ABB7-8E4482C0B648}" type="datetimeFigureOut">
              <a:rPr lang="en-US" smtClean="0"/>
              <a:t>7/25/2025</a:t>
            </a:fld>
            <a:endParaRPr lang="en-US"/>
          </a:p>
        </p:txBody>
      </p:sp>
      <p:sp>
        <p:nvSpPr>
          <p:cNvPr id="6" name="Footer Placeholder 5">
            <a:extLst>
              <a:ext uri="{FF2B5EF4-FFF2-40B4-BE49-F238E27FC236}">
                <a16:creationId xmlns:a16="http://schemas.microsoft.com/office/drawing/2014/main" id="{A112AE18-FD8F-B81B-2B96-032862BB5A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A02AE7-5A46-2508-CF66-ED74127FD923}"/>
              </a:ext>
            </a:extLst>
          </p:cNvPr>
          <p:cNvSpPr>
            <a:spLocks noGrp="1"/>
          </p:cNvSpPr>
          <p:nvPr>
            <p:ph type="sldNum" sz="quarter" idx="12"/>
          </p:nvPr>
        </p:nvSpPr>
        <p:spPr/>
        <p:txBody>
          <a:bodyPr/>
          <a:lstStyle/>
          <a:p>
            <a:fld id="{D4F136B2-41B8-4581-B3F1-5DF362F993FC}" type="slidenum">
              <a:rPr lang="en-US" smtClean="0"/>
              <a:t>‹#›</a:t>
            </a:fld>
            <a:endParaRPr lang="en-US"/>
          </a:p>
        </p:txBody>
      </p:sp>
    </p:spTree>
    <p:extLst>
      <p:ext uri="{BB962C8B-B14F-4D97-AF65-F5344CB8AC3E}">
        <p14:creationId xmlns:p14="http://schemas.microsoft.com/office/powerpoint/2010/main" val="253184664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40534-A902-CA48-31AA-9C55629385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0BCCCA-D174-40DB-E9FF-C380DA7876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6A969D-26D6-D3E4-2E88-CAC2909D66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FF629B-889B-21B9-3206-291EC233E762}"/>
              </a:ext>
            </a:extLst>
          </p:cNvPr>
          <p:cNvSpPr>
            <a:spLocks noGrp="1"/>
          </p:cNvSpPr>
          <p:nvPr>
            <p:ph type="dt" sz="half" idx="10"/>
          </p:nvPr>
        </p:nvSpPr>
        <p:spPr/>
        <p:txBody>
          <a:bodyPr/>
          <a:lstStyle/>
          <a:p>
            <a:fld id="{9C643040-B9B2-4916-ABB7-8E4482C0B648}" type="datetimeFigureOut">
              <a:rPr lang="en-US" smtClean="0"/>
              <a:t>7/25/2025</a:t>
            </a:fld>
            <a:endParaRPr lang="en-US"/>
          </a:p>
        </p:txBody>
      </p:sp>
      <p:sp>
        <p:nvSpPr>
          <p:cNvPr id="6" name="Footer Placeholder 5">
            <a:extLst>
              <a:ext uri="{FF2B5EF4-FFF2-40B4-BE49-F238E27FC236}">
                <a16:creationId xmlns:a16="http://schemas.microsoft.com/office/drawing/2014/main" id="{F02B30D6-8AEB-F9B1-2788-68A5906785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0B4DA4-B047-E07D-807C-52829CD60032}"/>
              </a:ext>
            </a:extLst>
          </p:cNvPr>
          <p:cNvSpPr>
            <a:spLocks noGrp="1"/>
          </p:cNvSpPr>
          <p:nvPr>
            <p:ph type="sldNum" sz="quarter" idx="12"/>
          </p:nvPr>
        </p:nvSpPr>
        <p:spPr/>
        <p:txBody>
          <a:bodyPr/>
          <a:lstStyle/>
          <a:p>
            <a:fld id="{D4F136B2-41B8-4581-B3F1-5DF362F993FC}" type="slidenum">
              <a:rPr lang="en-US" smtClean="0"/>
              <a:t>‹#›</a:t>
            </a:fld>
            <a:endParaRPr lang="en-US"/>
          </a:p>
        </p:txBody>
      </p:sp>
    </p:spTree>
    <p:extLst>
      <p:ext uri="{BB962C8B-B14F-4D97-AF65-F5344CB8AC3E}">
        <p14:creationId xmlns:p14="http://schemas.microsoft.com/office/powerpoint/2010/main" val="110611740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A568F-B6DB-0D2A-CC09-E727D7B71B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2E0194-23DC-D679-C3A2-1016AC8986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4E72AD-8EE9-98B6-089E-C51FC3BC6069}"/>
              </a:ext>
            </a:extLst>
          </p:cNvPr>
          <p:cNvSpPr>
            <a:spLocks noGrp="1"/>
          </p:cNvSpPr>
          <p:nvPr>
            <p:ph type="dt" sz="half" idx="10"/>
          </p:nvPr>
        </p:nvSpPr>
        <p:spPr/>
        <p:txBody>
          <a:bodyPr/>
          <a:lstStyle/>
          <a:p>
            <a:fld id="{9C643040-B9B2-4916-ABB7-8E4482C0B648}" type="datetimeFigureOut">
              <a:rPr lang="en-US" smtClean="0"/>
              <a:t>7/25/2025</a:t>
            </a:fld>
            <a:endParaRPr lang="en-US"/>
          </a:p>
        </p:txBody>
      </p:sp>
      <p:sp>
        <p:nvSpPr>
          <p:cNvPr id="5" name="Footer Placeholder 4">
            <a:extLst>
              <a:ext uri="{FF2B5EF4-FFF2-40B4-BE49-F238E27FC236}">
                <a16:creationId xmlns:a16="http://schemas.microsoft.com/office/drawing/2014/main" id="{D850CEFC-ECB1-A65A-5AD5-EA4B049BFB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D29A1-F8B9-F41D-7861-8885C36B484C}"/>
              </a:ext>
            </a:extLst>
          </p:cNvPr>
          <p:cNvSpPr>
            <a:spLocks noGrp="1"/>
          </p:cNvSpPr>
          <p:nvPr>
            <p:ph type="sldNum" sz="quarter" idx="12"/>
          </p:nvPr>
        </p:nvSpPr>
        <p:spPr/>
        <p:txBody>
          <a:bodyPr/>
          <a:lstStyle/>
          <a:p>
            <a:fld id="{D4F136B2-41B8-4581-B3F1-5DF362F993FC}" type="slidenum">
              <a:rPr lang="en-US" smtClean="0"/>
              <a:t>‹#›</a:t>
            </a:fld>
            <a:endParaRPr lang="en-US"/>
          </a:p>
        </p:txBody>
      </p:sp>
    </p:spTree>
    <p:extLst>
      <p:ext uri="{BB962C8B-B14F-4D97-AF65-F5344CB8AC3E}">
        <p14:creationId xmlns:p14="http://schemas.microsoft.com/office/powerpoint/2010/main" val="3827740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1875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23B6A4-3614-47F3-3FC3-8B108741C0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B1030C-666B-2D01-D446-5CC7689318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0B0BA5-EC8C-8B42-2F9A-B353B02520BF}"/>
              </a:ext>
            </a:extLst>
          </p:cNvPr>
          <p:cNvSpPr>
            <a:spLocks noGrp="1"/>
          </p:cNvSpPr>
          <p:nvPr>
            <p:ph type="dt" sz="half" idx="10"/>
          </p:nvPr>
        </p:nvSpPr>
        <p:spPr/>
        <p:txBody>
          <a:bodyPr/>
          <a:lstStyle/>
          <a:p>
            <a:fld id="{9C643040-B9B2-4916-ABB7-8E4482C0B648}" type="datetimeFigureOut">
              <a:rPr lang="en-US" smtClean="0"/>
              <a:t>7/25/2025</a:t>
            </a:fld>
            <a:endParaRPr lang="en-US"/>
          </a:p>
        </p:txBody>
      </p:sp>
      <p:sp>
        <p:nvSpPr>
          <p:cNvPr id="5" name="Footer Placeholder 4">
            <a:extLst>
              <a:ext uri="{FF2B5EF4-FFF2-40B4-BE49-F238E27FC236}">
                <a16:creationId xmlns:a16="http://schemas.microsoft.com/office/drawing/2014/main" id="{FE3CC580-1BC3-A434-52D0-CC93AB0324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B5C9CE-39C0-2499-A755-7E8FA827B4B9}"/>
              </a:ext>
            </a:extLst>
          </p:cNvPr>
          <p:cNvSpPr>
            <a:spLocks noGrp="1"/>
          </p:cNvSpPr>
          <p:nvPr>
            <p:ph type="sldNum" sz="quarter" idx="12"/>
          </p:nvPr>
        </p:nvSpPr>
        <p:spPr/>
        <p:txBody>
          <a:bodyPr/>
          <a:lstStyle/>
          <a:p>
            <a:fld id="{D4F136B2-41B8-4581-B3F1-5DF362F993FC}" type="slidenum">
              <a:rPr lang="en-US" smtClean="0"/>
              <a:t>‹#›</a:t>
            </a:fld>
            <a:endParaRPr lang="en-US"/>
          </a:p>
        </p:txBody>
      </p:sp>
    </p:spTree>
    <p:extLst>
      <p:ext uri="{BB962C8B-B14F-4D97-AF65-F5344CB8AC3E}">
        <p14:creationId xmlns:p14="http://schemas.microsoft.com/office/powerpoint/2010/main" val="221546169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76727722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367315031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2105079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collage of a group of diverse people and families. ">
            <a:extLst>
              <a:ext uri="{FF2B5EF4-FFF2-40B4-BE49-F238E27FC236}">
                <a16:creationId xmlns:a16="http://schemas.microsoft.com/office/drawing/2014/main" id="{78243070-1549-05F3-1249-B488FA737943}"/>
              </a:ext>
            </a:extLst>
          </p:cNvPr>
          <p:cNvPicPr>
            <a:picLocks noChangeAspect="1"/>
          </p:cNvPicPr>
          <p:nvPr userDrawn="1"/>
        </p:nvPicPr>
        <p:blipFill rotWithShape="1">
          <a:blip r:embed="rId3">
            <a:duotone>
              <a:schemeClr val="bg2">
                <a:shade val="45000"/>
                <a:satMod val="135000"/>
              </a:schemeClr>
              <a:prstClr val="white"/>
            </a:duotone>
          </a:blip>
          <a:srcRect l="27778" r="27778"/>
          <a:stretch/>
        </p:blipFill>
        <p:spPr>
          <a:xfrm>
            <a:off x="0" y="0"/>
            <a:ext cx="12191980" cy="6857990"/>
          </a:xfrm>
          <a:prstGeom prst="rect">
            <a:avLst/>
          </a:prstGeom>
        </p:spPr>
      </p:pic>
      <p:sp>
        <p:nvSpPr>
          <p:cNvPr id="7" name="Rectangle 6">
            <a:extLst>
              <a:ext uri="{FF2B5EF4-FFF2-40B4-BE49-F238E27FC236}">
                <a16:creationId xmlns:a16="http://schemas.microsoft.com/office/drawing/2014/main" id="{16EB0F87-804A-1303-ECDA-92660E4D24AB}"/>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bwMode="white">
          <a:xfrm>
            <a:off x="0" y="3988708"/>
            <a:ext cx="9906000" cy="1922246"/>
          </a:xfrm>
          <a:prstGeom prst="rect">
            <a:avLst/>
          </a:prstGeom>
          <a:solidFill>
            <a:srgbClr val="333F50">
              <a:alpha val="8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9" name="Title 8">
            <a:extLst>
              <a:ext uri="{FF2B5EF4-FFF2-40B4-BE49-F238E27FC236}">
                <a16:creationId xmlns:a16="http://schemas.microsoft.com/office/drawing/2014/main" id="{A5589A8A-65B7-228D-98C1-740512DF3D45}"/>
              </a:ext>
            </a:extLst>
          </p:cNvPr>
          <p:cNvSpPr>
            <a:spLocks noGrp="1"/>
          </p:cNvSpPr>
          <p:nvPr>
            <p:ph type="title"/>
          </p:nvPr>
        </p:nvSpPr>
        <p:spPr>
          <a:xfrm>
            <a:off x="342900" y="4287049"/>
            <a:ext cx="10515600" cy="1325563"/>
          </a:xfrm>
        </p:spPr>
        <p:txBody>
          <a:bodyPr/>
          <a:lstStyle/>
          <a:p>
            <a:r>
              <a:rPr lang="en-US"/>
              <a:t>Click to edit Master title style</a:t>
            </a:r>
            <a:endParaRPr lang="en-IN"/>
          </a:p>
        </p:txBody>
      </p:sp>
    </p:spTree>
    <p:extLst>
      <p:ext uri="{BB962C8B-B14F-4D97-AF65-F5344CB8AC3E}">
        <p14:creationId xmlns:p14="http://schemas.microsoft.com/office/powerpoint/2010/main" val="237160524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29083512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48378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56744058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932980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696920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31709021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85177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606124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696957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37945501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268079783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235595999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69406334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58467245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4621216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D9FF26C-55B4-0111-652B-C04BA82D1D25}"/>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0969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noFill/>
          <a:ln>
            <a:solidFill>
              <a:schemeClr val="bg1"/>
            </a:solidFill>
          </a:ln>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D9FF26C-55B4-0111-652B-C04BA82D1D25}"/>
              </a:ext>
            </a:extLst>
          </p:cNvPr>
          <p:cNvSpPr>
            <a:spLocks noGrp="1"/>
          </p:cNvSpPr>
          <p:nvPr>
            <p:ph type="ftr" sz="quarter" idx="15"/>
          </p:nvPr>
        </p:nvSpPr>
        <p:spPr/>
        <p:txBody>
          <a:bodyPr/>
          <a:lstStyle/>
          <a:p>
            <a:r>
              <a:rPr lang="en-US" i="1">
                <a:cs typeface="Arial"/>
              </a:rPr>
              <a:t>(Children and Family Futures, 2017)</a:t>
            </a:r>
          </a:p>
        </p:txBody>
      </p:sp>
      <p:sp>
        <p:nvSpPr>
          <p:cNvPr id="5" name="Content Placeholder 4">
            <a:extLst>
              <a:ext uri="{FF2B5EF4-FFF2-40B4-BE49-F238E27FC236}">
                <a16:creationId xmlns:a16="http://schemas.microsoft.com/office/drawing/2014/main" id="{ED104776-7CE8-354A-E43B-6CF8209C4C0E}"/>
              </a:ext>
            </a:extLst>
          </p:cNvPr>
          <p:cNvSpPr>
            <a:spLocks noGrp="1"/>
          </p:cNvSpPr>
          <p:nvPr>
            <p:ph sz="quarter" idx="16"/>
          </p:nvPr>
        </p:nvSpPr>
        <p:spPr>
          <a:xfrm>
            <a:off x="412750" y="6486525"/>
            <a:ext cx="5457825" cy="371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4616881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https://ncsacw.acf.hhs.gov | ncsacw@cffutures.org</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29178194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12779772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2E339-D7FF-4040-2C51-D510EED42EC3}"/>
              </a:ext>
            </a:extLst>
          </p:cNvPr>
          <p:cNvSpPr>
            <a:spLocks noGrp="1"/>
          </p:cNvSpPr>
          <p:nvPr>
            <p:ph type="title"/>
          </p:nvPr>
        </p:nvSpPr>
        <p:spPr>
          <a:xfrm>
            <a:off x="5613722" y="365125"/>
            <a:ext cx="5740078" cy="1325563"/>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99A0BB49-03AB-E438-4DE6-735A39DBDB39}"/>
              </a:ext>
            </a:extLst>
          </p:cNvPr>
          <p:cNvSpPr>
            <a:spLocks noGrp="1"/>
          </p:cNvSpPr>
          <p:nvPr>
            <p:ph type="ftr" sz="quarter" idx="10"/>
          </p:nvPr>
        </p:nvSpPr>
        <p:spPr/>
        <p:txBody>
          <a:bodyPr/>
          <a:lstStyle/>
          <a:p>
            <a:r>
              <a:rPr lang="en-US" i="1">
                <a:cs typeface="Arial"/>
              </a:rPr>
              <a:t>(Children and Family Futures, 2017)</a:t>
            </a:r>
          </a:p>
        </p:txBody>
      </p:sp>
      <p:sp>
        <p:nvSpPr>
          <p:cNvPr id="5" name="Picture Placeholder 4">
            <a:extLst>
              <a:ext uri="{FF2B5EF4-FFF2-40B4-BE49-F238E27FC236}">
                <a16:creationId xmlns:a16="http://schemas.microsoft.com/office/drawing/2014/main" id="{31F89CDF-2919-31B5-592A-B5F089DE170A}"/>
              </a:ext>
            </a:extLst>
          </p:cNvPr>
          <p:cNvSpPr>
            <a:spLocks noGrp="1"/>
          </p:cNvSpPr>
          <p:nvPr>
            <p:ph type="pic" sz="quarter" idx="11"/>
          </p:nvPr>
        </p:nvSpPr>
        <p:spPr>
          <a:xfrm>
            <a:off x="0" y="6350"/>
            <a:ext cx="5486400" cy="6845300"/>
          </a:xfrm>
        </p:spPr>
        <p:txBody>
          <a:bodyPr/>
          <a:lstStyle/>
          <a:p>
            <a:endParaRPr lang="en-US"/>
          </a:p>
        </p:txBody>
      </p:sp>
      <p:sp>
        <p:nvSpPr>
          <p:cNvPr id="7" name="Content Placeholder 6">
            <a:extLst>
              <a:ext uri="{FF2B5EF4-FFF2-40B4-BE49-F238E27FC236}">
                <a16:creationId xmlns:a16="http://schemas.microsoft.com/office/drawing/2014/main" id="{93A7DB92-1A8A-8D81-68ED-D0E37A35CD56}"/>
              </a:ext>
            </a:extLst>
          </p:cNvPr>
          <p:cNvSpPr>
            <a:spLocks noGrp="1"/>
          </p:cNvSpPr>
          <p:nvPr>
            <p:ph sz="quarter" idx="12"/>
          </p:nvPr>
        </p:nvSpPr>
        <p:spPr>
          <a:xfrm>
            <a:off x="5949950" y="208280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534ED031-7AE4-0122-F52B-C548C09632EE}"/>
              </a:ext>
            </a:extLst>
          </p:cNvPr>
          <p:cNvSpPr>
            <a:spLocks noGrp="1"/>
          </p:cNvSpPr>
          <p:nvPr>
            <p:ph sz="quarter" idx="13"/>
          </p:nvPr>
        </p:nvSpPr>
        <p:spPr>
          <a:xfrm>
            <a:off x="5949950" y="3159125"/>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3E89EF49-6117-D254-5921-21A325EF36FA}"/>
              </a:ext>
            </a:extLst>
          </p:cNvPr>
          <p:cNvSpPr>
            <a:spLocks noGrp="1"/>
          </p:cNvSpPr>
          <p:nvPr>
            <p:ph sz="quarter" idx="14"/>
          </p:nvPr>
        </p:nvSpPr>
        <p:spPr>
          <a:xfrm>
            <a:off x="5949950" y="42354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276185A-FCA9-B49F-AC9B-B095FFC9D435}"/>
              </a:ext>
            </a:extLst>
          </p:cNvPr>
          <p:cNvSpPr>
            <a:spLocks noGrp="1"/>
          </p:cNvSpPr>
          <p:nvPr>
            <p:ph sz="quarter" idx="15"/>
          </p:nvPr>
        </p:nvSpPr>
        <p:spPr>
          <a:xfrm>
            <a:off x="5949950" y="51625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8FEDCBF3-B87C-4D21-0CF8-93C593C35667}"/>
              </a:ext>
            </a:extLst>
          </p:cNvPr>
          <p:cNvSpPr>
            <a:spLocks noGrp="1"/>
          </p:cNvSpPr>
          <p:nvPr>
            <p:ph sz="quarter" idx="16"/>
          </p:nvPr>
        </p:nvSpPr>
        <p:spPr>
          <a:xfrm>
            <a:off x="5949950" y="60896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856080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4_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1176603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3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8624953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3533657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4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1316" y="-439"/>
            <a:ext cx="8686800" cy="6873346"/>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2791191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302"/>
            <a:ext cx="8686800" cy="6873072"/>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11906720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7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0"/>
            <a:ext cx="8686800" cy="6872468"/>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152609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6125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6125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6155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6125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6125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44" name="Content Placeholder 2">
            <a:extLst>
              <a:ext uri="{FF2B5EF4-FFF2-40B4-BE49-F238E27FC236}">
                <a16:creationId xmlns:a16="http://schemas.microsoft.com/office/drawing/2014/main" id="{5E329098-BCC1-3724-D388-CF2E6FF13414}"/>
              </a:ext>
            </a:extLst>
          </p:cNvPr>
          <p:cNvSpPr>
            <a:spLocks noGrp="1"/>
          </p:cNvSpPr>
          <p:nvPr>
            <p:ph idx="26"/>
          </p:nvPr>
        </p:nvSpPr>
        <p:spPr>
          <a:xfrm>
            <a:off x="24413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45" name="Content Placeholder 4">
            <a:extLst>
              <a:ext uri="{FF2B5EF4-FFF2-40B4-BE49-F238E27FC236}">
                <a16:creationId xmlns:a16="http://schemas.microsoft.com/office/drawing/2014/main" id="{82F0E424-AC2E-3C24-EBB6-48D0FB1C8D02}"/>
              </a:ext>
            </a:extLst>
          </p:cNvPr>
          <p:cNvSpPr>
            <a:spLocks noGrp="1"/>
          </p:cNvSpPr>
          <p:nvPr>
            <p:ph sz="quarter" idx="27"/>
          </p:nvPr>
        </p:nvSpPr>
        <p:spPr>
          <a:xfrm>
            <a:off x="24413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46" name="Content Placeholder 13">
            <a:extLst>
              <a:ext uri="{FF2B5EF4-FFF2-40B4-BE49-F238E27FC236}">
                <a16:creationId xmlns:a16="http://schemas.microsoft.com/office/drawing/2014/main" id="{93ECB7A0-E29C-2BE9-B860-B4D5371B34AF}"/>
              </a:ext>
            </a:extLst>
          </p:cNvPr>
          <p:cNvSpPr>
            <a:spLocks noGrp="1"/>
          </p:cNvSpPr>
          <p:nvPr>
            <p:ph sz="quarter" idx="28"/>
          </p:nvPr>
        </p:nvSpPr>
        <p:spPr>
          <a:xfrm>
            <a:off x="24443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47" name="Content Placeholder 24">
            <a:extLst>
              <a:ext uri="{FF2B5EF4-FFF2-40B4-BE49-F238E27FC236}">
                <a16:creationId xmlns:a16="http://schemas.microsoft.com/office/drawing/2014/main" id="{7625940E-8874-F010-F729-B920A78F778B}"/>
              </a:ext>
            </a:extLst>
          </p:cNvPr>
          <p:cNvSpPr>
            <a:spLocks noGrp="1"/>
          </p:cNvSpPr>
          <p:nvPr>
            <p:ph sz="quarter" idx="29"/>
          </p:nvPr>
        </p:nvSpPr>
        <p:spPr>
          <a:xfrm>
            <a:off x="24413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8" name="Content Placeholder 26">
            <a:extLst>
              <a:ext uri="{FF2B5EF4-FFF2-40B4-BE49-F238E27FC236}">
                <a16:creationId xmlns:a16="http://schemas.microsoft.com/office/drawing/2014/main" id="{7AF8F379-65E3-891B-8997-6709DB5CB2B7}"/>
              </a:ext>
            </a:extLst>
          </p:cNvPr>
          <p:cNvSpPr>
            <a:spLocks noGrp="1"/>
          </p:cNvSpPr>
          <p:nvPr>
            <p:ph sz="quarter" idx="30"/>
          </p:nvPr>
        </p:nvSpPr>
        <p:spPr>
          <a:xfrm>
            <a:off x="24413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9" name="Content Placeholder 2">
            <a:extLst>
              <a:ext uri="{FF2B5EF4-FFF2-40B4-BE49-F238E27FC236}">
                <a16:creationId xmlns:a16="http://schemas.microsoft.com/office/drawing/2014/main" id="{B37B9ABE-78FE-BD81-53E6-B07FC20B0F1D}"/>
              </a:ext>
            </a:extLst>
          </p:cNvPr>
          <p:cNvSpPr>
            <a:spLocks noGrp="1"/>
          </p:cNvSpPr>
          <p:nvPr>
            <p:ph idx="31"/>
          </p:nvPr>
        </p:nvSpPr>
        <p:spPr>
          <a:xfrm>
            <a:off x="4264237"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0" name="Content Placeholder 4">
            <a:extLst>
              <a:ext uri="{FF2B5EF4-FFF2-40B4-BE49-F238E27FC236}">
                <a16:creationId xmlns:a16="http://schemas.microsoft.com/office/drawing/2014/main" id="{A826B0FB-5E5E-D02F-BF92-0DD545A90D87}"/>
              </a:ext>
            </a:extLst>
          </p:cNvPr>
          <p:cNvSpPr>
            <a:spLocks noGrp="1"/>
          </p:cNvSpPr>
          <p:nvPr>
            <p:ph sz="quarter" idx="32"/>
          </p:nvPr>
        </p:nvSpPr>
        <p:spPr>
          <a:xfrm>
            <a:off x="4264237"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1" name="Content Placeholder 13">
            <a:extLst>
              <a:ext uri="{FF2B5EF4-FFF2-40B4-BE49-F238E27FC236}">
                <a16:creationId xmlns:a16="http://schemas.microsoft.com/office/drawing/2014/main" id="{D00E8E1E-60DC-53A4-D11B-7BF7835348D4}"/>
              </a:ext>
            </a:extLst>
          </p:cNvPr>
          <p:cNvSpPr>
            <a:spLocks noGrp="1"/>
          </p:cNvSpPr>
          <p:nvPr>
            <p:ph sz="quarter" idx="33"/>
          </p:nvPr>
        </p:nvSpPr>
        <p:spPr>
          <a:xfrm>
            <a:off x="4267200"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2" name="Content Placeholder 24">
            <a:extLst>
              <a:ext uri="{FF2B5EF4-FFF2-40B4-BE49-F238E27FC236}">
                <a16:creationId xmlns:a16="http://schemas.microsoft.com/office/drawing/2014/main" id="{3A682B6A-7552-9850-DF29-4FE8B4328331}"/>
              </a:ext>
            </a:extLst>
          </p:cNvPr>
          <p:cNvSpPr>
            <a:spLocks noGrp="1"/>
          </p:cNvSpPr>
          <p:nvPr>
            <p:ph sz="quarter" idx="34"/>
          </p:nvPr>
        </p:nvSpPr>
        <p:spPr>
          <a:xfrm>
            <a:off x="4264237"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3" name="Content Placeholder 26">
            <a:extLst>
              <a:ext uri="{FF2B5EF4-FFF2-40B4-BE49-F238E27FC236}">
                <a16:creationId xmlns:a16="http://schemas.microsoft.com/office/drawing/2014/main" id="{EF01F49D-51B7-DF99-F9D7-C7EC91007120}"/>
              </a:ext>
            </a:extLst>
          </p:cNvPr>
          <p:cNvSpPr>
            <a:spLocks noGrp="1"/>
          </p:cNvSpPr>
          <p:nvPr>
            <p:ph sz="quarter" idx="35"/>
          </p:nvPr>
        </p:nvSpPr>
        <p:spPr>
          <a:xfrm>
            <a:off x="4264237"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4" name="Content Placeholder 2">
            <a:extLst>
              <a:ext uri="{FF2B5EF4-FFF2-40B4-BE49-F238E27FC236}">
                <a16:creationId xmlns:a16="http://schemas.microsoft.com/office/drawing/2014/main" id="{0F8BB410-41D9-4D76-417C-402E8DC9E517}"/>
              </a:ext>
            </a:extLst>
          </p:cNvPr>
          <p:cNvSpPr>
            <a:spLocks noGrp="1"/>
          </p:cNvSpPr>
          <p:nvPr>
            <p:ph idx="36"/>
          </p:nvPr>
        </p:nvSpPr>
        <p:spPr>
          <a:xfrm>
            <a:off x="60989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5" name="Content Placeholder 4">
            <a:extLst>
              <a:ext uri="{FF2B5EF4-FFF2-40B4-BE49-F238E27FC236}">
                <a16:creationId xmlns:a16="http://schemas.microsoft.com/office/drawing/2014/main" id="{E0897AE5-27F9-3F94-4D03-1C8B1CD4A716}"/>
              </a:ext>
            </a:extLst>
          </p:cNvPr>
          <p:cNvSpPr>
            <a:spLocks noGrp="1"/>
          </p:cNvSpPr>
          <p:nvPr>
            <p:ph sz="quarter" idx="37"/>
          </p:nvPr>
        </p:nvSpPr>
        <p:spPr>
          <a:xfrm>
            <a:off x="60989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6" name="Content Placeholder 13">
            <a:extLst>
              <a:ext uri="{FF2B5EF4-FFF2-40B4-BE49-F238E27FC236}">
                <a16:creationId xmlns:a16="http://schemas.microsoft.com/office/drawing/2014/main" id="{FA0A8413-3E3A-629C-1CBC-CD846B0BA81C}"/>
              </a:ext>
            </a:extLst>
          </p:cNvPr>
          <p:cNvSpPr>
            <a:spLocks noGrp="1"/>
          </p:cNvSpPr>
          <p:nvPr>
            <p:ph sz="quarter" idx="38"/>
          </p:nvPr>
        </p:nvSpPr>
        <p:spPr>
          <a:xfrm>
            <a:off x="61019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7" name="Content Placeholder 24">
            <a:extLst>
              <a:ext uri="{FF2B5EF4-FFF2-40B4-BE49-F238E27FC236}">
                <a16:creationId xmlns:a16="http://schemas.microsoft.com/office/drawing/2014/main" id="{0B048104-F943-A454-ECDF-0203EFAB83D8}"/>
              </a:ext>
            </a:extLst>
          </p:cNvPr>
          <p:cNvSpPr>
            <a:spLocks noGrp="1"/>
          </p:cNvSpPr>
          <p:nvPr>
            <p:ph sz="quarter" idx="39"/>
          </p:nvPr>
        </p:nvSpPr>
        <p:spPr>
          <a:xfrm>
            <a:off x="60989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8" name="Content Placeholder 26">
            <a:extLst>
              <a:ext uri="{FF2B5EF4-FFF2-40B4-BE49-F238E27FC236}">
                <a16:creationId xmlns:a16="http://schemas.microsoft.com/office/drawing/2014/main" id="{8F9E3A2C-B323-24D2-BB2F-CA8DB6DA59A7}"/>
              </a:ext>
            </a:extLst>
          </p:cNvPr>
          <p:cNvSpPr>
            <a:spLocks noGrp="1"/>
          </p:cNvSpPr>
          <p:nvPr>
            <p:ph sz="quarter" idx="40"/>
          </p:nvPr>
        </p:nvSpPr>
        <p:spPr>
          <a:xfrm>
            <a:off x="60989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9" name="Content Placeholder 2">
            <a:extLst>
              <a:ext uri="{FF2B5EF4-FFF2-40B4-BE49-F238E27FC236}">
                <a16:creationId xmlns:a16="http://schemas.microsoft.com/office/drawing/2014/main" id="{9DCC271F-FA54-267E-926D-48A7B89F07A7}"/>
              </a:ext>
            </a:extLst>
          </p:cNvPr>
          <p:cNvSpPr>
            <a:spLocks noGrp="1"/>
          </p:cNvSpPr>
          <p:nvPr>
            <p:ph idx="41"/>
          </p:nvPr>
        </p:nvSpPr>
        <p:spPr>
          <a:xfrm>
            <a:off x="7936652"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0" name="Content Placeholder 4">
            <a:extLst>
              <a:ext uri="{FF2B5EF4-FFF2-40B4-BE49-F238E27FC236}">
                <a16:creationId xmlns:a16="http://schemas.microsoft.com/office/drawing/2014/main" id="{E1180521-0B62-2F71-B8FA-CD2C724DF027}"/>
              </a:ext>
            </a:extLst>
          </p:cNvPr>
          <p:cNvSpPr>
            <a:spLocks noGrp="1"/>
          </p:cNvSpPr>
          <p:nvPr>
            <p:ph sz="quarter" idx="42"/>
          </p:nvPr>
        </p:nvSpPr>
        <p:spPr>
          <a:xfrm>
            <a:off x="7936652"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1" name="Content Placeholder 13">
            <a:extLst>
              <a:ext uri="{FF2B5EF4-FFF2-40B4-BE49-F238E27FC236}">
                <a16:creationId xmlns:a16="http://schemas.microsoft.com/office/drawing/2014/main" id="{B6840799-BB18-0139-688A-08DF919711EB}"/>
              </a:ext>
            </a:extLst>
          </p:cNvPr>
          <p:cNvSpPr>
            <a:spLocks noGrp="1"/>
          </p:cNvSpPr>
          <p:nvPr>
            <p:ph sz="quarter" idx="43"/>
          </p:nvPr>
        </p:nvSpPr>
        <p:spPr>
          <a:xfrm>
            <a:off x="7939615"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2" name="Content Placeholder 24">
            <a:extLst>
              <a:ext uri="{FF2B5EF4-FFF2-40B4-BE49-F238E27FC236}">
                <a16:creationId xmlns:a16="http://schemas.microsoft.com/office/drawing/2014/main" id="{77F51D14-6015-87D7-1334-D5B0ED7DC352}"/>
              </a:ext>
            </a:extLst>
          </p:cNvPr>
          <p:cNvSpPr>
            <a:spLocks noGrp="1"/>
          </p:cNvSpPr>
          <p:nvPr>
            <p:ph sz="quarter" idx="44"/>
          </p:nvPr>
        </p:nvSpPr>
        <p:spPr>
          <a:xfrm>
            <a:off x="7936652"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3" name="Content Placeholder 26">
            <a:extLst>
              <a:ext uri="{FF2B5EF4-FFF2-40B4-BE49-F238E27FC236}">
                <a16:creationId xmlns:a16="http://schemas.microsoft.com/office/drawing/2014/main" id="{2E7D39FD-F7E3-FC90-F23F-1ADDDD001323}"/>
              </a:ext>
            </a:extLst>
          </p:cNvPr>
          <p:cNvSpPr>
            <a:spLocks noGrp="1"/>
          </p:cNvSpPr>
          <p:nvPr>
            <p:ph sz="quarter" idx="45"/>
          </p:nvPr>
        </p:nvSpPr>
        <p:spPr>
          <a:xfrm>
            <a:off x="7936652"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4" name="Content Placeholder 2">
            <a:extLst>
              <a:ext uri="{FF2B5EF4-FFF2-40B4-BE49-F238E27FC236}">
                <a16:creationId xmlns:a16="http://schemas.microsoft.com/office/drawing/2014/main" id="{2340F152-CC1B-74D7-3771-A1C9C6C3E0D0}"/>
              </a:ext>
            </a:extLst>
          </p:cNvPr>
          <p:cNvSpPr>
            <a:spLocks noGrp="1"/>
          </p:cNvSpPr>
          <p:nvPr>
            <p:ph idx="46"/>
          </p:nvPr>
        </p:nvSpPr>
        <p:spPr>
          <a:xfrm>
            <a:off x="9774341"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5" name="Content Placeholder 4">
            <a:extLst>
              <a:ext uri="{FF2B5EF4-FFF2-40B4-BE49-F238E27FC236}">
                <a16:creationId xmlns:a16="http://schemas.microsoft.com/office/drawing/2014/main" id="{8ED2F48D-06DA-2163-BE7C-20641662F6C5}"/>
              </a:ext>
            </a:extLst>
          </p:cNvPr>
          <p:cNvSpPr>
            <a:spLocks noGrp="1"/>
          </p:cNvSpPr>
          <p:nvPr>
            <p:ph sz="quarter" idx="47"/>
          </p:nvPr>
        </p:nvSpPr>
        <p:spPr>
          <a:xfrm>
            <a:off x="9774341"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6" name="Content Placeholder 13">
            <a:extLst>
              <a:ext uri="{FF2B5EF4-FFF2-40B4-BE49-F238E27FC236}">
                <a16:creationId xmlns:a16="http://schemas.microsoft.com/office/drawing/2014/main" id="{E1BCFB92-26ED-EB10-1878-6844C931BC5E}"/>
              </a:ext>
            </a:extLst>
          </p:cNvPr>
          <p:cNvSpPr>
            <a:spLocks noGrp="1"/>
          </p:cNvSpPr>
          <p:nvPr>
            <p:ph sz="quarter" idx="48"/>
          </p:nvPr>
        </p:nvSpPr>
        <p:spPr>
          <a:xfrm>
            <a:off x="9777304"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7" name="Content Placeholder 24">
            <a:extLst>
              <a:ext uri="{FF2B5EF4-FFF2-40B4-BE49-F238E27FC236}">
                <a16:creationId xmlns:a16="http://schemas.microsoft.com/office/drawing/2014/main" id="{3BF9DD1F-1886-304C-B4E6-41C3B5545B48}"/>
              </a:ext>
            </a:extLst>
          </p:cNvPr>
          <p:cNvSpPr>
            <a:spLocks noGrp="1"/>
          </p:cNvSpPr>
          <p:nvPr>
            <p:ph sz="quarter" idx="49"/>
          </p:nvPr>
        </p:nvSpPr>
        <p:spPr>
          <a:xfrm>
            <a:off x="9774341"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8" name="Content Placeholder 26">
            <a:extLst>
              <a:ext uri="{FF2B5EF4-FFF2-40B4-BE49-F238E27FC236}">
                <a16:creationId xmlns:a16="http://schemas.microsoft.com/office/drawing/2014/main" id="{CF9246A0-43EE-CA3F-30D6-DA2B43EB222A}"/>
              </a:ext>
            </a:extLst>
          </p:cNvPr>
          <p:cNvSpPr>
            <a:spLocks noGrp="1"/>
          </p:cNvSpPr>
          <p:nvPr>
            <p:ph sz="quarter" idx="50"/>
          </p:nvPr>
        </p:nvSpPr>
        <p:spPr>
          <a:xfrm>
            <a:off x="9774341"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1128168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8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1310FE5F-18AB-D649-B71B-D78E3E4100F0}"/>
              </a:ext>
            </a:extLst>
          </p:cNvPr>
          <p:cNvSpPr>
            <a:spLocks noGrp="1"/>
          </p:cNvSpPr>
          <p:nvPr>
            <p:ph sz="quarter" idx="12"/>
          </p:nvPr>
        </p:nvSpPr>
        <p:spPr>
          <a:xfrm>
            <a:off x="0" y="0"/>
            <a:ext cx="6937375"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11446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533400" y="4837470"/>
            <a:ext cx="3175000" cy="1325563"/>
          </a:xfrm>
        </p:spPr>
        <p:txBody>
          <a:bodyPr/>
          <a:lstStyle>
            <a:lvl1pPr>
              <a:defRPr sz="3200"/>
            </a:lvl1pPr>
          </a:lstStyle>
          <a:p>
            <a:r>
              <a:rPr lang="en-US"/>
              <a:t>Click to edit Master title style</a:t>
            </a:r>
          </a:p>
        </p:txBody>
      </p:sp>
      <p:sp>
        <p:nvSpPr>
          <p:cNvPr id="9" name="Content Placeholder 8">
            <a:extLst>
              <a:ext uri="{FF2B5EF4-FFF2-40B4-BE49-F238E27FC236}">
                <a16:creationId xmlns:a16="http://schemas.microsoft.com/office/drawing/2014/main" id="{89BFBCE6-4E45-3178-F436-822C89C09E16}"/>
              </a:ext>
            </a:extLst>
          </p:cNvPr>
          <p:cNvSpPr>
            <a:spLocks noGrp="1"/>
          </p:cNvSpPr>
          <p:nvPr>
            <p:ph sz="quarter" idx="12"/>
          </p:nvPr>
        </p:nvSpPr>
        <p:spPr>
          <a:xfrm>
            <a:off x="958850" y="363538"/>
            <a:ext cx="10369550" cy="3868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5162718" y="4837469"/>
            <a:ext cx="6191081" cy="1339493"/>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39606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048053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192005517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2_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61398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9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52147F98-D2C0-51D6-996A-9512ABBC1BB9}"/>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150825679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8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157776523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7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356519205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Tree>
    <p:extLst>
      <p:ext uri="{BB962C8B-B14F-4D97-AF65-F5344CB8AC3E}">
        <p14:creationId xmlns:p14="http://schemas.microsoft.com/office/powerpoint/2010/main" val="75388233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22D1D407-AC43-3A26-A1B6-CFB262B65D36}"/>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1518630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47093204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62358795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3B5476C-CAA7-CC09-FEEC-C849C3008F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030886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08357BD-109F-18DE-1320-53BB987DBC02}"/>
              </a:ext>
            </a:extLst>
          </p:cNvPr>
          <p:cNvSpPr>
            <a:spLocks noGrp="1"/>
          </p:cNvSpPr>
          <p:nvPr>
            <p:ph type="title"/>
          </p:nvPr>
        </p:nvSpPr>
        <p:spPr>
          <a:xfrm>
            <a:off x="838199" y="694944"/>
            <a:ext cx="10515600" cy="1325563"/>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9F44A2C9-9F96-0128-F831-D54227E31066}"/>
              </a:ext>
            </a:extLst>
          </p:cNvPr>
          <p:cNvSpPr>
            <a:spLocks noGrp="1"/>
          </p:cNvSpPr>
          <p:nvPr>
            <p:ph sz="quarter" idx="15"/>
          </p:nvPr>
        </p:nvSpPr>
        <p:spPr>
          <a:xfrm>
            <a:off x="1128711" y="1651037"/>
            <a:ext cx="9934575" cy="264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403418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56875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190207343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t>7/25/2025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377345361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userDrawn="1">
  <p:cSld name="31_Title Slide">
    <p:bg>
      <p:bgPr>
        <a:solidFill>
          <a:srgbClr val="EEF3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4947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10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98966" y="3808531"/>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FFFF"/>
                </a:solidFill>
                <a:effectLst/>
                <a:uLnTx/>
                <a:uFillTx/>
                <a:latin typeface="Arial" panose="020B0604020202020204"/>
                <a:ea typeface="+mn-ea"/>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7956318" y="380853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98966" y="4553822"/>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7956318" y="454005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98966" y="5299113"/>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7957356" y="5295605"/>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97A2B2">
                    <a:lumMod val="50000"/>
                  </a:srgbClr>
                </a:solidFill>
                <a:effectLst/>
                <a:uLnTx/>
                <a:uFillTx/>
                <a:latin typeface="Arial" panose="020B0604020202020204"/>
                <a:ea typeface="+mn-ea"/>
                <a:cs typeface="Arial"/>
              </a:rPr>
              <a:t>(Children and Family Futures, 2017)</a:t>
            </a:r>
          </a:p>
        </p:txBody>
      </p:sp>
      <p:sp>
        <p:nvSpPr>
          <p:cNvPr id="5" name="Content Placeholder 13">
            <a:extLst>
              <a:ext uri="{FF2B5EF4-FFF2-40B4-BE49-F238E27FC236}">
                <a16:creationId xmlns:a16="http://schemas.microsoft.com/office/drawing/2014/main" id="{7D781EAE-6C26-E090-9D2B-F1D1CACE4414}"/>
              </a:ext>
            </a:extLst>
          </p:cNvPr>
          <p:cNvSpPr>
            <a:spLocks noGrp="1"/>
          </p:cNvSpPr>
          <p:nvPr>
            <p:ph sz="quarter" idx="22"/>
          </p:nvPr>
        </p:nvSpPr>
        <p:spPr>
          <a:xfrm>
            <a:off x="4198966"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3">
            <a:extLst>
              <a:ext uri="{FF2B5EF4-FFF2-40B4-BE49-F238E27FC236}">
                <a16:creationId xmlns:a16="http://schemas.microsoft.com/office/drawing/2014/main" id="{8A0E994A-789A-7BA2-592F-5BD57B528431}"/>
              </a:ext>
            </a:extLst>
          </p:cNvPr>
          <p:cNvSpPr>
            <a:spLocks noGrp="1"/>
          </p:cNvSpPr>
          <p:nvPr>
            <p:ph sz="quarter" idx="23"/>
          </p:nvPr>
        </p:nvSpPr>
        <p:spPr>
          <a:xfrm>
            <a:off x="7956318"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3">
            <a:extLst>
              <a:ext uri="{FF2B5EF4-FFF2-40B4-BE49-F238E27FC236}">
                <a16:creationId xmlns:a16="http://schemas.microsoft.com/office/drawing/2014/main" id="{B04F1C32-607E-3139-10FB-9A3C25477995}"/>
              </a:ext>
            </a:extLst>
          </p:cNvPr>
          <p:cNvSpPr>
            <a:spLocks noGrp="1"/>
          </p:cNvSpPr>
          <p:nvPr>
            <p:ph sz="quarter" idx="24"/>
          </p:nvPr>
        </p:nvSpPr>
        <p:spPr>
          <a:xfrm>
            <a:off x="7956318"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3">
            <a:extLst>
              <a:ext uri="{FF2B5EF4-FFF2-40B4-BE49-F238E27FC236}">
                <a16:creationId xmlns:a16="http://schemas.microsoft.com/office/drawing/2014/main" id="{A926EDB5-2016-3045-3FF9-AC774B706F26}"/>
              </a:ext>
            </a:extLst>
          </p:cNvPr>
          <p:cNvSpPr>
            <a:spLocks noGrp="1"/>
          </p:cNvSpPr>
          <p:nvPr>
            <p:ph sz="quarter" idx="25"/>
          </p:nvPr>
        </p:nvSpPr>
        <p:spPr>
          <a:xfrm>
            <a:off x="4198966"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3">
            <a:extLst>
              <a:ext uri="{FF2B5EF4-FFF2-40B4-BE49-F238E27FC236}">
                <a16:creationId xmlns:a16="http://schemas.microsoft.com/office/drawing/2014/main" id="{B1B2C827-5641-9866-8352-89B3FF419F2A}"/>
              </a:ext>
            </a:extLst>
          </p:cNvPr>
          <p:cNvSpPr>
            <a:spLocks noGrp="1"/>
          </p:cNvSpPr>
          <p:nvPr>
            <p:ph sz="quarter" idx="26"/>
          </p:nvPr>
        </p:nvSpPr>
        <p:spPr>
          <a:xfrm>
            <a:off x="4198966" y="156278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3">
            <a:extLst>
              <a:ext uri="{FF2B5EF4-FFF2-40B4-BE49-F238E27FC236}">
                <a16:creationId xmlns:a16="http://schemas.microsoft.com/office/drawing/2014/main" id="{357F3766-AF9B-AE85-14B6-A4C100A22720}"/>
              </a:ext>
            </a:extLst>
          </p:cNvPr>
          <p:cNvSpPr>
            <a:spLocks noGrp="1"/>
          </p:cNvSpPr>
          <p:nvPr>
            <p:ph sz="quarter" idx="27"/>
          </p:nvPr>
        </p:nvSpPr>
        <p:spPr>
          <a:xfrm>
            <a:off x="7956318" y="157265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3">
            <a:extLst>
              <a:ext uri="{FF2B5EF4-FFF2-40B4-BE49-F238E27FC236}">
                <a16:creationId xmlns:a16="http://schemas.microsoft.com/office/drawing/2014/main" id="{FF50E3E8-4602-DB36-12B8-736F6329EAC3}"/>
              </a:ext>
            </a:extLst>
          </p:cNvPr>
          <p:cNvSpPr>
            <a:spLocks noGrp="1"/>
          </p:cNvSpPr>
          <p:nvPr>
            <p:ph sz="quarter" idx="28"/>
          </p:nvPr>
        </p:nvSpPr>
        <p:spPr>
          <a:xfrm>
            <a:off x="4198966" y="83126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a:extLst>
              <a:ext uri="{FF2B5EF4-FFF2-40B4-BE49-F238E27FC236}">
                <a16:creationId xmlns:a16="http://schemas.microsoft.com/office/drawing/2014/main" id="{DAAC7FE3-B1A6-D8A0-6CF8-888440F2C2EE}"/>
              </a:ext>
            </a:extLst>
          </p:cNvPr>
          <p:cNvSpPr>
            <a:spLocks noGrp="1"/>
          </p:cNvSpPr>
          <p:nvPr>
            <p:ph sz="quarter" idx="29"/>
          </p:nvPr>
        </p:nvSpPr>
        <p:spPr>
          <a:xfrm>
            <a:off x="7956318" y="84113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339746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6125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6125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6155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6125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6125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97A2B2">
                    <a:lumMod val="50000"/>
                  </a:srgbClr>
                </a:solidFill>
                <a:effectLst/>
                <a:uLnTx/>
                <a:uFillTx/>
                <a:latin typeface="Arial" panose="020B0604020202020204"/>
                <a:ea typeface="+mn-ea"/>
                <a:cs typeface="Arial"/>
              </a:rPr>
              <a:t>(Children and Family Futures, 2017)</a:t>
            </a:r>
          </a:p>
        </p:txBody>
      </p:sp>
      <p:sp>
        <p:nvSpPr>
          <p:cNvPr id="44" name="Content Placeholder 2">
            <a:extLst>
              <a:ext uri="{FF2B5EF4-FFF2-40B4-BE49-F238E27FC236}">
                <a16:creationId xmlns:a16="http://schemas.microsoft.com/office/drawing/2014/main" id="{5E329098-BCC1-3724-D388-CF2E6FF13414}"/>
              </a:ext>
            </a:extLst>
          </p:cNvPr>
          <p:cNvSpPr>
            <a:spLocks noGrp="1"/>
          </p:cNvSpPr>
          <p:nvPr>
            <p:ph idx="26"/>
          </p:nvPr>
        </p:nvSpPr>
        <p:spPr>
          <a:xfrm>
            <a:off x="24413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45" name="Content Placeholder 4">
            <a:extLst>
              <a:ext uri="{FF2B5EF4-FFF2-40B4-BE49-F238E27FC236}">
                <a16:creationId xmlns:a16="http://schemas.microsoft.com/office/drawing/2014/main" id="{82F0E424-AC2E-3C24-EBB6-48D0FB1C8D02}"/>
              </a:ext>
            </a:extLst>
          </p:cNvPr>
          <p:cNvSpPr>
            <a:spLocks noGrp="1"/>
          </p:cNvSpPr>
          <p:nvPr>
            <p:ph sz="quarter" idx="27"/>
          </p:nvPr>
        </p:nvSpPr>
        <p:spPr>
          <a:xfrm>
            <a:off x="24413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46" name="Content Placeholder 13">
            <a:extLst>
              <a:ext uri="{FF2B5EF4-FFF2-40B4-BE49-F238E27FC236}">
                <a16:creationId xmlns:a16="http://schemas.microsoft.com/office/drawing/2014/main" id="{93ECB7A0-E29C-2BE9-B860-B4D5371B34AF}"/>
              </a:ext>
            </a:extLst>
          </p:cNvPr>
          <p:cNvSpPr>
            <a:spLocks noGrp="1"/>
          </p:cNvSpPr>
          <p:nvPr>
            <p:ph sz="quarter" idx="28"/>
          </p:nvPr>
        </p:nvSpPr>
        <p:spPr>
          <a:xfrm>
            <a:off x="24443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47" name="Content Placeholder 24">
            <a:extLst>
              <a:ext uri="{FF2B5EF4-FFF2-40B4-BE49-F238E27FC236}">
                <a16:creationId xmlns:a16="http://schemas.microsoft.com/office/drawing/2014/main" id="{7625940E-8874-F010-F729-B920A78F778B}"/>
              </a:ext>
            </a:extLst>
          </p:cNvPr>
          <p:cNvSpPr>
            <a:spLocks noGrp="1"/>
          </p:cNvSpPr>
          <p:nvPr>
            <p:ph sz="quarter" idx="29"/>
          </p:nvPr>
        </p:nvSpPr>
        <p:spPr>
          <a:xfrm>
            <a:off x="24413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8" name="Content Placeholder 26">
            <a:extLst>
              <a:ext uri="{FF2B5EF4-FFF2-40B4-BE49-F238E27FC236}">
                <a16:creationId xmlns:a16="http://schemas.microsoft.com/office/drawing/2014/main" id="{7AF8F379-65E3-891B-8997-6709DB5CB2B7}"/>
              </a:ext>
            </a:extLst>
          </p:cNvPr>
          <p:cNvSpPr>
            <a:spLocks noGrp="1"/>
          </p:cNvSpPr>
          <p:nvPr>
            <p:ph sz="quarter" idx="30"/>
          </p:nvPr>
        </p:nvSpPr>
        <p:spPr>
          <a:xfrm>
            <a:off x="24413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9" name="Content Placeholder 2">
            <a:extLst>
              <a:ext uri="{FF2B5EF4-FFF2-40B4-BE49-F238E27FC236}">
                <a16:creationId xmlns:a16="http://schemas.microsoft.com/office/drawing/2014/main" id="{B37B9ABE-78FE-BD81-53E6-B07FC20B0F1D}"/>
              </a:ext>
            </a:extLst>
          </p:cNvPr>
          <p:cNvSpPr>
            <a:spLocks noGrp="1"/>
          </p:cNvSpPr>
          <p:nvPr>
            <p:ph idx="31"/>
          </p:nvPr>
        </p:nvSpPr>
        <p:spPr>
          <a:xfrm>
            <a:off x="4264237"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0" name="Content Placeholder 4">
            <a:extLst>
              <a:ext uri="{FF2B5EF4-FFF2-40B4-BE49-F238E27FC236}">
                <a16:creationId xmlns:a16="http://schemas.microsoft.com/office/drawing/2014/main" id="{A826B0FB-5E5E-D02F-BF92-0DD545A90D87}"/>
              </a:ext>
            </a:extLst>
          </p:cNvPr>
          <p:cNvSpPr>
            <a:spLocks noGrp="1"/>
          </p:cNvSpPr>
          <p:nvPr>
            <p:ph sz="quarter" idx="32"/>
          </p:nvPr>
        </p:nvSpPr>
        <p:spPr>
          <a:xfrm>
            <a:off x="4264237"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1" name="Content Placeholder 13">
            <a:extLst>
              <a:ext uri="{FF2B5EF4-FFF2-40B4-BE49-F238E27FC236}">
                <a16:creationId xmlns:a16="http://schemas.microsoft.com/office/drawing/2014/main" id="{D00E8E1E-60DC-53A4-D11B-7BF7835348D4}"/>
              </a:ext>
            </a:extLst>
          </p:cNvPr>
          <p:cNvSpPr>
            <a:spLocks noGrp="1"/>
          </p:cNvSpPr>
          <p:nvPr>
            <p:ph sz="quarter" idx="33"/>
          </p:nvPr>
        </p:nvSpPr>
        <p:spPr>
          <a:xfrm>
            <a:off x="4267200"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2" name="Content Placeholder 24">
            <a:extLst>
              <a:ext uri="{FF2B5EF4-FFF2-40B4-BE49-F238E27FC236}">
                <a16:creationId xmlns:a16="http://schemas.microsoft.com/office/drawing/2014/main" id="{3A682B6A-7552-9850-DF29-4FE8B4328331}"/>
              </a:ext>
            </a:extLst>
          </p:cNvPr>
          <p:cNvSpPr>
            <a:spLocks noGrp="1"/>
          </p:cNvSpPr>
          <p:nvPr>
            <p:ph sz="quarter" idx="34"/>
          </p:nvPr>
        </p:nvSpPr>
        <p:spPr>
          <a:xfrm>
            <a:off x="4264237"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3" name="Content Placeholder 26">
            <a:extLst>
              <a:ext uri="{FF2B5EF4-FFF2-40B4-BE49-F238E27FC236}">
                <a16:creationId xmlns:a16="http://schemas.microsoft.com/office/drawing/2014/main" id="{EF01F49D-51B7-DF99-F9D7-C7EC91007120}"/>
              </a:ext>
            </a:extLst>
          </p:cNvPr>
          <p:cNvSpPr>
            <a:spLocks noGrp="1"/>
          </p:cNvSpPr>
          <p:nvPr>
            <p:ph sz="quarter" idx="35"/>
          </p:nvPr>
        </p:nvSpPr>
        <p:spPr>
          <a:xfrm>
            <a:off x="4264237"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4" name="Content Placeholder 2">
            <a:extLst>
              <a:ext uri="{FF2B5EF4-FFF2-40B4-BE49-F238E27FC236}">
                <a16:creationId xmlns:a16="http://schemas.microsoft.com/office/drawing/2014/main" id="{0F8BB410-41D9-4D76-417C-402E8DC9E517}"/>
              </a:ext>
            </a:extLst>
          </p:cNvPr>
          <p:cNvSpPr>
            <a:spLocks noGrp="1"/>
          </p:cNvSpPr>
          <p:nvPr>
            <p:ph idx="36"/>
          </p:nvPr>
        </p:nvSpPr>
        <p:spPr>
          <a:xfrm>
            <a:off x="60989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5" name="Content Placeholder 4">
            <a:extLst>
              <a:ext uri="{FF2B5EF4-FFF2-40B4-BE49-F238E27FC236}">
                <a16:creationId xmlns:a16="http://schemas.microsoft.com/office/drawing/2014/main" id="{E0897AE5-27F9-3F94-4D03-1C8B1CD4A716}"/>
              </a:ext>
            </a:extLst>
          </p:cNvPr>
          <p:cNvSpPr>
            <a:spLocks noGrp="1"/>
          </p:cNvSpPr>
          <p:nvPr>
            <p:ph sz="quarter" idx="37"/>
          </p:nvPr>
        </p:nvSpPr>
        <p:spPr>
          <a:xfrm>
            <a:off x="60989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6" name="Content Placeholder 13">
            <a:extLst>
              <a:ext uri="{FF2B5EF4-FFF2-40B4-BE49-F238E27FC236}">
                <a16:creationId xmlns:a16="http://schemas.microsoft.com/office/drawing/2014/main" id="{FA0A8413-3E3A-629C-1CBC-CD846B0BA81C}"/>
              </a:ext>
            </a:extLst>
          </p:cNvPr>
          <p:cNvSpPr>
            <a:spLocks noGrp="1"/>
          </p:cNvSpPr>
          <p:nvPr>
            <p:ph sz="quarter" idx="38"/>
          </p:nvPr>
        </p:nvSpPr>
        <p:spPr>
          <a:xfrm>
            <a:off x="61019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7" name="Content Placeholder 24">
            <a:extLst>
              <a:ext uri="{FF2B5EF4-FFF2-40B4-BE49-F238E27FC236}">
                <a16:creationId xmlns:a16="http://schemas.microsoft.com/office/drawing/2014/main" id="{0B048104-F943-A454-ECDF-0203EFAB83D8}"/>
              </a:ext>
            </a:extLst>
          </p:cNvPr>
          <p:cNvSpPr>
            <a:spLocks noGrp="1"/>
          </p:cNvSpPr>
          <p:nvPr>
            <p:ph sz="quarter" idx="39"/>
          </p:nvPr>
        </p:nvSpPr>
        <p:spPr>
          <a:xfrm>
            <a:off x="60989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8" name="Content Placeholder 26">
            <a:extLst>
              <a:ext uri="{FF2B5EF4-FFF2-40B4-BE49-F238E27FC236}">
                <a16:creationId xmlns:a16="http://schemas.microsoft.com/office/drawing/2014/main" id="{8F9E3A2C-B323-24D2-BB2F-CA8DB6DA59A7}"/>
              </a:ext>
            </a:extLst>
          </p:cNvPr>
          <p:cNvSpPr>
            <a:spLocks noGrp="1"/>
          </p:cNvSpPr>
          <p:nvPr>
            <p:ph sz="quarter" idx="40"/>
          </p:nvPr>
        </p:nvSpPr>
        <p:spPr>
          <a:xfrm>
            <a:off x="60989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9" name="Content Placeholder 2">
            <a:extLst>
              <a:ext uri="{FF2B5EF4-FFF2-40B4-BE49-F238E27FC236}">
                <a16:creationId xmlns:a16="http://schemas.microsoft.com/office/drawing/2014/main" id="{9DCC271F-FA54-267E-926D-48A7B89F07A7}"/>
              </a:ext>
            </a:extLst>
          </p:cNvPr>
          <p:cNvSpPr>
            <a:spLocks noGrp="1"/>
          </p:cNvSpPr>
          <p:nvPr>
            <p:ph idx="41"/>
          </p:nvPr>
        </p:nvSpPr>
        <p:spPr>
          <a:xfrm>
            <a:off x="7936652"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0" name="Content Placeholder 4">
            <a:extLst>
              <a:ext uri="{FF2B5EF4-FFF2-40B4-BE49-F238E27FC236}">
                <a16:creationId xmlns:a16="http://schemas.microsoft.com/office/drawing/2014/main" id="{E1180521-0B62-2F71-B8FA-CD2C724DF027}"/>
              </a:ext>
            </a:extLst>
          </p:cNvPr>
          <p:cNvSpPr>
            <a:spLocks noGrp="1"/>
          </p:cNvSpPr>
          <p:nvPr>
            <p:ph sz="quarter" idx="42"/>
          </p:nvPr>
        </p:nvSpPr>
        <p:spPr>
          <a:xfrm>
            <a:off x="7936652"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1" name="Content Placeholder 13">
            <a:extLst>
              <a:ext uri="{FF2B5EF4-FFF2-40B4-BE49-F238E27FC236}">
                <a16:creationId xmlns:a16="http://schemas.microsoft.com/office/drawing/2014/main" id="{B6840799-BB18-0139-688A-08DF919711EB}"/>
              </a:ext>
            </a:extLst>
          </p:cNvPr>
          <p:cNvSpPr>
            <a:spLocks noGrp="1"/>
          </p:cNvSpPr>
          <p:nvPr>
            <p:ph sz="quarter" idx="43"/>
          </p:nvPr>
        </p:nvSpPr>
        <p:spPr>
          <a:xfrm>
            <a:off x="7939615"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2" name="Content Placeholder 24">
            <a:extLst>
              <a:ext uri="{FF2B5EF4-FFF2-40B4-BE49-F238E27FC236}">
                <a16:creationId xmlns:a16="http://schemas.microsoft.com/office/drawing/2014/main" id="{77F51D14-6015-87D7-1334-D5B0ED7DC352}"/>
              </a:ext>
            </a:extLst>
          </p:cNvPr>
          <p:cNvSpPr>
            <a:spLocks noGrp="1"/>
          </p:cNvSpPr>
          <p:nvPr>
            <p:ph sz="quarter" idx="44"/>
          </p:nvPr>
        </p:nvSpPr>
        <p:spPr>
          <a:xfrm>
            <a:off x="7936652"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3" name="Content Placeholder 26">
            <a:extLst>
              <a:ext uri="{FF2B5EF4-FFF2-40B4-BE49-F238E27FC236}">
                <a16:creationId xmlns:a16="http://schemas.microsoft.com/office/drawing/2014/main" id="{2E7D39FD-F7E3-FC90-F23F-1ADDDD001323}"/>
              </a:ext>
            </a:extLst>
          </p:cNvPr>
          <p:cNvSpPr>
            <a:spLocks noGrp="1"/>
          </p:cNvSpPr>
          <p:nvPr>
            <p:ph sz="quarter" idx="45"/>
          </p:nvPr>
        </p:nvSpPr>
        <p:spPr>
          <a:xfrm>
            <a:off x="7936652"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4" name="Content Placeholder 2">
            <a:extLst>
              <a:ext uri="{FF2B5EF4-FFF2-40B4-BE49-F238E27FC236}">
                <a16:creationId xmlns:a16="http://schemas.microsoft.com/office/drawing/2014/main" id="{2340F152-CC1B-74D7-3771-A1C9C6C3E0D0}"/>
              </a:ext>
            </a:extLst>
          </p:cNvPr>
          <p:cNvSpPr>
            <a:spLocks noGrp="1"/>
          </p:cNvSpPr>
          <p:nvPr>
            <p:ph idx="46"/>
          </p:nvPr>
        </p:nvSpPr>
        <p:spPr>
          <a:xfrm>
            <a:off x="9774341"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5" name="Content Placeholder 4">
            <a:extLst>
              <a:ext uri="{FF2B5EF4-FFF2-40B4-BE49-F238E27FC236}">
                <a16:creationId xmlns:a16="http://schemas.microsoft.com/office/drawing/2014/main" id="{8ED2F48D-06DA-2163-BE7C-20641662F6C5}"/>
              </a:ext>
            </a:extLst>
          </p:cNvPr>
          <p:cNvSpPr>
            <a:spLocks noGrp="1"/>
          </p:cNvSpPr>
          <p:nvPr>
            <p:ph sz="quarter" idx="47"/>
          </p:nvPr>
        </p:nvSpPr>
        <p:spPr>
          <a:xfrm>
            <a:off x="9774341"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6" name="Content Placeholder 13">
            <a:extLst>
              <a:ext uri="{FF2B5EF4-FFF2-40B4-BE49-F238E27FC236}">
                <a16:creationId xmlns:a16="http://schemas.microsoft.com/office/drawing/2014/main" id="{E1BCFB92-26ED-EB10-1878-6844C931BC5E}"/>
              </a:ext>
            </a:extLst>
          </p:cNvPr>
          <p:cNvSpPr>
            <a:spLocks noGrp="1"/>
          </p:cNvSpPr>
          <p:nvPr>
            <p:ph sz="quarter" idx="48"/>
          </p:nvPr>
        </p:nvSpPr>
        <p:spPr>
          <a:xfrm>
            <a:off x="9777304"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7" name="Content Placeholder 24">
            <a:extLst>
              <a:ext uri="{FF2B5EF4-FFF2-40B4-BE49-F238E27FC236}">
                <a16:creationId xmlns:a16="http://schemas.microsoft.com/office/drawing/2014/main" id="{3BF9DD1F-1886-304C-B4E6-41C3B5545B48}"/>
              </a:ext>
            </a:extLst>
          </p:cNvPr>
          <p:cNvSpPr>
            <a:spLocks noGrp="1"/>
          </p:cNvSpPr>
          <p:nvPr>
            <p:ph sz="quarter" idx="49"/>
          </p:nvPr>
        </p:nvSpPr>
        <p:spPr>
          <a:xfrm>
            <a:off x="9774341"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8" name="Content Placeholder 26">
            <a:extLst>
              <a:ext uri="{FF2B5EF4-FFF2-40B4-BE49-F238E27FC236}">
                <a16:creationId xmlns:a16="http://schemas.microsoft.com/office/drawing/2014/main" id="{CF9246A0-43EE-CA3F-30D6-DA2B43EB222A}"/>
              </a:ext>
            </a:extLst>
          </p:cNvPr>
          <p:cNvSpPr>
            <a:spLocks noGrp="1"/>
          </p:cNvSpPr>
          <p:nvPr>
            <p:ph sz="quarter" idx="50"/>
          </p:nvPr>
        </p:nvSpPr>
        <p:spPr>
          <a:xfrm>
            <a:off x="9774341"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4658843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97A2B2">
                    <a:lumMod val="50000"/>
                  </a:srgbClr>
                </a:solidFill>
                <a:effectLst/>
                <a:uLnTx/>
                <a:uFillTx/>
                <a:latin typeface="Arial" panose="020B0604020202020204"/>
                <a:ea typeface="+mn-ea"/>
                <a:cs typeface="Arial"/>
              </a:rPr>
              <a:t>(Children and Family Futures, 2017)</a:t>
            </a:r>
          </a:p>
        </p:txBody>
      </p:sp>
    </p:spTree>
    <p:extLst>
      <p:ext uri="{BB962C8B-B14F-4D97-AF65-F5344CB8AC3E}">
        <p14:creationId xmlns:p14="http://schemas.microsoft.com/office/powerpoint/2010/main" val="12611815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4100081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36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104628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6125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6125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6155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6125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6125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44" name="Content Placeholder 2">
            <a:extLst>
              <a:ext uri="{FF2B5EF4-FFF2-40B4-BE49-F238E27FC236}">
                <a16:creationId xmlns:a16="http://schemas.microsoft.com/office/drawing/2014/main" id="{5E329098-BCC1-3724-D388-CF2E6FF13414}"/>
              </a:ext>
            </a:extLst>
          </p:cNvPr>
          <p:cNvSpPr>
            <a:spLocks noGrp="1"/>
          </p:cNvSpPr>
          <p:nvPr>
            <p:ph idx="26"/>
          </p:nvPr>
        </p:nvSpPr>
        <p:spPr>
          <a:xfrm>
            <a:off x="24413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45" name="Content Placeholder 4">
            <a:extLst>
              <a:ext uri="{FF2B5EF4-FFF2-40B4-BE49-F238E27FC236}">
                <a16:creationId xmlns:a16="http://schemas.microsoft.com/office/drawing/2014/main" id="{82F0E424-AC2E-3C24-EBB6-48D0FB1C8D02}"/>
              </a:ext>
            </a:extLst>
          </p:cNvPr>
          <p:cNvSpPr>
            <a:spLocks noGrp="1"/>
          </p:cNvSpPr>
          <p:nvPr>
            <p:ph sz="quarter" idx="27"/>
          </p:nvPr>
        </p:nvSpPr>
        <p:spPr>
          <a:xfrm>
            <a:off x="24413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46" name="Content Placeholder 13">
            <a:extLst>
              <a:ext uri="{FF2B5EF4-FFF2-40B4-BE49-F238E27FC236}">
                <a16:creationId xmlns:a16="http://schemas.microsoft.com/office/drawing/2014/main" id="{93ECB7A0-E29C-2BE9-B860-B4D5371B34AF}"/>
              </a:ext>
            </a:extLst>
          </p:cNvPr>
          <p:cNvSpPr>
            <a:spLocks noGrp="1"/>
          </p:cNvSpPr>
          <p:nvPr>
            <p:ph sz="quarter" idx="28"/>
          </p:nvPr>
        </p:nvSpPr>
        <p:spPr>
          <a:xfrm>
            <a:off x="24443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47" name="Content Placeholder 24">
            <a:extLst>
              <a:ext uri="{FF2B5EF4-FFF2-40B4-BE49-F238E27FC236}">
                <a16:creationId xmlns:a16="http://schemas.microsoft.com/office/drawing/2014/main" id="{7625940E-8874-F010-F729-B920A78F778B}"/>
              </a:ext>
            </a:extLst>
          </p:cNvPr>
          <p:cNvSpPr>
            <a:spLocks noGrp="1"/>
          </p:cNvSpPr>
          <p:nvPr>
            <p:ph sz="quarter" idx="29"/>
          </p:nvPr>
        </p:nvSpPr>
        <p:spPr>
          <a:xfrm>
            <a:off x="24413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8" name="Content Placeholder 26">
            <a:extLst>
              <a:ext uri="{FF2B5EF4-FFF2-40B4-BE49-F238E27FC236}">
                <a16:creationId xmlns:a16="http://schemas.microsoft.com/office/drawing/2014/main" id="{7AF8F379-65E3-891B-8997-6709DB5CB2B7}"/>
              </a:ext>
            </a:extLst>
          </p:cNvPr>
          <p:cNvSpPr>
            <a:spLocks noGrp="1"/>
          </p:cNvSpPr>
          <p:nvPr>
            <p:ph sz="quarter" idx="30"/>
          </p:nvPr>
        </p:nvSpPr>
        <p:spPr>
          <a:xfrm>
            <a:off x="24413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9" name="Content Placeholder 2">
            <a:extLst>
              <a:ext uri="{FF2B5EF4-FFF2-40B4-BE49-F238E27FC236}">
                <a16:creationId xmlns:a16="http://schemas.microsoft.com/office/drawing/2014/main" id="{B37B9ABE-78FE-BD81-53E6-B07FC20B0F1D}"/>
              </a:ext>
            </a:extLst>
          </p:cNvPr>
          <p:cNvSpPr>
            <a:spLocks noGrp="1"/>
          </p:cNvSpPr>
          <p:nvPr>
            <p:ph idx="31"/>
          </p:nvPr>
        </p:nvSpPr>
        <p:spPr>
          <a:xfrm>
            <a:off x="4264237"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0" name="Content Placeholder 4">
            <a:extLst>
              <a:ext uri="{FF2B5EF4-FFF2-40B4-BE49-F238E27FC236}">
                <a16:creationId xmlns:a16="http://schemas.microsoft.com/office/drawing/2014/main" id="{A826B0FB-5E5E-D02F-BF92-0DD545A90D87}"/>
              </a:ext>
            </a:extLst>
          </p:cNvPr>
          <p:cNvSpPr>
            <a:spLocks noGrp="1"/>
          </p:cNvSpPr>
          <p:nvPr>
            <p:ph sz="quarter" idx="32"/>
          </p:nvPr>
        </p:nvSpPr>
        <p:spPr>
          <a:xfrm>
            <a:off x="4264237"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1" name="Content Placeholder 13">
            <a:extLst>
              <a:ext uri="{FF2B5EF4-FFF2-40B4-BE49-F238E27FC236}">
                <a16:creationId xmlns:a16="http://schemas.microsoft.com/office/drawing/2014/main" id="{D00E8E1E-60DC-53A4-D11B-7BF7835348D4}"/>
              </a:ext>
            </a:extLst>
          </p:cNvPr>
          <p:cNvSpPr>
            <a:spLocks noGrp="1"/>
          </p:cNvSpPr>
          <p:nvPr>
            <p:ph sz="quarter" idx="33"/>
          </p:nvPr>
        </p:nvSpPr>
        <p:spPr>
          <a:xfrm>
            <a:off x="4267200"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2" name="Content Placeholder 24">
            <a:extLst>
              <a:ext uri="{FF2B5EF4-FFF2-40B4-BE49-F238E27FC236}">
                <a16:creationId xmlns:a16="http://schemas.microsoft.com/office/drawing/2014/main" id="{3A682B6A-7552-9850-DF29-4FE8B4328331}"/>
              </a:ext>
            </a:extLst>
          </p:cNvPr>
          <p:cNvSpPr>
            <a:spLocks noGrp="1"/>
          </p:cNvSpPr>
          <p:nvPr>
            <p:ph sz="quarter" idx="34"/>
          </p:nvPr>
        </p:nvSpPr>
        <p:spPr>
          <a:xfrm>
            <a:off x="4264237"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3" name="Content Placeholder 26">
            <a:extLst>
              <a:ext uri="{FF2B5EF4-FFF2-40B4-BE49-F238E27FC236}">
                <a16:creationId xmlns:a16="http://schemas.microsoft.com/office/drawing/2014/main" id="{EF01F49D-51B7-DF99-F9D7-C7EC91007120}"/>
              </a:ext>
            </a:extLst>
          </p:cNvPr>
          <p:cNvSpPr>
            <a:spLocks noGrp="1"/>
          </p:cNvSpPr>
          <p:nvPr>
            <p:ph sz="quarter" idx="35"/>
          </p:nvPr>
        </p:nvSpPr>
        <p:spPr>
          <a:xfrm>
            <a:off x="4264237"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4" name="Content Placeholder 2">
            <a:extLst>
              <a:ext uri="{FF2B5EF4-FFF2-40B4-BE49-F238E27FC236}">
                <a16:creationId xmlns:a16="http://schemas.microsoft.com/office/drawing/2014/main" id="{0F8BB410-41D9-4D76-417C-402E8DC9E517}"/>
              </a:ext>
            </a:extLst>
          </p:cNvPr>
          <p:cNvSpPr>
            <a:spLocks noGrp="1"/>
          </p:cNvSpPr>
          <p:nvPr>
            <p:ph idx="36"/>
          </p:nvPr>
        </p:nvSpPr>
        <p:spPr>
          <a:xfrm>
            <a:off x="60989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5" name="Content Placeholder 4">
            <a:extLst>
              <a:ext uri="{FF2B5EF4-FFF2-40B4-BE49-F238E27FC236}">
                <a16:creationId xmlns:a16="http://schemas.microsoft.com/office/drawing/2014/main" id="{E0897AE5-27F9-3F94-4D03-1C8B1CD4A716}"/>
              </a:ext>
            </a:extLst>
          </p:cNvPr>
          <p:cNvSpPr>
            <a:spLocks noGrp="1"/>
          </p:cNvSpPr>
          <p:nvPr>
            <p:ph sz="quarter" idx="37"/>
          </p:nvPr>
        </p:nvSpPr>
        <p:spPr>
          <a:xfrm>
            <a:off x="60989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6" name="Content Placeholder 13">
            <a:extLst>
              <a:ext uri="{FF2B5EF4-FFF2-40B4-BE49-F238E27FC236}">
                <a16:creationId xmlns:a16="http://schemas.microsoft.com/office/drawing/2014/main" id="{FA0A8413-3E3A-629C-1CBC-CD846B0BA81C}"/>
              </a:ext>
            </a:extLst>
          </p:cNvPr>
          <p:cNvSpPr>
            <a:spLocks noGrp="1"/>
          </p:cNvSpPr>
          <p:nvPr>
            <p:ph sz="quarter" idx="38"/>
          </p:nvPr>
        </p:nvSpPr>
        <p:spPr>
          <a:xfrm>
            <a:off x="61019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7" name="Content Placeholder 24">
            <a:extLst>
              <a:ext uri="{FF2B5EF4-FFF2-40B4-BE49-F238E27FC236}">
                <a16:creationId xmlns:a16="http://schemas.microsoft.com/office/drawing/2014/main" id="{0B048104-F943-A454-ECDF-0203EFAB83D8}"/>
              </a:ext>
            </a:extLst>
          </p:cNvPr>
          <p:cNvSpPr>
            <a:spLocks noGrp="1"/>
          </p:cNvSpPr>
          <p:nvPr>
            <p:ph sz="quarter" idx="39"/>
          </p:nvPr>
        </p:nvSpPr>
        <p:spPr>
          <a:xfrm>
            <a:off x="60989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8" name="Content Placeholder 26">
            <a:extLst>
              <a:ext uri="{FF2B5EF4-FFF2-40B4-BE49-F238E27FC236}">
                <a16:creationId xmlns:a16="http://schemas.microsoft.com/office/drawing/2014/main" id="{8F9E3A2C-B323-24D2-BB2F-CA8DB6DA59A7}"/>
              </a:ext>
            </a:extLst>
          </p:cNvPr>
          <p:cNvSpPr>
            <a:spLocks noGrp="1"/>
          </p:cNvSpPr>
          <p:nvPr>
            <p:ph sz="quarter" idx="40"/>
          </p:nvPr>
        </p:nvSpPr>
        <p:spPr>
          <a:xfrm>
            <a:off x="60989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9" name="Content Placeholder 2">
            <a:extLst>
              <a:ext uri="{FF2B5EF4-FFF2-40B4-BE49-F238E27FC236}">
                <a16:creationId xmlns:a16="http://schemas.microsoft.com/office/drawing/2014/main" id="{9DCC271F-FA54-267E-926D-48A7B89F07A7}"/>
              </a:ext>
            </a:extLst>
          </p:cNvPr>
          <p:cNvSpPr>
            <a:spLocks noGrp="1"/>
          </p:cNvSpPr>
          <p:nvPr>
            <p:ph idx="41"/>
          </p:nvPr>
        </p:nvSpPr>
        <p:spPr>
          <a:xfrm>
            <a:off x="7936652"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0" name="Content Placeholder 4">
            <a:extLst>
              <a:ext uri="{FF2B5EF4-FFF2-40B4-BE49-F238E27FC236}">
                <a16:creationId xmlns:a16="http://schemas.microsoft.com/office/drawing/2014/main" id="{E1180521-0B62-2F71-B8FA-CD2C724DF027}"/>
              </a:ext>
            </a:extLst>
          </p:cNvPr>
          <p:cNvSpPr>
            <a:spLocks noGrp="1"/>
          </p:cNvSpPr>
          <p:nvPr>
            <p:ph sz="quarter" idx="42"/>
          </p:nvPr>
        </p:nvSpPr>
        <p:spPr>
          <a:xfrm>
            <a:off x="7936652"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1" name="Content Placeholder 13">
            <a:extLst>
              <a:ext uri="{FF2B5EF4-FFF2-40B4-BE49-F238E27FC236}">
                <a16:creationId xmlns:a16="http://schemas.microsoft.com/office/drawing/2014/main" id="{B6840799-BB18-0139-688A-08DF919711EB}"/>
              </a:ext>
            </a:extLst>
          </p:cNvPr>
          <p:cNvSpPr>
            <a:spLocks noGrp="1"/>
          </p:cNvSpPr>
          <p:nvPr>
            <p:ph sz="quarter" idx="43"/>
          </p:nvPr>
        </p:nvSpPr>
        <p:spPr>
          <a:xfrm>
            <a:off x="7939615"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2" name="Content Placeholder 24">
            <a:extLst>
              <a:ext uri="{FF2B5EF4-FFF2-40B4-BE49-F238E27FC236}">
                <a16:creationId xmlns:a16="http://schemas.microsoft.com/office/drawing/2014/main" id="{77F51D14-6015-87D7-1334-D5B0ED7DC352}"/>
              </a:ext>
            </a:extLst>
          </p:cNvPr>
          <p:cNvSpPr>
            <a:spLocks noGrp="1"/>
          </p:cNvSpPr>
          <p:nvPr>
            <p:ph sz="quarter" idx="44"/>
          </p:nvPr>
        </p:nvSpPr>
        <p:spPr>
          <a:xfrm>
            <a:off x="7936652"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3" name="Content Placeholder 26">
            <a:extLst>
              <a:ext uri="{FF2B5EF4-FFF2-40B4-BE49-F238E27FC236}">
                <a16:creationId xmlns:a16="http://schemas.microsoft.com/office/drawing/2014/main" id="{2E7D39FD-F7E3-FC90-F23F-1ADDDD001323}"/>
              </a:ext>
            </a:extLst>
          </p:cNvPr>
          <p:cNvSpPr>
            <a:spLocks noGrp="1"/>
          </p:cNvSpPr>
          <p:nvPr>
            <p:ph sz="quarter" idx="45"/>
          </p:nvPr>
        </p:nvSpPr>
        <p:spPr>
          <a:xfrm>
            <a:off x="7936652"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4" name="Content Placeholder 2">
            <a:extLst>
              <a:ext uri="{FF2B5EF4-FFF2-40B4-BE49-F238E27FC236}">
                <a16:creationId xmlns:a16="http://schemas.microsoft.com/office/drawing/2014/main" id="{2340F152-CC1B-74D7-3771-A1C9C6C3E0D0}"/>
              </a:ext>
            </a:extLst>
          </p:cNvPr>
          <p:cNvSpPr>
            <a:spLocks noGrp="1"/>
          </p:cNvSpPr>
          <p:nvPr>
            <p:ph idx="46"/>
          </p:nvPr>
        </p:nvSpPr>
        <p:spPr>
          <a:xfrm>
            <a:off x="9774341"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5" name="Content Placeholder 4">
            <a:extLst>
              <a:ext uri="{FF2B5EF4-FFF2-40B4-BE49-F238E27FC236}">
                <a16:creationId xmlns:a16="http://schemas.microsoft.com/office/drawing/2014/main" id="{8ED2F48D-06DA-2163-BE7C-20641662F6C5}"/>
              </a:ext>
            </a:extLst>
          </p:cNvPr>
          <p:cNvSpPr>
            <a:spLocks noGrp="1"/>
          </p:cNvSpPr>
          <p:nvPr>
            <p:ph sz="quarter" idx="47"/>
          </p:nvPr>
        </p:nvSpPr>
        <p:spPr>
          <a:xfrm>
            <a:off x="9774341"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6" name="Content Placeholder 13">
            <a:extLst>
              <a:ext uri="{FF2B5EF4-FFF2-40B4-BE49-F238E27FC236}">
                <a16:creationId xmlns:a16="http://schemas.microsoft.com/office/drawing/2014/main" id="{E1BCFB92-26ED-EB10-1878-6844C931BC5E}"/>
              </a:ext>
            </a:extLst>
          </p:cNvPr>
          <p:cNvSpPr>
            <a:spLocks noGrp="1"/>
          </p:cNvSpPr>
          <p:nvPr>
            <p:ph sz="quarter" idx="48"/>
          </p:nvPr>
        </p:nvSpPr>
        <p:spPr>
          <a:xfrm>
            <a:off x="9777304"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7" name="Content Placeholder 24">
            <a:extLst>
              <a:ext uri="{FF2B5EF4-FFF2-40B4-BE49-F238E27FC236}">
                <a16:creationId xmlns:a16="http://schemas.microsoft.com/office/drawing/2014/main" id="{3BF9DD1F-1886-304C-B4E6-41C3B5545B48}"/>
              </a:ext>
            </a:extLst>
          </p:cNvPr>
          <p:cNvSpPr>
            <a:spLocks noGrp="1"/>
          </p:cNvSpPr>
          <p:nvPr>
            <p:ph sz="quarter" idx="49"/>
          </p:nvPr>
        </p:nvSpPr>
        <p:spPr>
          <a:xfrm>
            <a:off x="9774341"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8" name="Content Placeholder 26">
            <a:extLst>
              <a:ext uri="{FF2B5EF4-FFF2-40B4-BE49-F238E27FC236}">
                <a16:creationId xmlns:a16="http://schemas.microsoft.com/office/drawing/2014/main" id="{CF9246A0-43EE-CA3F-30D6-DA2B43EB222A}"/>
              </a:ext>
            </a:extLst>
          </p:cNvPr>
          <p:cNvSpPr>
            <a:spLocks noGrp="1"/>
          </p:cNvSpPr>
          <p:nvPr>
            <p:ph sz="quarter" idx="50"/>
          </p:nvPr>
        </p:nvSpPr>
        <p:spPr>
          <a:xfrm>
            <a:off x="9774341"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5970699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2" y="2778253"/>
            <a:ext cx="5047310"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9" name="Content Placeholder 8">
            <a:extLst>
              <a:ext uri="{FF2B5EF4-FFF2-40B4-BE49-F238E27FC236}">
                <a16:creationId xmlns:a16="http://schemas.microsoft.com/office/drawing/2014/main" id="{6D9C2AC5-6BB4-CC5A-BE5B-368EA9D46740}"/>
              </a:ext>
            </a:extLst>
          </p:cNvPr>
          <p:cNvSpPr>
            <a:spLocks noGrp="1"/>
          </p:cNvSpPr>
          <p:nvPr>
            <p:ph sz="quarter" idx="11"/>
          </p:nvPr>
        </p:nvSpPr>
        <p:spPr>
          <a:xfrm>
            <a:off x="6115308" y="2778125"/>
            <a:ext cx="5047488"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589579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3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98966" y="3808531"/>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7956318" y="380853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98966" y="4553822"/>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7956318" y="454005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98966" y="5299113"/>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7957356" y="5295605"/>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
        <p:nvSpPr>
          <p:cNvPr id="5" name="Content Placeholder 13">
            <a:extLst>
              <a:ext uri="{FF2B5EF4-FFF2-40B4-BE49-F238E27FC236}">
                <a16:creationId xmlns:a16="http://schemas.microsoft.com/office/drawing/2014/main" id="{7D781EAE-6C26-E090-9D2B-F1D1CACE4414}"/>
              </a:ext>
            </a:extLst>
          </p:cNvPr>
          <p:cNvSpPr>
            <a:spLocks noGrp="1"/>
          </p:cNvSpPr>
          <p:nvPr>
            <p:ph sz="quarter" idx="22"/>
          </p:nvPr>
        </p:nvSpPr>
        <p:spPr>
          <a:xfrm>
            <a:off x="4198966"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3">
            <a:extLst>
              <a:ext uri="{FF2B5EF4-FFF2-40B4-BE49-F238E27FC236}">
                <a16:creationId xmlns:a16="http://schemas.microsoft.com/office/drawing/2014/main" id="{8A0E994A-789A-7BA2-592F-5BD57B528431}"/>
              </a:ext>
            </a:extLst>
          </p:cNvPr>
          <p:cNvSpPr>
            <a:spLocks noGrp="1"/>
          </p:cNvSpPr>
          <p:nvPr>
            <p:ph sz="quarter" idx="23"/>
          </p:nvPr>
        </p:nvSpPr>
        <p:spPr>
          <a:xfrm>
            <a:off x="7956318"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3">
            <a:extLst>
              <a:ext uri="{FF2B5EF4-FFF2-40B4-BE49-F238E27FC236}">
                <a16:creationId xmlns:a16="http://schemas.microsoft.com/office/drawing/2014/main" id="{B04F1C32-607E-3139-10FB-9A3C25477995}"/>
              </a:ext>
            </a:extLst>
          </p:cNvPr>
          <p:cNvSpPr>
            <a:spLocks noGrp="1"/>
          </p:cNvSpPr>
          <p:nvPr>
            <p:ph sz="quarter" idx="24"/>
          </p:nvPr>
        </p:nvSpPr>
        <p:spPr>
          <a:xfrm>
            <a:off x="7956318"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3">
            <a:extLst>
              <a:ext uri="{FF2B5EF4-FFF2-40B4-BE49-F238E27FC236}">
                <a16:creationId xmlns:a16="http://schemas.microsoft.com/office/drawing/2014/main" id="{A926EDB5-2016-3045-3FF9-AC774B706F26}"/>
              </a:ext>
            </a:extLst>
          </p:cNvPr>
          <p:cNvSpPr>
            <a:spLocks noGrp="1"/>
          </p:cNvSpPr>
          <p:nvPr>
            <p:ph sz="quarter" idx="25"/>
          </p:nvPr>
        </p:nvSpPr>
        <p:spPr>
          <a:xfrm>
            <a:off x="4198966"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3">
            <a:extLst>
              <a:ext uri="{FF2B5EF4-FFF2-40B4-BE49-F238E27FC236}">
                <a16:creationId xmlns:a16="http://schemas.microsoft.com/office/drawing/2014/main" id="{B1B2C827-5641-9866-8352-89B3FF419F2A}"/>
              </a:ext>
            </a:extLst>
          </p:cNvPr>
          <p:cNvSpPr>
            <a:spLocks noGrp="1"/>
          </p:cNvSpPr>
          <p:nvPr>
            <p:ph sz="quarter" idx="26"/>
          </p:nvPr>
        </p:nvSpPr>
        <p:spPr>
          <a:xfrm>
            <a:off x="4198966" y="156278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3">
            <a:extLst>
              <a:ext uri="{FF2B5EF4-FFF2-40B4-BE49-F238E27FC236}">
                <a16:creationId xmlns:a16="http://schemas.microsoft.com/office/drawing/2014/main" id="{357F3766-AF9B-AE85-14B6-A4C100A22720}"/>
              </a:ext>
            </a:extLst>
          </p:cNvPr>
          <p:cNvSpPr>
            <a:spLocks noGrp="1"/>
          </p:cNvSpPr>
          <p:nvPr>
            <p:ph sz="quarter" idx="27"/>
          </p:nvPr>
        </p:nvSpPr>
        <p:spPr>
          <a:xfrm>
            <a:off x="7956318" y="157265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3">
            <a:extLst>
              <a:ext uri="{FF2B5EF4-FFF2-40B4-BE49-F238E27FC236}">
                <a16:creationId xmlns:a16="http://schemas.microsoft.com/office/drawing/2014/main" id="{FF50E3E8-4602-DB36-12B8-736F6329EAC3}"/>
              </a:ext>
            </a:extLst>
          </p:cNvPr>
          <p:cNvSpPr>
            <a:spLocks noGrp="1"/>
          </p:cNvSpPr>
          <p:nvPr>
            <p:ph sz="quarter" idx="28"/>
          </p:nvPr>
        </p:nvSpPr>
        <p:spPr>
          <a:xfrm>
            <a:off x="4198966" y="83126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a:extLst>
              <a:ext uri="{FF2B5EF4-FFF2-40B4-BE49-F238E27FC236}">
                <a16:creationId xmlns:a16="http://schemas.microsoft.com/office/drawing/2014/main" id="{DAAC7FE3-B1A6-D8A0-6CF8-888440F2C2EE}"/>
              </a:ext>
            </a:extLst>
          </p:cNvPr>
          <p:cNvSpPr>
            <a:spLocks noGrp="1"/>
          </p:cNvSpPr>
          <p:nvPr>
            <p:ph sz="quarter" idx="29"/>
          </p:nvPr>
        </p:nvSpPr>
        <p:spPr>
          <a:xfrm>
            <a:off x="7956318" y="84113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401232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27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57A90897-5A6D-12C1-3995-63F7EAB6DD81}"/>
              </a:ext>
            </a:extLst>
          </p:cNvPr>
          <p:cNvSpPr>
            <a:spLocks noGrp="1"/>
          </p:cNvSpPr>
          <p:nvPr>
            <p:ph sz="quarter" idx="16"/>
          </p:nvPr>
        </p:nvSpPr>
        <p:spPr>
          <a:xfrm>
            <a:off x="1595437" y="86666"/>
            <a:ext cx="8969375" cy="4584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880962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5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2F15293-52A9-597B-FCFD-8C73195D59E3}"/>
              </a:ext>
            </a:extLst>
          </p:cNvPr>
          <p:cNvSpPr>
            <a:spLocks noGrp="1"/>
          </p:cNvSpPr>
          <p:nvPr>
            <p:ph type="ftr" sz="quarter" idx="13"/>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99751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3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57914087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cSld name="26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6" name="Title 5">
            <a:extLst>
              <a:ext uri="{FF2B5EF4-FFF2-40B4-BE49-F238E27FC236}">
                <a16:creationId xmlns:a16="http://schemas.microsoft.com/office/drawing/2014/main" id="{8BFB89B9-692F-F14B-E5BF-BAEB0AC080A6}"/>
              </a:ext>
            </a:extLst>
          </p:cNvPr>
          <p:cNvSpPr>
            <a:spLocks noGrp="1"/>
          </p:cNvSpPr>
          <p:nvPr>
            <p:ph type="title"/>
          </p:nvPr>
        </p:nvSpPr>
        <p:spPr>
          <a:xfrm>
            <a:off x="838200" y="1119103"/>
            <a:ext cx="10515600" cy="1325563"/>
          </a:xfrm>
        </p:spPr>
        <p:txBody>
          <a:bodyPr/>
          <a:lstStyle/>
          <a:p>
            <a:r>
              <a:rPr lang="en-US"/>
              <a:t>Click to edit Master title style</a:t>
            </a:r>
          </a:p>
        </p:txBody>
      </p:sp>
    </p:spTree>
    <p:extLst>
      <p:ext uri="{BB962C8B-B14F-4D97-AF65-F5344CB8AC3E}">
        <p14:creationId xmlns:p14="http://schemas.microsoft.com/office/powerpoint/2010/main" val="100746021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2_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https://ncsacw.acf.hhs.gov | ncsacw@cffutures.org</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60699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25904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980F4812-12A6-4481-A6E2-EAE42C495223}" type="datetimeFigureOut">
              <a:rPr lang="en-US"/>
              <a:pPr>
                <a:defRPr/>
              </a:pPr>
              <a:t>7/25/2025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DCA9162C-A18C-4C2C-8DB1-356156FAA486}" type="slidenum">
              <a:rPr lang="en-US"/>
              <a:pPr>
                <a:defRPr/>
              </a:pPr>
              <a:t>‹#›</a:t>
            </a:fld>
            <a:endParaRPr lang="en-US"/>
          </a:p>
        </p:txBody>
      </p:sp>
    </p:spTree>
    <p:extLst>
      <p:ext uri="{BB962C8B-B14F-4D97-AF65-F5344CB8AC3E}">
        <p14:creationId xmlns:p14="http://schemas.microsoft.com/office/powerpoint/2010/main" val="567967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2" y="2778253"/>
            <a:ext cx="5047310"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9" name="Content Placeholder 8">
            <a:extLst>
              <a:ext uri="{FF2B5EF4-FFF2-40B4-BE49-F238E27FC236}">
                <a16:creationId xmlns:a16="http://schemas.microsoft.com/office/drawing/2014/main" id="{6D9C2AC5-6BB4-CC5A-BE5B-368EA9D46740}"/>
              </a:ext>
            </a:extLst>
          </p:cNvPr>
          <p:cNvSpPr>
            <a:spLocks noGrp="1"/>
          </p:cNvSpPr>
          <p:nvPr>
            <p:ph sz="quarter" idx="11"/>
          </p:nvPr>
        </p:nvSpPr>
        <p:spPr>
          <a:xfrm>
            <a:off x="6115308" y="2778125"/>
            <a:ext cx="5047488"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901387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2_Discus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3B5476C-CAA7-CC09-FEEC-C849C3008F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654358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97A2B2">
                    <a:lumMod val="50000"/>
                  </a:srgbClr>
                </a:solidFill>
                <a:effectLst/>
                <a:uLnTx/>
                <a:uFillTx/>
                <a:latin typeface="Arial" panose="020B0604020202020204"/>
                <a:ea typeface="+mn-ea"/>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213433365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2E339-D7FF-4040-2C51-D510EED42EC3}"/>
              </a:ext>
            </a:extLst>
          </p:cNvPr>
          <p:cNvSpPr>
            <a:spLocks noGrp="1"/>
          </p:cNvSpPr>
          <p:nvPr>
            <p:ph type="title"/>
          </p:nvPr>
        </p:nvSpPr>
        <p:spPr>
          <a:xfrm>
            <a:off x="5613722" y="365125"/>
            <a:ext cx="5740078" cy="1325563"/>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99A0BB49-03AB-E438-4DE6-735A39DBDB3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97A2B2">
                    <a:lumMod val="50000"/>
                  </a:srgbClr>
                </a:solidFill>
                <a:effectLst/>
                <a:uLnTx/>
                <a:uFillTx/>
                <a:latin typeface="Arial" panose="020B0604020202020204"/>
                <a:ea typeface="+mn-ea"/>
                <a:cs typeface="Arial"/>
              </a:rPr>
              <a:t>(Children and Family Futures, 2017)</a:t>
            </a:r>
          </a:p>
        </p:txBody>
      </p:sp>
      <p:sp>
        <p:nvSpPr>
          <p:cNvPr id="5" name="Picture Placeholder 4">
            <a:extLst>
              <a:ext uri="{FF2B5EF4-FFF2-40B4-BE49-F238E27FC236}">
                <a16:creationId xmlns:a16="http://schemas.microsoft.com/office/drawing/2014/main" id="{31F89CDF-2919-31B5-592A-B5F089DE170A}"/>
              </a:ext>
            </a:extLst>
          </p:cNvPr>
          <p:cNvSpPr>
            <a:spLocks noGrp="1"/>
          </p:cNvSpPr>
          <p:nvPr>
            <p:ph type="pic" sz="quarter" idx="11"/>
          </p:nvPr>
        </p:nvSpPr>
        <p:spPr>
          <a:xfrm>
            <a:off x="0" y="6350"/>
            <a:ext cx="5486400" cy="6845300"/>
          </a:xfrm>
        </p:spPr>
        <p:txBody>
          <a:bodyPr/>
          <a:lstStyle/>
          <a:p>
            <a:endParaRPr lang="en-US"/>
          </a:p>
        </p:txBody>
      </p:sp>
      <p:sp>
        <p:nvSpPr>
          <p:cNvPr id="7" name="Content Placeholder 6">
            <a:extLst>
              <a:ext uri="{FF2B5EF4-FFF2-40B4-BE49-F238E27FC236}">
                <a16:creationId xmlns:a16="http://schemas.microsoft.com/office/drawing/2014/main" id="{93A7DB92-1A8A-8D81-68ED-D0E37A35CD56}"/>
              </a:ext>
            </a:extLst>
          </p:cNvPr>
          <p:cNvSpPr>
            <a:spLocks noGrp="1"/>
          </p:cNvSpPr>
          <p:nvPr>
            <p:ph sz="quarter" idx="12"/>
          </p:nvPr>
        </p:nvSpPr>
        <p:spPr>
          <a:xfrm>
            <a:off x="5949950" y="208280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534ED031-7AE4-0122-F52B-C548C09632EE}"/>
              </a:ext>
            </a:extLst>
          </p:cNvPr>
          <p:cNvSpPr>
            <a:spLocks noGrp="1"/>
          </p:cNvSpPr>
          <p:nvPr>
            <p:ph sz="quarter" idx="13"/>
          </p:nvPr>
        </p:nvSpPr>
        <p:spPr>
          <a:xfrm>
            <a:off x="5949950" y="3159125"/>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3E89EF49-6117-D254-5921-21A325EF36FA}"/>
              </a:ext>
            </a:extLst>
          </p:cNvPr>
          <p:cNvSpPr>
            <a:spLocks noGrp="1"/>
          </p:cNvSpPr>
          <p:nvPr>
            <p:ph sz="quarter" idx="14"/>
          </p:nvPr>
        </p:nvSpPr>
        <p:spPr>
          <a:xfrm>
            <a:off x="5949950" y="42354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276185A-FCA9-B49F-AC9B-B095FFC9D435}"/>
              </a:ext>
            </a:extLst>
          </p:cNvPr>
          <p:cNvSpPr>
            <a:spLocks noGrp="1"/>
          </p:cNvSpPr>
          <p:nvPr>
            <p:ph sz="quarter" idx="15"/>
          </p:nvPr>
        </p:nvSpPr>
        <p:spPr>
          <a:xfrm>
            <a:off x="5949950" y="51625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8FEDCBF3-B87C-4D21-0CF8-93C593C35667}"/>
              </a:ext>
            </a:extLst>
          </p:cNvPr>
          <p:cNvSpPr>
            <a:spLocks noGrp="1"/>
          </p:cNvSpPr>
          <p:nvPr>
            <p:ph sz="quarter" idx="16"/>
          </p:nvPr>
        </p:nvSpPr>
        <p:spPr>
          <a:xfrm>
            <a:off x="5949950" y="60896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94074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29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1316" y="-439"/>
            <a:ext cx="8686800" cy="6873346"/>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6974805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97A2B2">
                    <a:lumMod val="50000"/>
                  </a:srgbClr>
                </a:solidFill>
                <a:effectLst/>
                <a:uLnTx/>
                <a:uFillTx/>
                <a:latin typeface="Arial" panose="020B0604020202020204"/>
                <a:ea typeface="+mn-ea"/>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1814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661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253036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98966" y="3808531"/>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7956318" y="380853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98966" y="4553822"/>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7956318" y="454005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98966" y="5299113"/>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7957356" y="5295605"/>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
        <p:nvSpPr>
          <p:cNvPr id="5" name="Content Placeholder 13">
            <a:extLst>
              <a:ext uri="{FF2B5EF4-FFF2-40B4-BE49-F238E27FC236}">
                <a16:creationId xmlns:a16="http://schemas.microsoft.com/office/drawing/2014/main" id="{7D781EAE-6C26-E090-9D2B-F1D1CACE4414}"/>
              </a:ext>
            </a:extLst>
          </p:cNvPr>
          <p:cNvSpPr>
            <a:spLocks noGrp="1"/>
          </p:cNvSpPr>
          <p:nvPr>
            <p:ph sz="quarter" idx="22"/>
          </p:nvPr>
        </p:nvSpPr>
        <p:spPr>
          <a:xfrm>
            <a:off x="4198966"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3">
            <a:extLst>
              <a:ext uri="{FF2B5EF4-FFF2-40B4-BE49-F238E27FC236}">
                <a16:creationId xmlns:a16="http://schemas.microsoft.com/office/drawing/2014/main" id="{8A0E994A-789A-7BA2-592F-5BD57B528431}"/>
              </a:ext>
            </a:extLst>
          </p:cNvPr>
          <p:cNvSpPr>
            <a:spLocks noGrp="1"/>
          </p:cNvSpPr>
          <p:nvPr>
            <p:ph sz="quarter" idx="23"/>
          </p:nvPr>
        </p:nvSpPr>
        <p:spPr>
          <a:xfrm>
            <a:off x="7956318"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3">
            <a:extLst>
              <a:ext uri="{FF2B5EF4-FFF2-40B4-BE49-F238E27FC236}">
                <a16:creationId xmlns:a16="http://schemas.microsoft.com/office/drawing/2014/main" id="{B04F1C32-607E-3139-10FB-9A3C25477995}"/>
              </a:ext>
            </a:extLst>
          </p:cNvPr>
          <p:cNvSpPr>
            <a:spLocks noGrp="1"/>
          </p:cNvSpPr>
          <p:nvPr>
            <p:ph sz="quarter" idx="24"/>
          </p:nvPr>
        </p:nvSpPr>
        <p:spPr>
          <a:xfrm>
            <a:off x="7956318"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3">
            <a:extLst>
              <a:ext uri="{FF2B5EF4-FFF2-40B4-BE49-F238E27FC236}">
                <a16:creationId xmlns:a16="http://schemas.microsoft.com/office/drawing/2014/main" id="{A926EDB5-2016-3045-3FF9-AC774B706F26}"/>
              </a:ext>
            </a:extLst>
          </p:cNvPr>
          <p:cNvSpPr>
            <a:spLocks noGrp="1"/>
          </p:cNvSpPr>
          <p:nvPr>
            <p:ph sz="quarter" idx="25"/>
          </p:nvPr>
        </p:nvSpPr>
        <p:spPr>
          <a:xfrm>
            <a:off x="4198966"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3">
            <a:extLst>
              <a:ext uri="{FF2B5EF4-FFF2-40B4-BE49-F238E27FC236}">
                <a16:creationId xmlns:a16="http://schemas.microsoft.com/office/drawing/2014/main" id="{B1B2C827-5641-9866-8352-89B3FF419F2A}"/>
              </a:ext>
            </a:extLst>
          </p:cNvPr>
          <p:cNvSpPr>
            <a:spLocks noGrp="1"/>
          </p:cNvSpPr>
          <p:nvPr>
            <p:ph sz="quarter" idx="26"/>
          </p:nvPr>
        </p:nvSpPr>
        <p:spPr>
          <a:xfrm>
            <a:off x="4198966" y="156278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3">
            <a:extLst>
              <a:ext uri="{FF2B5EF4-FFF2-40B4-BE49-F238E27FC236}">
                <a16:creationId xmlns:a16="http://schemas.microsoft.com/office/drawing/2014/main" id="{357F3766-AF9B-AE85-14B6-A4C100A22720}"/>
              </a:ext>
            </a:extLst>
          </p:cNvPr>
          <p:cNvSpPr>
            <a:spLocks noGrp="1"/>
          </p:cNvSpPr>
          <p:nvPr>
            <p:ph sz="quarter" idx="27"/>
          </p:nvPr>
        </p:nvSpPr>
        <p:spPr>
          <a:xfrm>
            <a:off x="7956318" y="157265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3">
            <a:extLst>
              <a:ext uri="{FF2B5EF4-FFF2-40B4-BE49-F238E27FC236}">
                <a16:creationId xmlns:a16="http://schemas.microsoft.com/office/drawing/2014/main" id="{FF50E3E8-4602-DB36-12B8-736F6329EAC3}"/>
              </a:ext>
            </a:extLst>
          </p:cNvPr>
          <p:cNvSpPr>
            <a:spLocks noGrp="1"/>
          </p:cNvSpPr>
          <p:nvPr>
            <p:ph sz="quarter" idx="28"/>
          </p:nvPr>
        </p:nvSpPr>
        <p:spPr>
          <a:xfrm>
            <a:off x="4198966" y="83126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a:extLst>
              <a:ext uri="{FF2B5EF4-FFF2-40B4-BE49-F238E27FC236}">
                <a16:creationId xmlns:a16="http://schemas.microsoft.com/office/drawing/2014/main" id="{DAAC7FE3-B1A6-D8A0-6CF8-888440F2C2EE}"/>
              </a:ext>
            </a:extLst>
          </p:cNvPr>
          <p:cNvSpPr>
            <a:spLocks noGrp="1"/>
          </p:cNvSpPr>
          <p:nvPr>
            <p:ph sz="quarter" idx="29"/>
          </p:nvPr>
        </p:nvSpPr>
        <p:spPr>
          <a:xfrm>
            <a:off x="7956318" y="84113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86029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Tree>
    <p:extLst>
      <p:ext uri="{BB962C8B-B14F-4D97-AF65-F5344CB8AC3E}">
        <p14:creationId xmlns:p14="http://schemas.microsoft.com/office/powerpoint/2010/main" val="34016657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08313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72720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185174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57A90897-5A6D-12C1-3995-63F7EAB6DD81}"/>
              </a:ext>
            </a:extLst>
          </p:cNvPr>
          <p:cNvSpPr>
            <a:spLocks noGrp="1"/>
          </p:cNvSpPr>
          <p:nvPr>
            <p:ph sz="quarter" idx="16"/>
          </p:nvPr>
        </p:nvSpPr>
        <p:spPr>
          <a:xfrm>
            <a:off x="1595437" y="86666"/>
            <a:ext cx="8969375" cy="4584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534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8400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943968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2F15293-52A9-597B-FCFD-8C73195D59E3}"/>
              </a:ext>
            </a:extLst>
          </p:cNvPr>
          <p:cNvSpPr>
            <a:spLocks noGrp="1"/>
          </p:cNvSpPr>
          <p:nvPr>
            <p:ph type="ftr" sz="quarter" idx="13"/>
          </p:nvPr>
        </p:nvSpPr>
        <p:spPr/>
        <p:txBody>
          <a:bodyPr/>
          <a:lstStyle/>
          <a:p>
            <a:r>
              <a:rPr lang="en-US" i="1">
                <a:cs typeface="Arial"/>
              </a:rPr>
              <a:t>(Children and Family Futures, 2017)</a:t>
            </a:r>
          </a:p>
        </p:txBody>
      </p:sp>
    </p:spTree>
    <p:extLst>
      <p:ext uri="{BB962C8B-B14F-4D97-AF65-F5344CB8AC3E}">
        <p14:creationId xmlns:p14="http://schemas.microsoft.com/office/powerpoint/2010/main" val="2709028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25088680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39114471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22D1D407-AC43-3A26-A1B6-CFB262B65D36}"/>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5086124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3B5476C-CAA7-CC09-FEEC-C849C3008F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50118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08357BD-109F-18DE-1320-53BB987DBC02}"/>
              </a:ext>
            </a:extLst>
          </p:cNvPr>
          <p:cNvSpPr>
            <a:spLocks noGrp="1"/>
          </p:cNvSpPr>
          <p:nvPr>
            <p:ph type="title"/>
          </p:nvPr>
        </p:nvSpPr>
        <p:spPr>
          <a:xfrm>
            <a:off x="838199" y="694944"/>
            <a:ext cx="10515600" cy="1325563"/>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9F44A2C9-9F96-0128-F831-D54227E31066}"/>
              </a:ext>
            </a:extLst>
          </p:cNvPr>
          <p:cNvSpPr>
            <a:spLocks noGrp="1"/>
          </p:cNvSpPr>
          <p:nvPr>
            <p:ph sz="quarter" idx="15"/>
          </p:nvPr>
        </p:nvSpPr>
        <p:spPr>
          <a:xfrm>
            <a:off x="1128711" y="1651037"/>
            <a:ext cx="9934575" cy="264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05655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12529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29297390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t>7/25/2025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3890654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1D9A0987-2332-3A27-E6F3-18A29F984B61}"/>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928400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5968272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8680388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7239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9246877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112529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97793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22722961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165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488648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92840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34016657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28083130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6272720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1851748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9439686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028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67376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1229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29297390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(Children and Family Futures, 2017)</a:t>
            </a:r>
          </a:p>
        </p:txBody>
      </p:sp>
    </p:spTree>
    <p:extLst>
      <p:ext uri="{BB962C8B-B14F-4D97-AF65-F5344CB8AC3E}">
        <p14:creationId xmlns:p14="http://schemas.microsoft.com/office/powerpoint/2010/main" val="36722908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(Children and Family Futures, 2017)</a:t>
            </a:r>
          </a:p>
        </p:txBody>
      </p:sp>
      <p:sp>
        <p:nvSpPr>
          <p:cNvPr id="5" name="Slide Number Placeholder 4"/>
          <p:cNvSpPr>
            <a:spLocks noGrp="1"/>
          </p:cNvSpPr>
          <p:nvPr>
            <p:ph type="sldNum" sz="quarter" idx="12"/>
          </p:nvPr>
        </p:nvSpPr>
        <p:spPr/>
        <p:txBody>
          <a:bodyPr/>
          <a:lstStyle/>
          <a:p>
            <a:fld id="{4E8CF1C3-ED9C-43BC-AE66-05D201D6636B}" type="slidenum">
              <a:rPr lang="en-US" smtClean="0"/>
              <a:t>‹#›</a:t>
            </a:fld>
            <a:endParaRPr lang="en-US"/>
          </a:p>
        </p:txBody>
      </p:sp>
    </p:spTree>
    <p:extLst>
      <p:ext uri="{BB962C8B-B14F-4D97-AF65-F5344CB8AC3E}">
        <p14:creationId xmlns:p14="http://schemas.microsoft.com/office/powerpoint/2010/main" val="23326266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75" name="Shape 75"/>
          <p:cNvSpPr>
            <a:spLocks noGrp="1"/>
          </p:cNvSpPr>
          <p:nvPr>
            <p:ph type="title"/>
          </p:nvPr>
        </p:nvSpPr>
        <p:spPr>
          <a:xfrm>
            <a:off x="1181100" y="2266950"/>
            <a:ext cx="10414000" cy="2324100"/>
          </a:xfrm>
          <a:prstGeom prst="rect">
            <a:avLst/>
          </a:prstGeom>
        </p:spPr>
        <p:txBody>
          <a:bodyPr/>
          <a:lstStyle/>
          <a:p>
            <a:r>
              <a:t>Title Text</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8685910"/>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B0B9B630-3E92-510E-EC68-9542379260DC}"/>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33196752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45571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6405695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2405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2156063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42589800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3663206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236175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1316" y="-439"/>
            <a:ext cx="8686800" cy="6873346"/>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48628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302"/>
            <a:ext cx="8686800" cy="6873072"/>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6298444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7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0"/>
            <a:ext cx="8686800" cy="6872468"/>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0590259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2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3121255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14168654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1310FE5F-18AB-D649-B71B-D78E3E4100F0}"/>
              </a:ext>
            </a:extLst>
          </p:cNvPr>
          <p:cNvSpPr>
            <a:spLocks noGrp="1"/>
          </p:cNvSpPr>
          <p:nvPr>
            <p:ph sz="quarter" idx="12"/>
          </p:nvPr>
        </p:nvSpPr>
        <p:spPr>
          <a:xfrm>
            <a:off x="0" y="0"/>
            <a:ext cx="6937375"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65843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3893248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11868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39626141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549357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33109303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9358842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533400" y="4837470"/>
            <a:ext cx="3175000" cy="1325563"/>
          </a:xfrm>
        </p:spPr>
        <p:txBody>
          <a:bodyPr/>
          <a:lstStyle>
            <a:lvl1pPr>
              <a:defRPr sz="3200"/>
            </a:lvl1pPr>
          </a:lstStyle>
          <a:p>
            <a:r>
              <a:rPr lang="en-US"/>
              <a:t>Click to edit Master title style</a:t>
            </a:r>
          </a:p>
        </p:txBody>
      </p:sp>
      <p:sp>
        <p:nvSpPr>
          <p:cNvPr id="9" name="Content Placeholder 8">
            <a:extLst>
              <a:ext uri="{FF2B5EF4-FFF2-40B4-BE49-F238E27FC236}">
                <a16:creationId xmlns:a16="http://schemas.microsoft.com/office/drawing/2014/main" id="{89BFBCE6-4E45-3178-F436-822C89C09E16}"/>
              </a:ext>
            </a:extLst>
          </p:cNvPr>
          <p:cNvSpPr>
            <a:spLocks noGrp="1"/>
          </p:cNvSpPr>
          <p:nvPr>
            <p:ph sz="quarter" idx="12"/>
          </p:nvPr>
        </p:nvSpPr>
        <p:spPr>
          <a:xfrm>
            <a:off x="958850" y="363538"/>
            <a:ext cx="10369550" cy="3868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5162718" y="4837469"/>
            <a:ext cx="6191081" cy="1339493"/>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5284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10768070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03262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24586256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10001539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6125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6125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6155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6125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6125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44" name="Content Placeholder 2">
            <a:extLst>
              <a:ext uri="{FF2B5EF4-FFF2-40B4-BE49-F238E27FC236}">
                <a16:creationId xmlns:a16="http://schemas.microsoft.com/office/drawing/2014/main" id="{5E329098-BCC1-3724-D388-CF2E6FF13414}"/>
              </a:ext>
            </a:extLst>
          </p:cNvPr>
          <p:cNvSpPr>
            <a:spLocks noGrp="1"/>
          </p:cNvSpPr>
          <p:nvPr>
            <p:ph idx="26"/>
          </p:nvPr>
        </p:nvSpPr>
        <p:spPr>
          <a:xfrm>
            <a:off x="24413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45" name="Content Placeholder 4">
            <a:extLst>
              <a:ext uri="{FF2B5EF4-FFF2-40B4-BE49-F238E27FC236}">
                <a16:creationId xmlns:a16="http://schemas.microsoft.com/office/drawing/2014/main" id="{82F0E424-AC2E-3C24-EBB6-48D0FB1C8D02}"/>
              </a:ext>
            </a:extLst>
          </p:cNvPr>
          <p:cNvSpPr>
            <a:spLocks noGrp="1"/>
          </p:cNvSpPr>
          <p:nvPr>
            <p:ph sz="quarter" idx="27"/>
          </p:nvPr>
        </p:nvSpPr>
        <p:spPr>
          <a:xfrm>
            <a:off x="24413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46" name="Content Placeholder 13">
            <a:extLst>
              <a:ext uri="{FF2B5EF4-FFF2-40B4-BE49-F238E27FC236}">
                <a16:creationId xmlns:a16="http://schemas.microsoft.com/office/drawing/2014/main" id="{93ECB7A0-E29C-2BE9-B860-B4D5371B34AF}"/>
              </a:ext>
            </a:extLst>
          </p:cNvPr>
          <p:cNvSpPr>
            <a:spLocks noGrp="1"/>
          </p:cNvSpPr>
          <p:nvPr>
            <p:ph sz="quarter" idx="28"/>
          </p:nvPr>
        </p:nvSpPr>
        <p:spPr>
          <a:xfrm>
            <a:off x="24443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47" name="Content Placeholder 24">
            <a:extLst>
              <a:ext uri="{FF2B5EF4-FFF2-40B4-BE49-F238E27FC236}">
                <a16:creationId xmlns:a16="http://schemas.microsoft.com/office/drawing/2014/main" id="{7625940E-8874-F010-F729-B920A78F778B}"/>
              </a:ext>
            </a:extLst>
          </p:cNvPr>
          <p:cNvSpPr>
            <a:spLocks noGrp="1"/>
          </p:cNvSpPr>
          <p:nvPr>
            <p:ph sz="quarter" idx="29"/>
          </p:nvPr>
        </p:nvSpPr>
        <p:spPr>
          <a:xfrm>
            <a:off x="24413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8" name="Content Placeholder 26">
            <a:extLst>
              <a:ext uri="{FF2B5EF4-FFF2-40B4-BE49-F238E27FC236}">
                <a16:creationId xmlns:a16="http://schemas.microsoft.com/office/drawing/2014/main" id="{7AF8F379-65E3-891B-8997-6709DB5CB2B7}"/>
              </a:ext>
            </a:extLst>
          </p:cNvPr>
          <p:cNvSpPr>
            <a:spLocks noGrp="1"/>
          </p:cNvSpPr>
          <p:nvPr>
            <p:ph sz="quarter" idx="30"/>
          </p:nvPr>
        </p:nvSpPr>
        <p:spPr>
          <a:xfrm>
            <a:off x="24413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9" name="Content Placeholder 2">
            <a:extLst>
              <a:ext uri="{FF2B5EF4-FFF2-40B4-BE49-F238E27FC236}">
                <a16:creationId xmlns:a16="http://schemas.microsoft.com/office/drawing/2014/main" id="{B37B9ABE-78FE-BD81-53E6-B07FC20B0F1D}"/>
              </a:ext>
            </a:extLst>
          </p:cNvPr>
          <p:cNvSpPr>
            <a:spLocks noGrp="1"/>
          </p:cNvSpPr>
          <p:nvPr>
            <p:ph idx="31"/>
          </p:nvPr>
        </p:nvSpPr>
        <p:spPr>
          <a:xfrm>
            <a:off x="4264237"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0" name="Content Placeholder 4">
            <a:extLst>
              <a:ext uri="{FF2B5EF4-FFF2-40B4-BE49-F238E27FC236}">
                <a16:creationId xmlns:a16="http://schemas.microsoft.com/office/drawing/2014/main" id="{A826B0FB-5E5E-D02F-BF92-0DD545A90D87}"/>
              </a:ext>
            </a:extLst>
          </p:cNvPr>
          <p:cNvSpPr>
            <a:spLocks noGrp="1"/>
          </p:cNvSpPr>
          <p:nvPr>
            <p:ph sz="quarter" idx="32"/>
          </p:nvPr>
        </p:nvSpPr>
        <p:spPr>
          <a:xfrm>
            <a:off x="4264237"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1" name="Content Placeholder 13">
            <a:extLst>
              <a:ext uri="{FF2B5EF4-FFF2-40B4-BE49-F238E27FC236}">
                <a16:creationId xmlns:a16="http://schemas.microsoft.com/office/drawing/2014/main" id="{D00E8E1E-60DC-53A4-D11B-7BF7835348D4}"/>
              </a:ext>
            </a:extLst>
          </p:cNvPr>
          <p:cNvSpPr>
            <a:spLocks noGrp="1"/>
          </p:cNvSpPr>
          <p:nvPr>
            <p:ph sz="quarter" idx="33"/>
          </p:nvPr>
        </p:nvSpPr>
        <p:spPr>
          <a:xfrm>
            <a:off x="4267200"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2" name="Content Placeholder 24">
            <a:extLst>
              <a:ext uri="{FF2B5EF4-FFF2-40B4-BE49-F238E27FC236}">
                <a16:creationId xmlns:a16="http://schemas.microsoft.com/office/drawing/2014/main" id="{3A682B6A-7552-9850-DF29-4FE8B4328331}"/>
              </a:ext>
            </a:extLst>
          </p:cNvPr>
          <p:cNvSpPr>
            <a:spLocks noGrp="1"/>
          </p:cNvSpPr>
          <p:nvPr>
            <p:ph sz="quarter" idx="34"/>
          </p:nvPr>
        </p:nvSpPr>
        <p:spPr>
          <a:xfrm>
            <a:off x="4264237"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3" name="Content Placeholder 26">
            <a:extLst>
              <a:ext uri="{FF2B5EF4-FFF2-40B4-BE49-F238E27FC236}">
                <a16:creationId xmlns:a16="http://schemas.microsoft.com/office/drawing/2014/main" id="{EF01F49D-51B7-DF99-F9D7-C7EC91007120}"/>
              </a:ext>
            </a:extLst>
          </p:cNvPr>
          <p:cNvSpPr>
            <a:spLocks noGrp="1"/>
          </p:cNvSpPr>
          <p:nvPr>
            <p:ph sz="quarter" idx="35"/>
          </p:nvPr>
        </p:nvSpPr>
        <p:spPr>
          <a:xfrm>
            <a:off x="4264237"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4" name="Content Placeholder 2">
            <a:extLst>
              <a:ext uri="{FF2B5EF4-FFF2-40B4-BE49-F238E27FC236}">
                <a16:creationId xmlns:a16="http://schemas.microsoft.com/office/drawing/2014/main" id="{0F8BB410-41D9-4D76-417C-402E8DC9E517}"/>
              </a:ext>
            </a:extLst>
          </p:cNvPr>
          <p:cNvSpPr>
            <a:spLocks noGrp="1"/>
          </p:cNvSpPr>
          <p:nvPr>
            <p:ph idx="36"/>
          </p:nvPr>
        </p:nvSpPr>
        <p:spPr>
          <a:xfrm>
            <a:off x="60989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5" name="Content Placeholder 4">
            <a:extLst>
              <a:ext uri="{FF2B5EF4-FFF2-40B4-BE49-F238E27FC236}">
                <a16:creationId xmlns:a16="http://schemas.microsoft.com/office/drawing/2014/main" id="{E0897AE5-27F9-3F94-4D03-1C8B1CD4A716}"/>
              </a:ext>
            </a:extLst>
          </p:cNvPr>
          <p:cNvSpPr>
            <a:spLocks noGrp="1"/>
          </p:cNvSpPr>
          <p:nvPr>
            <p:ph sz="quarter" idx="37"/>
          </p:nvPr>
        </p:nvSpPr>
        <p:spPr>
          <a:xfrm>
            <a:off x="60989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6" name="Content Placeholder 13">
            <a:extLst>
              <a:ext uri="{FF2B5EF4-FFF2-40B4-BE49-F238E27FC236}">
                <a16:creationId xmlns:a16="http://schemas.microsoft.com/office/drawing/2014/main" id="{FA0A8413-3E3A-629C-1CBC-CD846B0BA81C}"/>
              </a:ext>
            </a:extLst>
          </p:cNvPr>
          <p:cNvSpPr>
            <a:spLocks noGrp="1"/>
          </p:cNvSpPr>
          <p:nvPr>
            <p:ph sz="quarter" idx="38"/>
          </p:nvPr>
        </p:nvSpPr>
        <p:spPr>
          <a:xfrm>
            <a:off x="61019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7" name="Content Placeholder 24">
            <a:extLst>
              <a:ext uri="{FF2B5EF4-FFF2-40B4-BE49-F238E27FC236}">
                <a16:creationId xmlns:a16="http://schemas.microsoft.com/office/drawing/2014/main" id="{0B048104-F943-A454-ECDF-0203EFAB83D8}"/>
              </a:ext>
            </a:extLst>
          </p:cNvPr>
          <p:cNvSpPr>
            <a:spLocks noGrp="1"/>
          </p:cNvSpPr>
          <p:nvPr>
            <p:ph sz="quarter" idx="39"/>
          </p:nvPr>
        </p:nvSpPr>
        <p:spPr>
          <a:xfrm>
            <a:off x="60989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8" name="Content Placeholder 26">
            <a:extLst>
              <a:ext uri="{FF2B5EF4-FFF2-40B4-BE49-F238E27FC236}">
                <a16:creationId xmlns:a16="http://schemas.microsoft.com/office/drawing/2014/main" id="{8F9E3A2C-B323-24D2-BB2F-CA8DB6DA59A7}"/>
              </a:ext>
            </a:extLst>
          </p:cNvPr>
          <p:cNvSpPr>
            <a:spLocks noGrp="1"/>
          </p:cNvSpPr>
          <p:nvPr>
            <p:ph sz="quarter" idx="40"/>
          </p:nvPr>
        </p:nvSpPr>
        <p:spPr>
          <a:xfrm>
            <a:off x="60989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9" name="Content Placeholder 2">
            <a:extLst>
              <a:ext uri="{FF2B5EF4-FFF2-40B4-BE49-F238E27FC236}">
                <a16:creationId xmlns:a16="http://schemas.microsoft.com/office/drawing/2014/main" id="{9DCC271F-FA54-267E-926D-48A7B89F07A7}"/>
              </a:ext>
            </a:extLst>
          </p:cNvPr>
          <p:cNvSpPr>
            <a:spLocks noGrp="1"/>
          </p:cNvSpPr>
          <p:nvPr>
            <p:ph idx="41"/>
          </p:nvPr>
        </p:nvSpPr>
        <p:spPr>
          <a:xfrm>
            <a:off x="7936652"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0" name="Content Placeholder 4">
            <a:extLst>
              <a:ext uri="{FF2B5EF4-FFF2-40B4-BE49-F238E27FC236}">
                <a16:creationId xmlns:a16="http://schemas.microsoft.com/office/drawing/2014/main" id="{E1180521-0B62-2F71-B8FA-CD2C724DF027}"/>
              </a:ext>
            </a:extLst>
          </p:cNvPr>
          <p:cNvSpPr>
            <a:spLocks noGrp="1"/>
          </p:cNvSpPr>
          <p:nvPr>
            <p:ph sz="quarter" idx="42"/>
          </p:nvPr>
        </p:nvSpPr>
        <p:spPr>
          <a:xfrm>
            <a:off x="7936652"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1" name="Content Placeholder 13">
            <a:extLst>
              <a:ext uri="{FF2B5EF4-FFF2-40B4-BE49-F238E27FC236}">
                <a16:creationId xmlns:a16="http://schemas.microsoft.com/office/drawing/2014/main" id="{B6840799-BB18-0139-688A-08DF919711EB}"/>
              </a:ext>
            </a:extLst>
          </p:cNvPr>
          <p:cNvSpPr>
            <a:spLocks noGrp="1"/>
          </p:cNvSpPr>
          <p:nvPr>
            <p:ph sz="quarter" idx="43"/>
          </p:nvPr>
        </p:nvSpPr>
        <p:spPr>
          <a:xfrm>
            <a:off x="7939615"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2" name="Content Placeholder 24">
            <a:extLst>
              <a:ext uri="{FF2B5EF4-FFF2-40B4-BE49-F238E27FC236}">
                <a16:creationId xmlns:a16="http://schemas.microsoft.com/office/drawing/2014/main" id="{77F51D14-6015-87D7-1334-D5B0ED7DC352}"/>
              </a:ext>
            </a:extLst>
          </p:cNvPr>
          <p:cNvSpPr>
            <a:spLocks noGrp="1"/>
          </p:cNvSpPr>
          <p:nvPr>
            <p:ph sz="quarter" idx="44"/>
          </p:nvPr>
        </p:nvSpPr>
        <p:spPr>
          <a:xfrm>
            <a:off x="7936652"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3" name="Content Placeholder 26">
            <a:extLst>
              <a:ext uri="{FF2B5EF4-FFF2-40B4-BE49-F238E27FC236}">
                <a16:creationId xmlns:a16="http://schemas.microsoft.com/office/drawing/2014/main" id="{2E7D39FD-F7E3-FC90-F23F-1ADDDD001323}"/>
              </a:ext>
            </a:extLst>
          </p:cNvPr>
          <p:cNvSpPr>
            <a:spLocks noGrp="1"/>
          </p:cNvSpPr>
          <p:nvPr>
            <p:ph sz="quarter" idx="45"/>
          </p:nvPr>
        </p:nvSpPr>
        <p:spPr>
          <a:xfrm>
            <a:off x="7936652"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4" name="Content Placeholder 2">
            <a:extLst>
              <a:ext uri="{FF2B5EF4-FFF2-40B4-BE49-F238E27FC236}">
                <a16:creationId xmlns:a16="http://schemas.microsoft.com/office/drawing/2014/main" id="{2340F152-CC1B-74D7-3771-A1C9C6C3E0D0}"/>
              </a:ext>
            </a:extLst>
          </p:cNvPr>
          <p:cNvSpPr>
            <a:spLocks noGrp="1"/>
          </p:cNvSpPr>
          <p:nvPr>
            <p:ph idx="46"/>
          </p:nvPr>
        </p:nvSpPr>
        <p:spPr>
          <a:xfrm>
            <a:off x="9774341"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5" name="Content Placeholder 4">
            <a:extLst>
              <a:ext uri="{FF2B5EF4-FFF2-40B4-BE49-F238E27FC236}">
                <a16:creationId xmlns:a16="http://schemas.microsoft.com/office/drawing/2014/main" id="{8ED2F48D-06DA-2163-BE7C-20641662F6C5}"/>
              </a:ext>
            </a:extLst>
          </p:cNvPr>
          <p:cNvSpPr>
            <a:spLocks noGrp="1"/>
          </p:cNvSpPr>
          <p:nvPr>
            <p:ph sz="quarter" idx="47"/>
          </p:nvPr>
        </p:nvSpPr>
        <p:spPr>
          <a:xfrm>
            <a:off x="9774341"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6" name="Content Placeholder 13">
            <a:extLst>
              <a:ext uri="{FF2B5EF4-FFF2-40B4-BE49-F238E27FC236}">
                <a16:creationId xmlns:a16="http://schemas.microsoft.com/office/drawing/2014/main" id="{E1BCFB92-26ED-EB10-1878-6844C931BC5E}"/>
              </a:ext>
            </a:extLst>
          </p:cNvPr>
          <p:cNvSpPr>
            <a:spLocks noGrp="1"/>
          </p:cNvSpPr>
          <p:nvPr>
            <p:ph sz="quarter" idx="48"/>
          </p:nvPr>
        </p:nvSpPr>
        <p:spPr>
          <a:xfrm>
            <a:off x="9777304"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7" name="Content Placeholder 24">
            <a:extLst>
              <a:ext uri="{FF2B5EF4-FFF2-40B4-BE49-F238E27FC236}">
                <a16:creationId xmlns:a16="http://schemas.microsoft.com/office/drawing/2014/main" id="{3BF9DD1F-1886-304C-B4E6-41C3B5545B48}"/>
              </a:ext>
            </a:extLst>
          </p:cNvPr>
          <p:cNvSpPr>
            <a:spLocks noGrp="1"/>
          </p:cNvSpPr>
          <p:nvPr>
            <p:ph sz="quarter" idx="49"/>
          </p:nvPr>
        </p:nvSpPr>
        <p:spPr>
          <a:xfrm>
            <a:off x="9774341"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8" name="Content Placeholder 26">
            <a:extLst>
              <a:ext uri="{FF2B5EF4-FFF2-40B4-BE49-F238E27FC236}">
                <a16:creationId xmlns:a16="http://schemas.microsoft.com/office/drawing/2014/main" id="{CF9246A0-43EE-CA3F-30D6-DA2B43EB222A}"/>
              </a:ext>
            </a:extLst>
          </p:cNvPr>
          <p:cNvSpPr>
            <a:spLocks noGrp="1"/>
          </p:cNvSpPr>
          <p:nvPr>
            <p:ph sz="quarter" idx="50"/>
          </p:nvPr>
        </p:nvSpPr>
        <p:spPr>
          <a:xfrm>
            <a:off x="9774341"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908582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009381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266.xml"/><Relationship Id="rId21" Type="http://schemas.openxmlformats.org/officeDocument/2006/relationships/slideLayout" Target="../slideLayouts/slideLayout261.xml"/><Relationship Id="rId34" Type="http://schemas.openxmlformats.org/officeDocument/2006/relationships/slideLayout" Target="../slideLayouts/slideLayout274.xml"/><Relationship Id="rId42" Type="http://schemas.openxmlformats.org/officeDocument/2006/relationships/slideLayout" Target="../slideLayouts/slideLayout282.xml"/><Relationship Id="rId47" Type="http://schemas.openxmlformats.org/officeDocument/2006/relationships/slideLayout" Target="../slideLayouts/slideLayout287.xml"/><Relationship Id="rId50" Type="http://schemas.openxmlformats.org/officeDocument/2006/relationships/slideLayout" Target="../slideLayouts/slideLayout290.xml"/><Relationship Id="rId55" Type="http://schemas.openxmlformats.org/officeDocument/2006/relationships/slideLayout" Target="../slideLayouts/slideLayout295.xml"/><Relationship Id="rId63" Type="http://schemas.openxmlformats.org/officeDocument/2006/relationships/slideLayout" Target="../slideLayouts/slideLayout303.xml"/><Relationship Id="rId7" Type="http://schemas.openxmlformats.org/officeDocument/2006/relationships/slideLayout" Target="../slideLayouts/slideLayout247.xml"/><Relationship Id="rId2" Type="http://schemas.openxmlformats.org/officeDocument/2006/relationships/slideLayout" Target="../slideLayouts/slideLayout242.xml"/><Relationship Id="rId16" Type="http://schemas.openxmlformats.org/officeDocument/2006/relationships/slideLayout" Target="../slideLayouts/slideLayout256.xml"/><Relationship Id="rId29" Type="http://schemas.openxmlformats.org/officeDocument/2006/relationships/slideLayout" Target="../slideLayouts/slideLayout269.xml"/><Relationship Id="rId11" Type="http://schemas.openxmlformats.org/officeDocument/2006/relationships/slideLayout" Target="../slideLayouts/slideLayout251.xml"/><Relationship Id="rId24" Type="http://schemas.openxmlformats.org/officeDocument/2006/relationships/slideLayout" Target="../slideLayouts/slideLayout264.xml"/><Relationship Id="rId32" Type="http://schemas.openxmlformats.org/officeDocument/2006/relationships/slideLayout" Target="../slideLayouts/slideLayout272.xml"/><Relationship Id="rId37" Type="http://schemas.openxmlformats.org/officeDocument/2006/relationships/slideLayout" Target="../slideLayouts/slideLayout277.xml"/><Relationship Id="rId40" Type="http://schemas.openxmlformats.org/officeDocument/2006/relationships/slideLayout" Target="../slideLayouts/slideLayout280.xml"/><Relationship Id="rId45" Type="http://schemas.openxmlformats.org/officeDocument/2006/relationships/slideLayout" Target="../slideLayouts/slideLayout285.xml"/><Relationship Id="rId53" Type="http://schemas.openxmlformats.org/officeDocument/2006/relationships/slideLayout" Target="../slideLayouts/slideLayout293.xml"/><Relationship Id="rId58" Type="http://schemas.openxmlformats.org/officeDocument/2006/relationships/slideLayout" Target="../slideLayouts/slideLayout298.xml"/><Relationship Id="rId5" Type="http://schemas.openxmlformats.org/officeDocument/2006/relationships/slideLayout" Target="../slideLayouts/slideLayout245.xml"/><Relationship Id="rId61" Type="http://schemas.openxmlformats.org/officeDocument/2006/relationships/slideLayout" Target="../slideLayouts/slideLayout301.xml"/><Relationship Id="rId19" Type="http://schemas.openxmlformats.org/officeDocument/2006/relationships/slideLayout" Target="../slideLayouts/slideLayout259.xml"/><Relationship Id="rId14" Type="http://schemas.openxmlformats.org/officeDocument/2006/relationships/slideLayout" Target="../slideLayouts/slideLayout254.xml"/><Relationship Id="rId22" Type="http://schemas.openxmlformats.org/officeDocument/2006/relationships/slideLayout" Target="../slideLayouts/slideLayout262.xml"/><Relationship Id="rId27" Type="http://schemas.openxmlformats.org/officeDocument/2006/relationships/slideLayout" Target="../slideLayouts/slideLayout267.xml"/><Relationship Id="rId30" Type="http://schemas.openxmlformats.org/officeDocument/2006/relationships/slideLayout" Target="../slideLayouts/slideLayout270.xml"/><Relationship Id="rId35" Type="http://schemas.openxmlformats.org/officeDocument/2006/relationships/slideLayout" Target="../slideLayouts/slideLayout275.xml"/><Relationship Id="rId43" Type="http://schemas.openxmlformats.org/officeDocument/2006/relationships/slideLayout" Target="../slideLayouts/slideLayout283.xml"/><Relationship Id="rId48" Type="http://schemas.openxmlformats.org/officeDocument/2006/relationships/slideLayout" Target="../slideLayouts/slideLayout288.xml"/><Relationship Id="rId56" Type="http://schemas.openxmlformats.org/officeDocument/2006/relationships/slideLayout" Target="../slideLayouts/slideLayout296.xml"/><Relationship Id="rId64" Type="http://schemas.openxmlformats.org/officeDocument/2006/relationships/slideLayout" Target="../slideLayouts/slideLayout304.xml"/><Relationship Id="rId8" Type="http://schemas.openxmlformats.org/officeDocument/2006/relationships/slideLayout" Target="../slideLayouts/slideLayout248.xml"/><Relationship Id="rId51" Type="http://schemas.openxmlformats.org/officeDocument/2006/relationships/slideLayout" Target="../slideLayouts/slideLayout291.xml"/><Relationship Id="rId3" Type="http://schemas.openxmlformats.org/officeDocument/2006/relationships/slideLayout" Target="../slideLayouts/slideLayout243.xml"/><Relationship Id="rId12" Type="http://schemas.openxmlformats.org/officeDocument/2006/relationships/slideLayout" Target="../slideLayouts/slideLayout252.xml"/><Relationship Id="rId17" Type="http://schemas.openxmlformats.org/officeDocument/2006/relationships/slideLayout" Target="../slideLayouts/slideLayout257.xml"/><Relationship Id="rId25" Type="http://schemas.openxmlformats.org/officeDocument/2006/relationships/slideLayout" Target="../slideLayouts/slideLayout265.xml"/><Relationship Id="rId33" Type="http://schemas.openxmlformats.org/officeDocument/2006/relationships/slideLayout" Target="../slideLayouts/slideLayout273.xml"/><Relationship Id="rId38" Type="http://schemas.openxmlformats.org/officeDocument/2006/relationships/slideLayout" Target="../slideLayouts/slideLayout278.xml"/><Relationship Id="rId46" Type="http://schemas.openxmlformats.org/officeDocument/2006/relationships/slideLayout" Target="../slideLayouts/slideLayout286.xml"/><Relationship Id="rId59" Type="http://schemas.openxmlformats.org/officeDocument/2006/relationships/slideLayout" Target="../slideLayouts/slideLayout299.xml"/><Relationship Id="rId20" Type="http://schemas.openxmlformats.org/officeDocument/2006/relationships/slideLayout" Target="../slideLayouts/slideLayout260.xml"/><Relationship Id="rId41" Type="http://schemas.openxmlformats.org/officeDocument/2006/relationships/slideLayout" Target="../slideLayouts/slideLayout281.xml"/><Relationship Id="rId54" Type="http://schemas.openxmlformats.org/officeDocument/2006/relationships/slideLayout" Target="../slideLayouts/slideLayout294.xml"/><Relationship Id="rId62" Type="http://schemas.openxmlformats.org/officeDocument/2006/relationships/slideLayout" Target="../slideLayouts/slideLayout30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5" Type="http://schemas.openxmlformats.org/officeDocument/2006/relationships/slideLayout" Target="../slideLayouts/slideLayout255.xml"/><Relationship Id="rId23" Type="http://schemas.openxmlformats.org/officeDocument/2006/relationships/slideLayout" Target="../slideLayouts/slideLayout263.xml"/><Relationship Id="rId28" Type="http://schemas.openxmlformats.org/officeDocument/2006/relationships/slideLayout" Target="../slideLayouts/slideLayout268.xml"/><Relationship Id="rId36" Type="http://schemas.openxmlformats.org/officeDocument/2006/relationships/slideLayout" Target="../slideLayouts/slideLayout276.xml"/><Relationship Id="rId49" Type="http://schemas.openxmlformats.org/officeDocument/2006/relationships/slideLayout" Target="../slideLayouts/slideLayout289.xml"/><Relationship Id="rId57" Type="http://schemas.openxmlformats.org/officeDocument/2006/relationships/slideLayout" Target="../slideLayouts/slideLayout297.xml"/><Relationship Id="rId10" Type="http://schemas.openxmlformats.org/officeDocument/2006/relationships/slideLayout" Target="../slideLayouts/slideLayout250.xml"/><Relationship Id="rId31" Type="http://schemas.openxmlformats.org/officeDocument/2006/relationships/slideLayout" Target="../slideLayouts/slideLayout271.xml"/><Relationship Id="rId44" Type="http://schemas.openxmlformats.org/officeDocument/2006/relationships/slideLayout" Target="../slideLayouts/slideLayout284.xml"/><Relationship Id="rId52" Type="http://schemas.openxmlformats.org/officeDocument/2006/relationships/slideLayout" Target="../slideLayouts/slideLayout292.xml"/><Relationship Id="rId60" Type="http://schemas.openxmlformats.org/officeDocument/2006/relationships/slideLayout" Target="../slideLayouts/slideLayout300.xml"/><Relationship Id="rId65" Type="http://schemas.openxmlformats.org/officeDocument/2006/relationships/theme" Target="../theme/theme10.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3" Type="http://schemas.openxmlformats.org/officeDocument/2006/relationships/slideLayout" Target="../slideLayouts/slideLayout253.xml"/><Relationship Id="rId18" Type="http://schemas.openxmlformats.org/officeDocument/2006/relationships/slideLayout" Target="../slideLayouts/slideLayout258.xml"/><Relationship Id="rId39" Type="http://schemas.openxmlformats.org/officeDocument/2006/relationships/slideLayout" Target="../slideLayouts/slideLayout27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9" Type="http://schemas.openxmlformats.org/officeDocument/2006/relationships/slideLayout" Target="../slideLayouts/slideLayout42.xml"/><Relationship Id="rId21" Type="http://schemas.openxmlformats.org/officeDocument/2006/relationships/slideLayout" Target="../slideLayouts/slideLayout24.xml"/><Relationship Id="rId34" Type="http://schemas.openxmlformats.org/officeDocument/2006/relationships/slideLayout" Target="../slideLayouts/slideLayout37.xml"/><Relationship Id="rId42" Type="http://schemas.openxmlformats.org/officeDocument/2006/relationships/slideLayout" Target="../slideLayouts/slideLayout45.xml"/><Relationship Id="rId47" Type="http://schemas.openxmlformats.org/officeDocument/2006/relationships/theme" Target="../theme/theme3.xml"/><Relationship Id="rId7" Type="http://schemas.openxmlformats.org/officeDocument/2006/relationships/slideLayout" Target="../slideLayouts/slideLayout1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9" Type="http://schemas.openxmlformats.org/officeDocument/2006/relationships/slideLayout" Target="../slideLayouts/slideLayout3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slideLayout" Target="../slideLayouts/slideLayout35.xml"/><Relationship Id="rId37" Type="http://schemas.openxmlformats.org/officeDocument/2006/relationships/slideLayout" Target="../slideLayouts/slideLayout40.xml"/><Relationship Id="rId40" Type="http://schemas.openxmlformats.org/officeDocument/2006/relationships/slideLayout" Target="../slideLayouts/slideLayout43.xml"/><Relationship Id="rId45" Type="http://schemas.openxmlformats.org/officeDocument/2006/relationships/slideLayout" Target="../slideLayouts/slideLayout48.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36" Type="http://schemas.openxmlformats.org/officeDocument/2006/relationships/slideLayout" Target="../slideLayouts/slideLayout39.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slideLayout" Target="../slideLayouts/slideLayout34.xml"/><Relationship Id="rId44" Type="http://schemas.openxmlformats.org/officeDocument/2006/relationships/slideLayout" Target="../slideLayouts/slideLayout47.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35" Type="http://schemas.openxmlformats.org/officeDocument/2006/relationships/slideLayout" Target="../slideLayouts/slideLayout38.xml"/><Relationship Id="rId43" Type="http://schemas.openxmlformats.org/officeDocument/2006/relationships/slideLayout" Target="../slideLayouts/slideLayout46.xml"/><Relationship Id="rId8" Type="http://schemas.openxmlformats.org/officeDocument/2006/relationships/slideLayout" Target="../slideLayouts/slideLayout11.xml"/><Relationship Id="rId3" Type="http://schemas.openxmlformats.org/officeDocument/2006/relationships/slideLayout" Target="../slideLayouts/slideLayout6.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slideLayout" Target="../slideLayouts/slideLayout36.xml"/><Relationship Id="rId38" Type="http://schemas.openxmlformats.org/officeDocument/2006/relationships/slideLayout" Target="../slideLayouts/slideLayout41.xml"/><Relationship Id="rId46" Type="http://schemas.openxmlformats.org/officeDocument/2006/relationships/slideLayout" Target="../slideLayouts/slideLayout49.xml"/><Relationship Id="rId20" Type="http://schemas.openxmlformats.org/officeDocument/2006/relationships/slideLayout" Target="../slideLayouts/slideLayout23.xml"/><Relationship Id="rId41"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theme" Target="../theme/theme4.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9" Type="http://schemas.openxmlformats.org/officeDocument/2006/relationships/slideLayout" Target="../slideLayouts/slideLayout113.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42" Type="http://schemas.openxmlformats.org/officeDocument/2006/relationships/slideLayout" Target="../slideLayouts/slideLayout116.xml"/><Relationship Id="rId47" Type="http://schemas.openxmlformats.org/officeDocument/2006/relationships/slideLayout" Target="../slideLayouts/slideLayout121.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9" Type="http://schemas.openxmlformats.org/officeDocument/2006/relationships/slideLayout" Target="../slideLayouts/slideLayout103.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40" Type="http://schemas.openxmlformats.org/officeDocument/2006/relationships/slideLayout" Target="../slideLayouts/slideLayout114.xml"/><Relationship Id="rId45" Type="http://schemas.openxmlformats.org/officeDocument/2006/relationships/slideLayout" Target="../slideLayouts/slideLayout119.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49" Type="http://schemas.openxmlformats.org/officeDocument/2006/relationships/theme" Target="../theme/theme5.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4" Type="http://schemas.openxmlformats.org/officeDocument/2006/relationships/slideLayout" Target="../slideLayouts/slideLayout118.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43" Type="http://schemas.openxmlformats.org/officeDocument/2006/relationships/slideLayout" Target="../slideLayouts/slideLayout117.xml"/><Relationship Id="rId48" Type="http://schemas.openxmlformats.org/officeDocument/2006/relationships/slideLayout" Target="../slideLayouts/slideLayout122.xml"/><Relationship Id="rId8" Type="http://schemas.openxmlformats.org/officeDocument/2006/relationships/slideLayout" Target="../slideLayouts/slideLayout82.xml"/><Relationship Id="rId3" Type="http://schemas.openxmlformats.org/officeDocument/2006/relationships/slideLayout" Target="../slideLayouts/slideLayout77.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slideLayout" Target="../slideLayouts/slideLayout112.xml"/><Relationship Id="rId46" Type="http://schemas.openxmlformats.org/officeDocument/2006/relationships/slideLayout" Target="../slideLayouts/slideLayout120.xml"/><Relationship Id="rId20" Type="http://schemas.openxmlformats.org/officeDocument/2006/relationships/slideLayout" Target="../slideLayouts/slideLayout94.xml"/><Relationship Id="rId41" Type="http://schemas.openxmlformats.org/officeDocument/2006/relationships/slideLayout" Target="../slideLayouts/slideLayout115.xml"/><Relationship Id="rId1" Type="http://schemas.openxmlformats.org/officeDocument/2006/relationships/slideLayout" Target="../slideLayouts/slideLayout75.xml"/><Relationship Id="rId6"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9" Type="http://schemas.openxmlformats.org/officeDocument/2006/relationships/slideLayout" Target="../slideLayouts/slideLayout161.xml"/><Relationship Id="rId21" Type="http://schemas.openxmlformats.org/officeDocument/2006/relationships/slideLayout" Target="../slideLayouts/slideLayout143.xml"/><Relationship Id="rId34" Type="http://schemas.openxmlformats.org/officeDocument/2006/relationships/slideLayout" Target="../slideLayouts/slideLayout156.xml"/><Relationship Id="rId42" Type="http://schemas.openxmlformats.org/officeDocument/2006/relationships/slideLayout" Target="../slideLayouts/slideLayout164.xml"/><Relationship Id="rId47" Type="http://schemas.openxmlformats.org/officeDocument/2006/relationships/slideLayout" Target="../slideLayouts/slideLayout169.xml"/><Relationship Id="rId7" Type="http://schemas.openxmlformats.org/officeDocument/2006/relationships/slideLayout" Target="../slideLayouts/slideLayout12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9" Type="http://schemas.openxmlformats.org/officeDocument/2006/relationships/slideLayout" Target="../slideLayouts/slideLayout151.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32" Type="http://schemas.openxmlformats.org/officeDocument/2006/relationships/slideLayout" Target="../slideLayouts/slideLayout154.xml"/><Relationship Id="rId37" Type="http://schemas.openxmlformats.org/officeDocument/2006/relationships/slideLayout" Target="../slideLayouts/slideLayout159.xml"/><Relationship Id="rId40" Type="http://schemas.openxmlformats.org/officeDocument/2006/relationships/slideLayout" Target="../slideLayouts/slideLayout162.xml"/><Relationship Id="rId45" Type="http://schemas.openxmlformats.org/officeDocument/2006/relationships/slideLayout" Target="../slideLayouts/slideLayout167.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36" Type="http://schemas.openxmlformats.org/officeDocument/2006/relationships/slideLayout" Target="../slideLayouts/slideLayout158.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31" Type="http://schemas.openxmlformats.org/officeDocument/2006/relationships/slideLayout" Target="../slideLayouts/slideLayout153.xml"/><Relationship Id="rId44" Type="http://schemas.openxmlformats.org/officeDocument/2006/relationships/slideLayout" Target="../slideLayouts/slideLayout166.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slideLayout" Target="../slideLayouts/slideLayout152.xml"/><Relationship Id="rId35" Type="http://schemas.openxmlformats.org/officeDocument/2006/relationships/slideLayout" Target="../slideLayouts/slideLayout157.xml"/><Relationship Id="rId43" Type="http://schemas.openxmlformats.org/officeDocument/2006/relationships/slideLayout" Target="../slideLayouts/slideLayout165.xml"/><Relationship Id="rId48" Type="http://schemas.openxmlformats.org/officeDocument/2006/relationships/theme" Target="../theme/theme6.xml"/><Relationship Id="rId8" Type="http://schemas.openxmlformats.org/officeDocument/2006/relationships/slideLayout" Target="../slideLayouts/slideLayout130.xml"/><Relationship Id="rId3" Type="http://schemas.openxmlformats.org/officeDocument/2006/relationships/slideLayout" Target="../slideLayouts/slideLayout125.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33" Type="http://schemas.openxmlformats.org/officeDocument/2006/relationships/slideLayout" Target="../slideLayouts/slideLayout155.xml"/><Relationship Id="rId38" Type="http://schemas.openxmlformats.org/officeDocument/2006/relationships/slideLayout" Target="../slideLayouts/slideLayout160.xml"/><Relationship Id="rId46" Type="http://schemas.openxmlformats.org/officeDocument/2006/relationships/slideLayout" Target="../slideLayouts/slideLayout168.xml"/><Relationship Id="rId20" Type="http://schemas.openxmlformats.org/officeDocument/2006/relationships/slideLayout" Target="../slideLayouts/slideLayout142.xml"/><Relationship Id="rId41" Type="http://schemas.openxmlformats.org/officeDocument/2006/relationships/slideLayout" Target="../slideLayouts/slideLayout1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3" Type="http://schemas.openxmlformats.org/officeDocument/2006/relationships/slideLayout" Target="../slideLayouts/slideLayout172.xml"/><Relationship Id="rId21" Type="http://schemas.openxmlformats.org/officeDocument/2006/relationships/slideLayout" Target="../slideLayouts/slideLayout190.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5" Type="http://schemas.openxmlformats.org/officeDocument/2006/relationships/theme" Target="../theme/theme7.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slideLayout" Target="../slideLayouts/slideLayout189.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24" Type="http://schemas.openxmlformats.org/officeDocument/2006/relationships/slideLayout" Target="../slideLayouts/slideLayout193.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23" Type="http://schemas.openxmlformats.org/officeDocument/2006/relationships/slideLayout" Target="../slideLayouts/slideLayout192.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 Id="rId22" Type="http://schemas.openxmlformats.org/officeDocument/2006/relationships/slideLayout" Target="../slideLayouts/slideLayout19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94.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26" Type="http://schemas.openxmlformats.org/officeDocument/2006/relationships/slideLayout" Target="../slideLayouts/slideLayout220.xml"/><Relationship Id="rId39" Type="http://schemas.openxmlformats.org/officeDocument/2006/relationships/slideLayout" Target="../slideLayouts/slideLayout233.xml"/><Relationship Id="rId21" Type="http://schemas.openxmlformats.org/officeDocument/2006/relationships/slideLayout" Target="../slideLayouts/slideLayout215.xml"/><Relationship Id="rId34" Type="http://schemas.openxmlformats.org/officeDocument/2006/relationships/slideLayout" Target="../slideLayouts/slideLayout228.xml"/><Relationship Id="rId42" Type="http://schemas.openxmlformats.org/officeDocument/2006/relationships/slideLayout" Target="../slideLayouts/slideLayout236.xml"/><Relationship Id="rId47" Type="http://schemas.openxmlformats.org/officeDocument/2006/relationships/theme" Target="../theme/theme9.xml"/><Relationship Id="rId7" Type="http://schemas.openxmlformats.org/officeDocument/2006/relationships/slideLayout" Target="../slideLayouts/slideLayout201.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29" Type="http://schemas.openxmlformats.org/officeDocument/2006/relationships/slideLayout" Target="../slideLayouts/slideLayout223.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24" Type="http://schemas.openxmlformats.org/officeDocument/2006/relationships/slideLayout" Target="../slideLayouts/slideLayout218.xml"/><Relationship Id="rId32" Type="http://schemas.openxmlformats.org/officeDocument/2006/relationships/slideLayout" Target="../slideLayouts/slideLayout226.xml"/><Relationship Id="rId37" Type="http://schemas.openxmlformats.org/officeDocument/2006/relationships/slideLayout" Target="../slideLayouts/slideLayout231.xml"/><Relationship Id="rId40" Type="http://schemas.openxmlformats.org/officeDocument/2006/relationships/slideLayout" Target="../slideLayouts/slideLayout234.xml"/><Relationship Id="rId45" Type="http://schemas.openxmlformats.org/officeDocument/2006/relationships/slideLayout" Target="../slideLayouts/slideLayout239.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23" Type="http://schemas.openxmlformats.org/officeDocument/2006/relationships/slideLayout" Target="../slideLayouts/slideLayout217.xml"/><Relationship Id="rId28" Type="http://schemas.openxmlformats.org/officeDocument/2006/relationships/slideLayout" Target="../slideLayouts/slideLayout222.xml"/><Relationship Id="rId36" Type="http://schemas.openxmlformats.org/officeDocument/2006/relationships/slideLayout" Target="../slideLayouts/slideLayout230.xml"/><Relationship Id="rId10" Type="http://schemas.openxmlformats.org/officeDocument/2006/relationships/slideLayout" Target="../slideLayouts/slideLayout204.xml"/><Relationship Id="rId19" Type="http://schemas.openxmlformats.org/officeDocument/2006/relationships/slideLayout" Target="../slideLayouts/slideLayout213.xml"/><Relationship Id="rId31" Type="http://schemas.openxmlformats.org/officeDocument/2006/relationships/slideLayout" Target="../slideLayouts/slideLayout225.xml"/><Relationship Id="rId44" Type="http://schemas.openxmlformats.org/officeDocument/2006/relationships/slideLayout" Target="../slideLayouts/slideLayout238.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 Id="rId22" Type="http://schemas.openxmlformats.org/officeDocument/2006/relationships/slideLayout" Target="../slideLayouts/slideLayout216.xml"/><Relationship Id="rId27" Type="http://schemas.openxmlformats.org/officeDocument/2006/relationships/slideLayout" Target="../slideLayouts/slideLayout221.xml"/><Relationship Id="rId30" Type="http://schemas.openxmlformats.org/officeDocument/2006/relationships/slideLayout" Target="../slideLayouts/slideLayout224.xml"/><Relationship Id="rId35" Type="http://schemas.openxmlformats.org/officeDocument/2006/relationships/slideLayout" Target="../slideLayouts/slideLayout229.xml"/><Relationship Id="rId43" Type="http://schemas.openxmlformats.org/officeDocument/2006/relationships/slideLayout" Target="../slideLayouts/slideLayout237.xml"/><Relationship Id="rId8" Type="http://schemas.openxmlformats.org/officeDocument/2006/relationships/slideLayout" Target="../slideLayouts/slideLayout202.xml"/><Relationship Id="rId3" Type="http://schemas.openxmlformats.org/officeDocument/2006/relationships/slideLayout" Target="../slideLayouts/slideLayout197.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5" Type="http://schemas.openxmlformats.org/officeDocument/2006/relationships/slideLayout" Target="../slideLayouts/slideLayout219.xml"/><Relationship Id="rId33" Type="http://schemas.openxmlformats.org/officeDocument/2006/relationships/slideLayout" Target="../slideLayouts/slideLayout227.xml"/><Relationship Id="rId38" Type="http://schemas.openxmlformats.org/officeDocument/2006/relationships/slideLayout" Target="../slideLayouts/slideLayout232.xml"/><Relationship Id="rId46" Type="http://schemas.openxmlformats.org/officeDocument/2006/relationships/slideLayout" Target="../slideLayouts/slideLayout240.xml"/><Relationship Id="rId20" Type="http://schemas.openxmlformats.org/officeDocument/2006/relationships/slideLayout" Target="../slideLayouts/slideLayout214.xml"/><Relationship Id="rId41" Type="http://schemas.openxmlformats.org/officeDocument/2006/relationships/slideLayout" Target="../slideLayouts/slideLayout2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Arial" panose="020B0604020202020204"/>
              </a:defRPr>
            </a:lvl1pPr>
          </a:lstStyle>
          <a:p>
            <a:pPr>
              <a:defRPr/>
            </a:pPr>
            <a:fld id="{CF191AEE-B618-4450-98D5-50DC01C2C163}" type="datetimeFigureOut">
              <a:rPr lang="en-US"/>
              <a:pPr>
                <a:defRPr/>
              </a:pPr>
              <a:t>7/25/2025</a:t>
            </a:fld>
            <a:endParaRPr lang="en-US"/>
          </a:p>
        </p:txBody>
      </p:sp>
      <p:sp>
        <p:nvSpPr>
          <p:cNvPr id="5" name="Footer Placeholder 4"/>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Arial" panose="020B0604020202020204"/>
              </a:defRPr>
            </a:lvl1pPr>
          </a:lstStyle>
          <a:p>
            <a:pPr>
              <a:defRPr/>
            </a:pPr>
            <a:endParaRPr lang="en-US"/>
          </a:p>
        </p:txBody>
      </p:sp>
      <p:sp>
        <p:nvSpPr>
          <p:cNvPr id="6" name="Slide Number Placeholder 5"/>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Arial" panose="020B0604020202020204"/>
              </a:defRPr>
            </a:lvl1pPr>
          </a:lstStyle>
          <a:p>
            <a:pPr>
              <a:defRPr/>
            </a:pPr>
            <a:fld id="{E0081853-8A03-4539-84F2-B57A84C0BE81}" type="slidenum">
              <a:rPr lang="en-US"/>
              <a:pPr>
                <a:defRPr/>
              </a:pPr>
              <a:t>‹#›</a:t>
            </a:fld>
            <a:endParaRPr lang="en-US"/>
          </a:p>
        </p:txBody>
      </p:sp>
    </p:spTree>
    <p:extLst>
      <p:ext uri="{BB962C8B-B14F-4D97-AF65-F5344CB8AC3E}">
        <p14:creationId xmlns:p14="http://schemas.microsoft.com/office/powerpoint/2010/main" val="297744200"/>
      </p:ext>
    </p:extLst>
  </p:cSld>
  <p:clrMap bg1="lt1" tx1="dk1" bg2="lt2" tx2="dk2" accent1="accent1" accent2="accent2" accent3="accent3" accent4="accent4" accent5="accent5" accent6="accent6" hlink="hlink" folHlink="folHlink"/>
  <p:sldLayoutIdLst>
    <p:sldLayoutId id="2147484198" r:id="rId1"/>
    <p:sldLayoutId id="2147484266" r:id="rId2"/>
  </p:sldLayoutIdLst>
  <p:txStyles>
    <p:titleStyle>
      <a:lvl1pPr algn="l" defTabSz="68578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2pPr>
      <a:lvl3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3pPr>
      <a:lvl4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4pPr>
      <a:lvl5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5pPr>
      <a:lvl6pPr marL="457189" algn="l" defTabSz="685783" rtl="0" fontAlgn="base">
        <a:lnSpc>
          <a:spcPct val="90000"/>
        </a:lnSpc>
        <a:spcBef>
          <a:spcPct val="0"/>
        </a:spcBef>
        <a:spcAft>
          <a:spcPct val="0"/>
        </a:spcAft>
        <a:defRPr sz="3300">
          <a:solidFill>
            <a:schemeClr val="tx1"/>
          </a:solidFill>
          <a:latin typeface="Arial" panose="020B0604020202020204" pitchFamily="34" charset="0"/>
        </a:defRPr>
      </a:lvl6pPr>
      <a:lvl7pPr marL="914377" algn="l" defTabSz="685783" rtl="0" fontAlgn="base">
        <a:lnSpc>
          <a:spcPct val="90000"/>
        </a:lnSpc>
        <a:spcBef>
          <a:spcPct val="0"/>
        </a:spcBef>
        <a:spcAft>
          <a:spcPct val="0"/>
        </a:spcAft>
        <a:defRPr sz="3300">
          <a:solidFill>
            <a:schemeClr val="tx1"/>
          </a:solidFill>
          <a:latin typeface="Arial" panose="020B0604020202020204" pitchFamily="34" charset="0"/>
        </a:defRPr>
      </a:lvl7pPr>
      <a:lvl8pPr marL="1371566" algn="l" defTabSz="685783" rtl="0" fontAlgn="base">
        <a:lnSpc>
          <a:spcPct val="90000"/>
        </a:lnSpc>
        <a:spcBef>
          <a:spcPct val="0"/>
        </a:spcBef>
        <a:spcAft>
          <a:spcPct val="0"/>
        </a:spcAft>
        <a:defRPr sz="3300">
          <a:solidFill>
            <a:schemeClr val="tx1"/>
          </a:solidFill>
          <a:latin typeface="Arial" panose="020B0604020202020204" pitchFamily="34" charset="0"/>
        </a:defRPr>
      </a:lvl8pPr>
      <a:lvl9pPr marL="1828754" algn="l" defTabSz="685783" rtl="0" fontAlgn="base">
        <a:lnSpc>
          <a:spcPct val="90000"/>
        </a:lnSpc>
        <a:spcBef>
          <a:spcPct val="0"/>
        </a:spcBef>
        <a:spcAft>
          <a:spcPct val="0"/>
        </a:spcAft>
        <a:defRPr sz="3300">
          <a:solidFill>
            <a:schemeClr val="tx1"/>
          </a:solidFill>
          <a:latin typeface="Arial" panose="020B0604020202020204" pitchFamily="34" charset="0"/>
        </a:defRPr>
      </a:lvl9pPr>
    </p:titleStyle>
    <p:bodyStyle>
      <a:lvl1pPr marL="171446" indent="-171446" algn="l" defTabSz="685783" rtl="0" eaLnBrk="0" fontAlgn="base" hangingPunct="0">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1747353824"/>
      </p:ext>
    </p:extLst>
  </p:cSld>
  <p:clrMap bg1="lt1" tx1="dk1" bg2="lt2" tx2="dk2" accent1="accent1" accent2="accent2" accent3="accent3" accent4="accent4" accent5="accent5" accent6="accent6" hlink="hlink" folHlink="folHlink"/>
  <p:sldLayoutIdLst>
    <p:sldLayoutId id="2147484701" r:id="rId1"/>
    <p:sldLayoutId id="2147484702" r:id="rId2"/>
    <p:sldLayoutId id="2147484703" r:id="rId3"/>
    <p:sldLayoutId id="2147484704" r:id="rId4"/>
    <p:sldLayoutId id="2147484705" r:id="rId5"/>
    <p:sldLayoutId id="2147484706" r:id="rId6"/>
    <p:sldLayoutId id="2147484707" r:id="rId7"/>
    <p:sldLayoutId id="2147484708" r:id="rId8"/>
    <p:sldLayoutId id="2147484709" r:id="rId9"/>
    <p:sldLayoutId id="2147484710" r:id="rId10"/>
    <p:sldLayoutId id="2147484711" r:id="rId11"/>
    <p:sldLayoutId id="2147484712" r:id="rId12"/>
    <p:sldLayoutId id="2147484713" r:id="rId13"/>
    <p:sldLayoutId id="2147484714" r:id="rId14"/>
    <p:sldLayoutId id="2147484715" r:id="rId15"/>
    <p:sldLayoutId id="2147484716" r:id="rId16"/>
    <p:sldLayoutId id="2147484717" r:id="rId17"/>
    <p:sldLayoutId id="2147484718" r:id="rId18"/>
    <p:sldLayoutId id="2147484719" r:id="rId19"/>
    <p:sldLayoutId id="2147484720" r:id="rId20"/>
    <p:sldLayoutId id="2147484721" r:id="rId21"/>
    <p:sldLayoutId id="2147484722" r:id="rId22"/>
    <p:sldLayoutId id="2147484723" r:id="rId23"/>
    <p:sldLayoutId id="2147484724" r:id="rId24"/>
    <p:sldLayoutId id="2147484725" r:id="rId25"/>
    <p:sldLayoutId id="2147484726" r:id="rId26"/>
    <p:sldLayoutId id="2147484727" r:id="rId27"/>
    <p:sldLayoutId id="2147484728" r:id="rId28"/>
    <p:sldLayoutId id="2147484729" r:id="rId29"/>
    <p:sldLayoutId id="2147484730" r:id="rId30"/>
    <p:sldLayoutId id="2147484731" r:id="rId31"/>
    <p:sldLayoutId id="2147484732" r:id="rId32"/>
    <p:sldLayoutId id="2147484733" r:id="rId33"/>
    <p:sldLayoutId id="2147484734" r:id="rId34"/>
    <p:sldLayoutId id="2147484735" r:id="rId35"/>
    <p:sldLayoutId id="2147484736" r:id="rId36"/>
    <p:sldLayoutId id="2147484737" r:id="rId37"/>
    <p:sldLayoutId id="2147484738" r:id="rId38"/>
    <p:sldLayoutId id="2147484739" r:id="rId39"/>
    <p:sldLayoutId id="2147484740" r:id="rId40"/>
    <p:sldLayoutId id="2147484741" r:id="rId41"/>
    <p:sldLayoutId id="2147484742" r:id="rId42"/>
    <p:sldLayoutId id="2147484743" r:id="rId43"/>
    <p:sldLayoutId id="2147484744" r:id="rId44"/>
    <p:sldLayoutId id="2147484745" r:id="rId45"/>
    <p:sldLayoutId id="2147484746" r:id="rId46"/>
    <p:sldLayoutId id="2147484747" r:id="rId47"/>
    <p:sldLayoutId id="2147484748" r:id="rId48"/>
    <p:sldLayoutId id="2147484749" r:id="rId49"/>
    <p:sldLayoutId id="2147484750" r:id="rId50"/>
    <p:sldLayoutId id="2147484751" r:id="rId51"/>
    <p:sldLayoutId id="2147484752" r:id="rId52"/>
    <p:sldLayoutId id="2147484753" r:id="rId53"/>
    <p:sldLayoutId id="2147484754" r:id="rId54"/>
    <p:sldLayoutId id="2147484755" r:id="rId55"/>
    <p:sldLayoutId id="2147484756" r:id="rId56"/>
    <p:sldLayoutId id="2147484757" r:id="rId57"/>
    <p:sldLayoutId id="2147484758" r:id="rId58"/>
    <p:sldLayoutId id="2147484759" r:id="rId59"/>
    <p:sldLayoutId id="2147484760" r:id="rId60"/>
    <p:sldLayoutId id="2147484762" r:id="rId61"/>
    <p:sldLayoutId id="2147484763" r:id="rId62"/>
    <p:sldLayoutId id="2147484764" r:id="rId63"/>
    <p:sldLayoutId id="2147484765" r:id="rId64"/>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Arial" panose="020B0604020202020204"/>
              </a:defRPr>
            </a:lvl1pPr>
          </a:lstStyle>
          <a:p>
            <a:pPr>
              <a:defRPr/>
            </a:pPr>
            <a:fld id="{CF191AEE-B618-4450-98D5-50DC01C2C163}" type="datetimeFigureOut">
              <a:rPr lang="en-US"/>
              <a:pPr>
                <a:defRPr/>
              </a:pPr>
              <a:t>7/25/2025</a:t>
            </a:fld>
            <a:endParaRPr lang="en-US"/>
          </a:p>
        </p:txBody>
      </p:sp>
      <p:sp>
        <p:nvSpPr>
          <p:cNvPr id="5" name="Footer Placeholder 4"/>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Arial" panose="020B0604020202020204"/>
              </a:defRPr>
            </a:lvl1pPr>
          </a:lstStyle>
          <a:p>
            <a:pPr>
              <a:defRPr/>
            </a:pPr>
            <a:endParaRPr lang="en-US"/>
          </a:p>
        </p:txBody>
      </p:sp>
      <p:sp>
        <p:nvSpPr>
          <p:cNvPr id="6" name="Slide Number Placeholder 5"/>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Arial" panose="020B0604020202020204"/>
              </a:defRPr>
            </a:lvl1pPr>
          </a:lstStyle>
          <a:p>
            <a:pPr>
              <a:defRPr/>
            </a:pPr>
            <a:fld id="{E0081853-8A03-4539-84F2-B57A84C0BE81}" type="slidenum">
              <a:rPr lang="en-US"/>
              <a:pPr>
                <a:defRPr/>
              </a:pPr>
              <a:t>‹#›</a:t>
            </a:fld>
            <a:endParaRPr lang="en-US"/>
          </a:p>
        </p:txBody>
      </p:sp>
    </p:spTree>
    <p:extLst>
      <p:ext uri="{BB962C8B-B14F-4D97-AF65-F5344CB8AC3E}">
        <p14:creationId xmlns:p14="http://schemas.microsoft.com/office/powerpoint/2010/main" val="3537960480"/>
      </p:ext>
    </p:extLst>
  </p:cSld>
  <p:clrMap bg1="lt1" tx1="dk1" bg2="lt2" tx2="dk2" accent1="accent1" accent2="accent2" accent3="accent3" accent4="accent4" accent5="accent5" accent6="accent6" hlink="hlink" folHlink="folHlink"/>
  <p:sldLayoutIdLst>
    <p:sldLayoutId id="2147484335" r:id="rId1"/>
  </p:sldLayoutIdLst>
  <p:txStyles>
    <p:titleStyle>
      <a:lvl1pPr algn="l" defTabSz="68578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2pPr>
      <a:lvl3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3pPr>
      <a:lvl4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4pPr>
      <a:lvl5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5pPr>
      <a:lvl6pPr marL="457189" algn="l" defTabSz="685783" rtl="0" fontAlgn="base">
        <a:lnSpc>
          <a:spcPct val="90000"/>
        </a:lnSpc>
        <a:spcBef>
          <a:spcPct val="0"/>
        </a:spcBef>
        <a:spcAft>
          <a:spcPct val="0"/>
        </a:spcAft>
        <a:defRPr sz="3300">
          <a:solidFill>
            <a:schemeClr val="tx1"/>
          </a:solidFill>
          <a:latin typeface="Arial" panose="020B0604020202020204" pitchFamily="34" charset="0"/>
        </a:defRPr>
      </a:lvl6pPr>
      <a:lvl7pPr marL="914377" algn="l" defTabSz="685783" rtl="0" fontAlgn="base">
        <a:lnSpc>
          <a:spcPct val="90000"/>
        </a:lnSpc>
        <a:spcBef>
          <a:spcPct val="0"/>
        </a:spcBef>
        <a:spcAft>
          <a:spcPct val="0"/>
        </a:spcAft>
        <a:defRPr sz="3300">
          <a:solidFill>
            <a:schemeClr val="tx1"/>
          </a:solidFill>
          <a:latin typeface="Arial" panose="020B0604020202020204" pitchFamily="34" charset="0"/>
        </a:defRPr>
      </a:lvl7pPr>
      <a:lvl8pPr marL="1371566" algn="l" defTabSz="685783" rtl="0" fontAlgn="base">
        <a:lnSpc>
          <a:spcPct val="90000"/>
        </a:lnSpc>
        <a:spcBef>
          <a:spcPct val="0"/>
        </a:spcBef>
        <a:spcAft>
          <a:spcPct val="0"/>
        </a:spcAft>
        <a:defRPr sz="3300">
          <a:solidFill>
            <a:schemeClr val="tx1"/>
          </a:solidFill>
          <a:latin typeface="Arial" panose="020B0604020202020204" pitchFamily="34" charset="0"/>
        </a:defRPr>
      </a:lvl8pPr>
      <a:lvl9pPr marL="1828754" algn="l" defTabSz="685783" rtl="0" fontAlgn="base">
        <a:lnSpc>
          <a:spcPct val="90000"/>
        </a:lnSpc>
        <a:spcBef>
          <a:spcPct val="0"/>
        </a:spcBef>
        <a:spcAft>
          <a:spcPct val="0"/>
        </a:spcAft>
        <a:defRPr sz="3300">
          <a:solidFill>
            <a:schemeClr val="tx1"/>
          </a:solidFill>
          <a:latin typeface="Arial" panose="020B0604020202020204" pitchFamily="34" charset="0"/>
        </a:defRPr>
      </a:lvl9pPr>
    </p:titleStyle>
    <p:bodyStyle>
      <a:lvl1pPr marL="171446" indent="-171446" algn="l" defTabSz="685783" rtl="0" eaLnBrk="0" fontAlgn="base" hangingPunct="0">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4053368873"/>
      </p:ext>
    </p:extLst>
  </p:cSld>
  <p:clrMap bg1="lt1" tx1="dk1" bg2="lt2" tx2="dk2" accent1="accent1" accent2="accent2" accent3="accent3" accent4="accent4" accent5="accent5" accent6="accent6" hlink="hlink" folHlink="folHlink"/>
  <p:sldLayoutIdLst>
    <p:sldLayoutId id="2147484651" r:id="rId1"/>
    <p:sldLayoutId id="2147484527" r:id="rId2"/>
    <p:sldLayoutId id="2147484374" r:id="rId3"/>
    <p:sldLayoutId id="2147484375" r:id="rId4"/>
    <p:sldLayoutId id="2147484376" r:id="rId5"/>
    <p:sldLayoutId id="2147484377" r:id="rId6"/>
    <p:sldLayoutId id="2147483655" r:id="rId7"/>
    <p:sldLayoutId id="2147484516" r:id="rId8"/>
    <p:sldLayoutId id="2147484020" r:id="rId9"/>
    <p:sldLayoutId id="2147484022" r:id="rId10"/>
    <p:sldLayoutId id="2147483663" r:id="rId11"/>
    <p:sldLayoutId id="2147483665" r:id="rId12"/>
    <p:sldLayoutId id="2147484507" r:id="rId13"/>
    <p:sldLayoutId id="2147484378" r:id="rId14"/>
    <p:sldLayoutId id="2147484490" r:id="rId15"/>
    <p:sldLayoutId id="2147484379" r:id="rId16"/>
    <p:sldLayoutId id="2147484381" r:id="rId17"/>
    <p:sldLayoutId id="2147484393" r:id="rId18"/>
    <p:sldLayoutId id="2147484394" r:id="rId19"/>
    <p:sldLayoutId id="2147483668" r:id="rId20"/>
    <p:sldLayoutId id="2147484517" r:id="rId21"/>
    <p:sldLayoutId id="2147483699" r:id="rId22"/>
    <p:sldLayoutId id="2147483674" r:id="rId23"/>
    <p:sldLayoutId id="2147484522" r:id="rId24"/>
    <p:sldLayoutId id="2147484400" r:id="rId25"/>
    <p:sldLayoutId id="2147484401" r:id="rId26"/>
    <p:sldLayoutId id="2147484523" r:id="rId27"/>
    <p:sldLayoutId id="2147484402" r:id="rId28"/>
    <p:sldLayoutId id="2147484403" r:id="rId29"/>
    <p:sldLayoutId id="2147484524" r:id="rId30"/>
    <p:sldLayoutId id="2147483687" r:id="rId31"/>
    <p:sldLayoutId id="2147483661" r:id="rId32"/>
    <p:sldLayoutId id="2147483688" r:id="rId33"/>
    <p:sldLayoutId id="2147483662" r:id="rId34"/>
    <p:sldLayoutId id="2147483693" r:id="rId35"/>
    <p:sldLayoutId id="2147483989" r:id="rId36"/>
    <p:sldLayoutId id="2147483667" r:id="rId37"/>
    <p:sldLayoutId id="2147483671" r:id="rId38"/>
    <p:sldLayoutId id="2147484404" r:id="rId39"/>
    <p:sldLayoutId id="2147484405" r:id="rId40"/>
    <p:sldLayoutId id="2147484407" r:id="rId41"/>
    <p:sldLayoutId id="2147484418" r:id="rId42"/>
    <p:sldLayoutId id="2147484029" r:id="rId43"/>
    <p:sldLayoutId id="2147484422" r:id="rId44"/>
    <p:sldLayoutId id="2147483694" r:id="rId45"/>
    <p:sldLayoutId id="2147484428" r:id="rId46"/>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4170" r:id="rId1"/>
    <p:sldLayoutId id="2147484526" r:id="rId2"/>
    <p:sldLayoutId id="2147483684" r:id="rId3"/>
    <p:sldLayoutId id="2147483660" r:id="rId4"/>
    <p:sldLayoutId id="2147483677" r:id="rId5"/>
    <p:sldLayoutId id="2147484494" r:id="rId6"/>
    <p:sldLayoutId id="2147484495" r:id="rId7"/>
    <p:sldLayoutId id="2147484496" r:id="rId8"/>
    <p:sldLayoutId id="2147484497" r:id="rId9"/>
    <p:sldLayoutId id="2147483669" r:id="rId10"/>
    <p:sldLayoutId id="2147483664" r:id="rId11"/>
    <p:sldLayoutId id="2147483651" r:id="rId12"/>
    <p:sldLayoutId id="2147483672" r:id="rId13"/>
    <p:sldLayoutId id="2147484499" r:id="rId14"/>
    <p:sldLayoutId id="2147484500" r:id="rId15"/>
    <p:sldLayoutId id="2147484501" r:id="rId16"/>
    <p:sldLayoutId id="2147484502" r:id="rId17"/>
    <p:sldLayoutId id="2147484503" r:id="rId18"/>
    <p:sldLayoutId id="2147484504" r:id="rId19"/>
    <p:sldLayoutId id="2147484505" r:id="rId20"/>
    <p:sldLayoutId id="2147483692" r:id="rId21"/>
    <p:sldLayoutId id="2147484506" r:id="rId22"/>
    <p:sldLayoutId id="2147483690" r:id="rId23"/>
    <p:sldLayoutId id="2147483696" r:id="rId24"/>
    <p:sldLayoutId id="2147483697" r:id="rId25"/>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141610388"/>
      </p:ext>
    </p:extLst>
  </p:cSld>
  <p:clrMap bg1="lt1" tx1="dk1" bg2="lt2" tx2="dk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6" r:id="rId8"/>
    <p:sldLayoutId id="2147484537" r:id="rId9"/>
    <p:sldLayoutId id="2147484538" r:id="rId10"/>
    <p:sldLayoutId id="2147484539" r:id="rId11"/>
    <p:sldLayoutId id="2147484540" r:id="rId12"/>
    <p:sldLayoutId id="2147484541" r:id="rId13"/>
    <p:sldLayoutId id="2147484542" r:id="rId14"/>
    <p:sldLayoutId id="2147484543" r:id="rId15"/>
    <p:sldLayoutId id="2147484544" r:id="rId16"/>
    <p:sldLayoutId id="2147484545" r:id="rId17"/>
    <p:sldLayoutId id="2147484546" r:id="rId18"/>
    <p:sldLayoutId id="2147484547" r:id="rId19"/>
    <p:sldLayoutId id="2147484548" r:id="rId20"/>
    <p:sldLayoutId id="2147484549" r:id="rId21"/>
    <p:sldLayoutId id="2147484550" r:id="rId22"/>
    <p:sldLayoutId id="2147484551" r:id="rId23"/>
    <p:sldLayoutId id="2147484552" r:id="rId24"/>
    <p:sldLayoutId id="2147484553" r:id="rId25"/>
    <p:sldLayoutId id="2147484554" r:id="rId26"/>
    <p:sldLayoutId id="2147484555" r:id="rId27"/>
    <p:sldLayoutId id="2147484556" r:id="rId28"/>
    <p:sldLayoutId id="2147484557" r:id="rId29"/>
    <p:sldLayoutId id="2147484558" r:id="rId30"/>
    <p:sldLayoutId id="2147484559" r:id="rId31"/>
    <p:sldLayoutId id="2147484560" r:id="rId32"/>
    <p:sldLayoutId id="2147484561" r:id="rId33"/>
    <p:sldLayoutId id="2147484562" r:id="rId34"/>
    <p:sldLayoutId id="2147484563" r:id="rId35"/>
    <p:sldLayoutId id="2147484564" r:id="rId36"/>
    <p:sldLayoutId id="2147484565" r:id="rId37"/>
    <p:sldLayoutId id="2147484566" r:id="rId38"/>
    <p:sldLayoutId id="2147484567" r:id="rId39"/>
    <p:sldLayoutId id="2147484568" r:id="rId40"/>
    <p:sldLayoutId id="2147484569" r:id="rId41"/>
    <p:sldLayoutId id="2147484570" r:id="rId42"/>
    <p:sldLayoutId id="2147484571" r:id="rId43"/>
    <p:sldLayoutId id="2147484572" r:id="rId44"/>
    <p:sldLayoutId id="2147484573" r:id="rId45"/>
    <p:sldLayoutId id="2147484574" r:id="rId46"/>
    <p:sldLayoutId id="2147484575" r:id="rId47"/>
    <p:sldLayoutId id="2147484576" r:id="rId48"/>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1000960959"/>
      </p:ext>
    </p:extLst>
  </p:cSld>
  <p:clrMap bg1="lt1" tx1="dk1" bg2="lt2" tx2="dk2" accent1="accent1" accent2="accent2" accent3="accent3" accent4="accent4" accent5="accent5" accent6="accent6" hlink="hlink" folHlink="folHlink"/>
  <p:sldLayoutIdLst>
    <p:sldLayoutId id="2147484578" r:id="rId1"/>
    <p:sldLayoutId id="2147484579" r:id="rId2"/>
    <p:sldLayoutId id="2147484580" r:id="rId3"/>
    <p:sldLayoutId id="2147484581" r:id="rId4"/>
    <p:sldLayoutId id="2147484582" r:id="rId5"/>
    <p:sldLayoutId id="2147484583" r:id="rId6"/>
    <p:sldLayoutId id="2147484584" r:id="rId7"/>
    <p:sldLayoutId id="2147484585" r:id="rId8"/>
    <p:sldLayoutId id="2147484586" r:id="rId9"/>
    <p:sldLayoutId id="2147484587" r:id="rId10"/>
    <p:sldLayoutId id="2147484588" r:id="rId11"/>
    <p:sldLayoutId id="2147484589" r:id="rId12"/>
    <p:sldLayoutId id="2147484590" r:id="rId13"/>
    <p:sldLayoutId id="2147484591" r:id="rId14"/>
    <p:sldLayoutId id="2147484592" r:id="rId15"/>
    <p:sldLayoutId id="2147484593" r:id="rId16"/>
    <p:sldLayoutId id="2147484594" r:id="rId17"/>
    <p:sldLayoutId id="2147484595" r:id="rId18"/>
    <p:sldLayoutId id="2147484596" r:id="rId19"/>
    <p:sldLayoutId id="2147484597" r:id="rId20"/>
    <p:sldLayoutId id="2147484598" r:id="rId21"/>
    <p:sldLayoutId id="2147484599" r:id="rId22"/>
    <p:sldLayoutId id="2147484600" r:id="rId23"/>
    <p:sldLayoutId id="2147484601" r:id="rId24"/>
    <p:sldLayoutId id="2147484602" r:id="rId25"/>
    <p:sldLayoutId id="2147484603" r:id="rId26"/>
    <p:sldLayoutId id="2147484604" r:id="rId27"/>
    <p:sldLayoutId id="2147484605" r:id="rId28"/>
    <p:sldLayoutId id="2147484606" r:id="rId29"/>
    <p:sldLayoutId id="2147484607" r:id="rId30"/>
    <p:sldLayoutId id="2147484608" r:id="rId31"/>
    <p:sldLayoutId id="2147484609" r:id="rId32"/>
    <p:sldLayoutId id="2147484610" r:id="rId33"/>
    <p:sldLayoutId id="2147484611" r:id="rId34"/>
    <p:sldLayoutId id="2147484612" r:id="rId35"/>
    <p:sldLayoutId id="2147484613" r:id="rId36"/>
    <p:sldLayoutId id="2147484614" r:id="rId37"/>
    <p:sldLayoutId id="2147484615" r:id="rId38"/>
    <p:sldLayoutId id="2147484616" r:id="rId39"/>
    <p:sldLayoutId id="2147484617" r:id="rId40"/>
    <p:sldLayoutId id="2147484618" r:id="rId41"/>
    <p:sldLayoutId id="2147484619" r:id="rId42"/>
    <p:sldLayoutId id="2147484620" r:id="rId43"/>
    <p:sldLayoutId id="2147484621" r:id="rId44"/>
    <p:sldLayoutId id="2147484622" r:id="rId45"/>
    <p:sldLayoutId id="2147484624" r:id="rId46"/>
    <p:sldLayoutId id="2147484625" r:id="rId4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352765385"/>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 id="2147484638" r:id="rId12"/>
    <p:sldLayoutId id="2147484639" r:id="rId13"/>
    <p:sldLayoutId id="2147484640" r:id="rId14"/>
    <p:sldLayoutId id="2147484641" r:id="rId15"/>
    <p:sldLayoutId id="2147484642" r:id="rId16"/>
    <p:sldLayoutId id="2147484643" r:id="rId17"/>
    <p:sldLayoutId id="2147484644" r:id="rId18"/>
    <p:sldLayoutId id="2147484645" r:id="rId19"/>
    <p:sldLayoutId id="2147484646" r:id="rId20"/>
    <p:sldLayoutId id="2147484647" r:id="rId21"/>
    <p:sldLayoutId id="2147484648" r:id="rId22"/>
    <p:sldLayoutId id="2147484649" r:id="rId23"/>
    <p:sldLayoutId id="2147484650" r:id="rId24"/>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4652" r:id="rId1"/>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E90388-059A-9EBD-C699-4AC69F53DD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1E0F81-C44D-9F0E-119B-BD8D3E9857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8B8A4-D701-6A9D-96B8-1CF14AB6B2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0E5960-9A4B-47B3-8DEB-B980385AC866}" type="datetimeFigureOut">
              <a:rPr lang="en-US" smtClean="0"/>
              <a:t>7/25/2025</a:t>
            </a:fld>
            <a:endParaRPr lang="en-US"/>
          </a:p>
        </p:txBody>
      </p:sp>
      <p:sp>
        <p:nvSpPr>
          <p:cNvPr id="5" name="Footer Placeholder 4">
            <a:extLst>
              <a:ext uri="{FF2B5EF4-FFF2-40B4-BE49-F238E27FC236}">
                <a16:creationId xmlns:a16="http://schemas.microsoft.com/office/drawing/2014/main" id="{EEECEACB-29D6-5B7F-476E-B0A3C3367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782EFF8-A736-7FE0-0E1B-A535098B0B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EA946E-C687-498E-8DD8-487A24C031E4}" type="slidenum">
              <a:rPr lang="en-US" smtClean="0"/>
              <a:t>‹#›</a:t>
            </a:fld>
            <a:endParaRPr lang="en-US"/>
          </a:p>
        </p:txBody>
      </p:sp>
    </p:spTree>
    <p:extLst>
      <p:ext uri="{BB962C8B-B14F-4D97-AF65-F5344CB8AC3E}">
        <p14:creationId xmlns:p14="http://schemas.microsoft.com/office/powerpoint/2010/main" val="4107694384"/>
      </p:ext>
    </p:extLst>
  </p:cSld>
  <p:clrMap bg1="lt1" tx1="dk1" bg2="lt2" tx2="dk2" accent1="accent1" accent2="accent2" accent3="accent3" accent4="accent4" accent5="accent5" accent6="accent6" hlink="hlink" folHlink="folHlink"/>
  <p:sldLayoutIdLst>
    <p:sldLayoutId id="2147484654" r:id="rId1"/>
    <p:sldLayoutId id="2147484655" r:id="rId2"/>
    <p:sldLayoutId id="2147484656" r:id="rId3"/>
    <p:sldLayoutId id="2147484657" r:id="rId4"/>
    <p:sldLayoutId id="2147484658" r:id="rId5"/>
    <p:sldLayoutId id="2147484659" r:id="rId6"/>
    <p:sldLayoutId id="2147484660" r:id="rId7"/>
    <p:sldLayoutId id="2147484661" r:id="rId8"/>
    <p:sldLayoutId id="2147484662" r:id="rId9"/>
    <p:sldLayoutId id="2147484663" r:id="rId10"/>
    <p:sldLayoutId id="2147484664" r:id="rId11"/>
    <p:sldLayoutId id="2147484665" r:id="rId12"/>
    <p:sldLayoutId id="2147484666" r:id="rId13"/>
    <p:sldLayoutId id="2147484667" r:id="rId14"/>
    <p:sldLayoutId id="2147484668" r:id="rId15"/>
    <p:sldLayoutId id="2147484669" r:id="rId16"/>
    <p:sldLayoutId id="2147484670" r:id="rId17"/>
    <p:sldLayoutId id="2147484671" r:id="rId18"/>
    <p:sldLayoutId id="2147484672" r:id="rId19"/>
    <p:sldLayoutId id="2147484673" r:id="rId20"/>
    <p:sldLayoutId id="2147484674" r:id="rId21"/>
    <p:sldLayoutId id="2147484675" r:id="rId22"/>
    <p:sldLayoutId id="2147484676" r:id="rId23"/>
    <p:sldLayoutId id="2147484677" r:id="rId24"/>
    <p:sldLayoutId id="2147484678" r:id="rId25"/>
    <p:sldLayoutId id="2147484679" r:id="rId26"/>
    <p:sldLayoutId id="2147484680" r:id="rId27"/>
    <p:sldLayoutId id="2147484681" r:id="rId28"/>
    <p:sldLayoutId id="2147484682" r:id="rId29"/>
    <p:sldLayoutId id="2147484683" r:id="rId30"/>
    <p:sldLayoutId id="2147484684" r:id="rId31"/>
    <p:sldLayoutId id="2147484685" r:id="rId32"/>
    <p:sldLayoutId id="2147484686" r:id="rId33"/>
    <p:sldLayoutId id="2147484687" r:id="rId34"/>
    <p:sldLayoutId id="2147484688" r:id="rId35"/>
    <p:sldLayoutId id="2147484689" r:id="rId36"/>
    <p:sldLayoutId id="2147484690" r:id="rId37"/>
    <p:sldLayoutId id="2147484691" r:id="rId38"/>
    <p:sldLayoutId id="2147484692" r:id="rId39"/>
    <p:sldLayoutId id="2147484693" r:id="rId40"/>
    <p:sldLayoutId id="2147484694" r:id="rId41"/>
    <p:sldLayoutId id="2147484695" r:id="rId42"/>
    <p:sldLayoutId id="2147484696" r:id="rId43"/>
    <p:sldLayoutId id="2147484697" r:id="rId44"/>
    <p:sldLayoutId id="2147484698" r:id="rId45"/>
    <p:sldLayoutId id="214748469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4.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44.svg"/><Relationship Id="rId4" Type="http://schemas.openxmlformats.org/officeDocument/2006/relationships/image" Target="../media/image25.sv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24.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14.xml"/><Relationship Id="rId16" Type="http://schemas.openxmlformats.org/officeDocument/2006/relationships/image" Target="../media/image54.svg"/><Relationship Id="rId1" Type="http://schemas.openxmlformats.org/officeDocument/2006/relationships/slideLayout" Target="../slideLayouts/slideLayout76.xml"/><Relationship Id="rId6" Type="http://schemas.openxmlformats.org/officeDocument/2006/relationships/image" Target="../media/image23.svg"/><Relationship Id="rId11" Type="http://schemas.openxmlformats.org/officeDocument/2006/relationships/image" Target="../media/image49.png"/><Relationship Id="rId5" Type="http://schemas.openxmlformats.org/officeDocument/2006/relationships/image" Target="../media/image22.png"/><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image" Target="../media/image25.svg"/><Relationship Id="rId9" Type="http://schemas.openxmlformats.org/officeDocument/2006/relationships/image" Target="../media/image47.png"/><Relationship Id="rId14" Type="http://schemas.openxmlformats.org/officeDocument/2006/relationships/image" Target="../media/image52.svg"/></Relationships>
</file>

<file path=ppt/slides/_rels/slide1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7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sv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6.sv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62.sv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64.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33.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6.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98.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75.sv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124.xml"/></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32.xml"/><Relationship Id="rId4" Type="http://schemas.openxmlformats.org/officeDocument/2006/relationships/image" Target="../media/image78.svg"/></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28.xml"/><Relationship Id="rId5" Type="http://schemas.openxmlformats.org/officeDocument/2006/relationships/image" Target="../media/image80.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181.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34.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18" Type="http://schemas.openxmlformats.org/officeDocument/2006/relationships/image" Target="../media/image102.sv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svg"/><Relationship Id="rId17" Type="http://schemas.openxmlformats.org/officeDocument/2006/relationships/image" Target="../media/image101.png"/><Relationship Id="rId2" Type="http://schemas.openxmlformats.org/officeDocument/2006/relationships/notesSlide" Target="../notesSlides/notesSlide34.xml"/><Relationship Id="rId16" Type="http://schemas.openxmlformats.org/officeDocument/2006/relationships/image" Target="../media/image100.svg"/><Relationship Id="rId1" Type="http://schemas.openxmlformats.org/officeDocument/2006/relationships/slideLayout" Target="../slideLayouts/slideLayout25.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svg"/><Relationship Id="rId4" Type="http://schemas.openxmlformats.org/officeDocument/2006/relationships/image" Target="../media/image88.svg"/><Relationship Id="rId9" Type="http://schemas.openxmlformats.org/officeDocument/2006/relationships/image" Target="../media/image93.png"/><Relationship Id="rId14" Type="http://schemas.openxmlformats.org/officeDocument/2006/relationships/image" Target="../media/image98.svg"/></Relationships>
</file>

<file path=ppt/slides/_rels/slide35.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65.png"/><Relationship Id="rId18" Type="http://schemas.openxmlformats.org/officeDocument/2006/relationships/image" Target="../media/image114.svg"/><Relationship Id="rId3" Type="http://schemas.openxmlformats.org/officeDocument/2006/relationships/image" Target="../media/image49.png"/><Relationship Id="rId21" Type="http://schemas.openxmlformats.org/officeDocument/2006/relationships/image" Target="../media/image117.png"/><Relationship Id="rId7" Type="http://schemas.openxmlformats.org/officeDocument/2006/relationships/image" Target="../media/image105.png"/><Relationship Id="rId12" Type="http://schemas.openxmlformats.org/officeDocument/2006/relationships/image" Target="../media/image110.svg"/><Relationship Id="rId17" Type="http://schemas.openxmlformats.org/officeDocument/2006/relationships/image" Target="../media/image113.png"/><Relationship Id="rId2" Type="http://schemas.openxmlformats.org/officeDocument/2006/relationships/notesSlide" Target="../notesSlides/notesSlide35.xml"/><Relationship Id="rId16" Type="http://schemas.openxmlformats.org/officeDocument/2006/relationships/image" Target="../media/image112.svg"/><Relationship Id="rId20" Type="http://schemas.openxmlformats.org/officeDocument/2006/relationships/image" Target="../media/image116.svg"/><Relationship Id="rId1" Type="http://schemas.openxmlformats.org/officeDocument/2006/relationships/slideLayout" Target="../slideLayouts/slideLayout20.xml"/><Relationship Id="rId6" Type="http://schemas.openxmlformats.org/officeDocument/2006/relationships/image" Target="../media/image104.sv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1.png"/><Relationship Id="rId10" Type="http://schemas.openxmlformats.org/officeDocument/2006/relationships/image" Target="../media/image108.svg"/><Relationship Id="rId19" Type="http://schemas.openxmlformats.org/officeDocument/2006/relationships/image" Target="../media/image115.png"/><Relationship Id="rId4" Type="http://schemas.openxmlformats.org/officeDocument/2006/relationships/image" Target="../media/image50.svg"/><Relationship Id="rId9" Type="http://schemas.openxmlformats.org/officeDocument/2006/relationships/image" Target="../media/image107.png"/><Relationship Id="rId14" Type="http://schemas.openxmlformats.org/officeDocument/2006/relationships/image" Target="../media/image66.svg"/><Relationship Id="rId22" Type="http://schemas.openxmlformats.org/officeDocument/2006/relationships/image" Target="../media/image118.svg"/></Relationships>
</file>

<file path=ppt/slides/_rels/slide3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7.xml"/><Relationship Id="rId1" Type="http://schemas.openxmlformats.org/officeDocument/2006/relationships/slideLayout" Target="../slideLayouts/slideLayout19.xml"/><Relationship Id="rId5" Type="http://schemas.openxmlformats.org/officeDocument/2006/relationships/image" Target="../media/image122.svg"/><Relationship Id="rId4" Type="http://schemas.openxmlformats.org/officeDocument/2006/relationships/image" Target="../media/image121.png"/></Relationships>
</file>

<file path=ppt/slides/_rels/slide38.xml.rels><?xml version="1.0" encoding="UTF-8" standalone="yes"?>
<Relationships xmlns="http://schemas.openxmlformats.org/package/2006/relationships"><Relationship Id="rId8" Type="http://schemas.openxmlformats.org/officeDocument/2006/relationships/image" Target="../media/image128.svg"/><Relationship Id="rId13" Type="http://schemas.openxmlformats.org/officeDocument/2006/relationships/image" Target="../media/image133.png"/><Relationship Id="rId18" Type="http://schemas.openxmlformats.org/officeDocument/2006/relationships/image" Target="../media/image138.svg"/><Relationship Id="rId3" Type="http://schemas.openxmlformats.org/officeDocument/2006/relationships/image" Target="../media/image123.png"/><Relationship Id="rId21" Type="http://schemas.openxmlformats.org/officeDocument/2006/relationships/image" Target="../media/image141.png"/><Relationship Id="rId7" Type="http://schemas.openxmlformats.org/officeDocument/2006/relationships/image" Target="../media/image127.png"/><Relationship Id="rId12" Type="http://schemas.openxmlformats.org/officeDocument/2006/relationships/image" Target="../media/image132.svg"/><Relationship Id="rId17" Type="http://schemas.openxmlformats.org/officeDocument/2006/relationships/image" Target="../media/image137.png"/><Relationship Id="rId2" Type="http://schemas.openxmlformats.org/officeDocument/2006/relationships/notesSlide" Target="../notesSlides/notesSlide38.xml"/><Relationship Id="rId16" Type="http://schemas.openxmlformats.org/officeDocument/2006/relationships/image" Target="../media/image136.svg"/><Relationship Id="rId20" Type="http://schemas.openxmlformats.org/officeDocument/2006/relationships/image" Target="../media/image140.svg"/><Relationship Id="rId1" Type="http://schemas.openxmlformats.org/officeDocument/2006/relationships/slideLayout" Target="../slideLayouts/slideLayout58.xml"/><Relationship Id="rId6" Type="http://schemas.openxmlformats.org/officeDocument/2006/relationships/image" Target="../media/image126.svg"/><Relationship Id="rId11" Type="http://schemas.openxmlformats.org/officeDocument/2006/relationships/image" Target="../media/image131.png"/><Relationship Id="rId24" Type="http://schemas.openxmlformats.org/officeDocument/2006/relationships/image" Target="../media/image144.svg"/><Relationship Id="rId5" Type="http://schemas.openxmlformats.org/officeDocument/2006/relationships/image" Target="../media/image125.png"/><Relationship Id="rId15" Type="http://schemas.openxmlformats.org/officeDocument/2006/relationships/image" Target="../media/image135.png"/><Relationship Id="rId23" Type="http://schemas.openxmlformats.org/officeDocument/2006/relationships/image" Target="../media/image143.png"/><Relationship Id="rId10" Type="http://schemas.openxmlformats.org/officeDocument/2006/relationships/image" Target="../media/image130.svg"/><Relationship Id="rId19" Type="http://schemas.openxmlformats.org/officeDocument/2006/relationships/image" Target="../media/image139.png"/><Relationship Id="rId4" Type="http://schemas.openxmlformats.org/officeDocument/2006/relationships/image" Target="../media/image124.svg"/><Relationship Id="rId9" Type="http://schemas.openxmlformats.org/officeDocument/2006/relationships/image" Target="../media/image129.png"/><Relationship Id="rId14" Type="http://schemas.openxmlformats.org/officeDocument/2006/relationships/image" Target="../media/image134.svg"/><Relationship Id="rId22" Type="http://schemas.openxmlformats.org/officeDocument/2006/relationships/image" Target="../media/image142.svg"/></Relationships>
</file>

<file path=ppt/slides/_rels/slide39.xml.rels><?xml version="1.0" encoding="UTF-8" standalone="yes"?>
<Relationships xmlns="http://schemas.openxmlformats.org/package/2006/relationships"><Relationship Id="rId8" Type="http://schemas.openxmlformats.org/officeDocument/2006/relationships/image" Target="../media/image150.sv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39.xml"/><Relationship Id="rId1" Type="http://schemas.openxmlformats.org/officeDocument/2006/relationships/slideLayout" Target="../slideLayouts/slideLayout33.xml"/><Relationship Id="rId6" Type="http://schemas.openxmlformats.org/officeDocument/2006/relationships/image" Target="../media/image148.svg"/><Relationship Id="rId5" Type="http://schemas.openxmlformats.org/officeDocument/2006/relationships/image" Target="../media/image147.png"/><Relationship Id="rId10" Type="http://schemas.openxmlformats.org/officeDocument/2006/relationships/image" Target="../media/image152.svg"/><Relationship Id="rId4" Type="http://schemas.openxmlformats.org/officeDocument/2006/relationships/image" Target="../media/image146.svg"/><Relationship Id="rId9" Type="http://schemas.openxmlformats.org/officeDocument/2006/relationships/image" Target="../media/image151.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7.xml"/><Relationship Id="rId4" Type="http://schemas.openxmlformats.org/officeDocument/2006/relationships/image" Target="../media/image19.svg"/></Relationships>
</file>

<file path=ppt/slides/_rels/slide4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microsoft.com/office/2007/relationships/hdphoto" Target="../media/hdphoto3.wdp"/></Relationships>
</file>

<file path=ppt/slides/_rels/slide41.xml.rels><?xml version="1.0" encoding="UTF-8" standalone="yes"?>
<Relationships xmlns="http://schemas.openxmlformats.org/package/2006/relationships"><Relationship Id="rId8" Type="http://schemas.openxmlformats.org/officeDocument/2006/relationships/image" Target="../media/image159.svg"/><Relationship Id="rId3" Type="http://schemas.openxmlformats.org/officeDocument/2006/relationships/image" Target="../media/image154.png"/><Relationship Id="rId7" Type="http://schemas.openxmlformats.org/officeDocument/2006/relationships/image" Target="../media/image158.png"/><Relationship Id="rId12" Type="http://schemas.openxmlformats.org/officeDocument/2006/relationships/image" Target="../media/image163.sv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57.svg"/><Relationship Id="rId11" Type="http://schemas.openxmlformats.org/officeDocument/2006/relationships/image" Target="../media/image162.png"/><Relationship Id="rId5" Type="http://schemas.openxmlformats.org/officeDocument/2006/relationships/image" Target="../media/image156.png"/><Relationship Id="rId10" Type="http://schemas.openxmlformats.org/officeDocument/2006/relationships/image" Target="../media/image161.svg"/><Relationship Id="rId4" Type="http://schemas.openxmlformats.org/officeDocument/2006/relationships/image" Target="../media/image155.svg"/><Relationship Id="rId9" Type="http://schemas.openxmlformats.org/officeDocument/2006/relationships/image" Target="../media/image160.png"/></Relationships>
</file>

<file path=ppt/slides/_rels/slide4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2.xml"/><Relationship Id="rId1" Type="http://schemas.openxmlformats.org/officeDocument/2006/relationships/slideLayout" Target="../slideLayouts/slideLayout19.xml"/><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microsoft.com/office/2007/relationships/hdphoto" Target="../media/hdphoto5.wdp"/></Relationships>
</file>

<file path=ppt/slides/_rels/slide4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4.xml"/><Relationship Id="rId1" Type="http://schemas.openxmlformats.org/officeDocument/2006/relationships/slideLayout" Target="../slideLayouts/slideLayout274.xml"/><Relationship Id="rId6" Type="http://schemas.openxmlformats.org/officeDocument/2006/relationships/image" Target="../media/image167.svg"/><Relationship Id="rId5" Type="http://schemas.openxmlformats.org/officeDocument/2006/relationships/image" Target="../media/image166.png"/><Relationship Id="rId4" Type="http://schemas.openxmlformats.org/officeDocument/2006/relationships/image" Target="../media/image124.svg"/></Relationships>
</file>

<file path=ppt/slides/_rels/slide4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5.xml"/><Relationship Id="rId1" Type="http://schemas.openxmlformats.org/officeDocument/2006/relationships/slideLayout" Target="../slideLayouts/slideLayout274.xml"/><Relationship Id="rId4" Type="http://schemas.openxmlformats.org/officeDocument/2006/relationships/image" Target="../media/image169.svg"/></Relationships>
</file>

<file path=ppt/slides/_rels/slide4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6.xml"/><Relationship Id="rId1" Type="http://schemas.openxmlformats.org/officeDocument/2006/relationships/slideLayout" Target="../slideLayouts/slideLayout274.xml"/><Relationship Id="rId6" Type="http://schemas.openxmlformats.org/officeDocument/2006/relationships/image" Target="../media/image173.svg"/><Relationship Id="rId5" Type="http://schemas.openxmlformats.org/officeDocument/2006/relationships/image" Target="../media/image172.png"/><Relationship Id="rId4" Type="http://schemas.openxmlformats.org/officeDocument/2006/relationships/image" Target="../media/image171.svg"/></Relationships>
</file>

<file path=ppt/slides/_rels/slide47.xml.rels><?xml version="1.0" encoding="UTF-8" standalone="yes"?>
<Relationships xmlns="http://schemas.openxmlformats.org/package/2006/relationships"><Relationship Id="rId8" Type="http://schemas.openxmlformats.org/officeDocument/2006/relationships/image" Target="../media/image179.sv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47.xml"/><Relationship Id="rId1" Type="http://schemas.openxmlformats.org/officeDocument/2006/relationships/slideLayout" Target="../slideLayouts/slideLayout50.xml"/><Relationship Id="rId6" Type="http://schemas.openxmlformats.org/officeDocument/2006/relationships/image" Target="../media/image177.svg"/><Relationship Id="rId5" Type="http://schemas.openxmlformats.org/officeDocument/2006/relationships/image" Target="../media/image176.png"/><Relationship Id="rId10" Type="http://schemas.openxmlformats.org/officeDocument/2006/relationships/image" Target="../media/image181.svg"/><Relationship Id="rId4" Type="http://schemas.openxmlformats.org/officeDocument/2006/relationships/image" Target="../media/image175.svg"/><Relationship Id="rId9" Type="http://schemas.openxmlformats.org/officeDocument/2006/relationships/image" Target="../media/image180.png"/></Relationships>
</file>

<file path=ppt/slides/_rels/slide48.xml.rels><?xml version="1.0" encoding="UTF-8" standalone="yes"?>
<Relationships xmlns="http://schemas.openxmlformats.org/package/2006/relationships"><Relationship Id="rId8" Type="http://schemas.openxmlformats.org/officeDocument/2006/relationships/image" Target="../media/image187.sv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notesSlide" Target="../notesSlides/notesSlide48.xml"/><Relationship Id="rId1" Type="http://schemas.openxmlformats.org/officeDocument/2006/relationships/slideLayout" Target="../slideLayouts/slideLayout24.xml"/><Relationship Id="rId6" Type="http://schemas.openxmlformats.org/officeDocument/2006/relationships/image" Target="../media/image185.svg"/><Relationship Id="rId5" Type="http://schemas.openxmlformats.org/officeDocument/2006/relationships/image" Target="../media/image184.png"/><Relationship Id="rId4" Type="http://schemas.openxmlformats.org/officeDocument/2006/relationships/image" Target="../media/image183.svg"/></Relationships>
</file>

<file path=ppt/slides/_rels/slide4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49.xml"/><Relationship Id="rId1" Type="http://schemas.openxmlformats.org/officeDocument/2006/relationships/slideLayout" Target="../slideLayouts/slideLayout24.xml"/><Relationship Id="rId4" Type="http://schemas.microsoft.com/office/2007/relationships/hdphoto" Target="../media/hdphoto6.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hyperlink" Target="https://www.thedoorway.nh.gov/about-doorway/recovery-story-videos" TargetMode="External"/><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hyperlink" Target="https://wonder.cdc.gov/mcd.html" TargetMode="External"/><Relationship Id="rId3" Type="http://schemas.openxmlformats.org/officeDocument/2006/relationships/notesSlide" Target="../notesSlides/notesSlide53.xml"/><Relationship Id="rId7" Type="http://schemas.openxmlformats.org/officeDocument/2006/relationships/hyperlink" Target="https://doi.org/10.1542/peds.2012-3931" TargetMode="External"/><Relationship Id="rId2" Type="http://schemas.openxmlformats.org/officeDocument/2006/relationships/slideLayout" Target="../slideLayouts/slideLayout194.xml"/><Relationship Id="rId1" Type="http://schemas.openxmlformats.org/officeDocument/2006/relationships/themeOverride" Target="../theme/themeOverride1.xml"/><Relationship Id="rId6" Type="http://schemas.openxmlformats.org/officeDocument/2006/relationships/hyperlink" Target="https://americanaddictioncenters.org/meth-treatment/slang-names" TargetMode="External"/><Relationship Id="rId11" Type="http://schemas.openxmlformats.org/officeDocument/2006/relationships/hyperlink" Target="https://doi.org/10.1111/add.14793" TargetMode="External"/><Relationship Id="rId5" Type="http://schemas.openxmlformats.org/officeDocument/2006/relationships/hyperlink" Target="https://doi.org/10.3389/fpsyt.2022.918197" TargetMode="External"/><Relationship Id="rId10" Type="http://schemas.openxmlformats.org/officeDocument/2006/relationships/hyperlink" Target="https://doi.org/10.1007/s40263-014-0209-8" TargetMode="External"/><Relationship Id="rId4" Type="http://schemas.openxmlformats.org/officeDocument/2006/relationships/hyperlink" Target="https://www.youtube.com/watch?v=hZEiIz2e9GE" TargetMode="External"/><Relationship Id="rId9" Type="http://schemas.openxmlformats.org/officeDocument/2006/relationships/hyperlink" Target="https://www.cdc.gov/overdose-prevention/about/stimulant-overdose.html?CDC_AAref_Val=https://www.cdc.gov/drugoverdose/deaths/stimulant-overdose.html"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nida.nih.gov/publications/research-reports/methamphetamine/what-methamphetamine" TargetMode="External"/><Relationship Id="rId3" Type="http://schemas.openxmlformats.org/officeDocument/2006/relationships/notesSlide" Target="../notesSlides/notesSlide54.xml"/><Relationship Id="rId7" Type="http://schemas.openxmlformats.org/officeDocument/2006/relationships/hyperlink" Target="https://nida.nih.gov/publications/research-reports/methamphetamine/what-are-long-term-effects-methamphetamine-misuse" TargetMode="External"/><Relationship Id="rId2" Type="http://schemas.openxmlformats.org/officeDocument/2006/relationships/slideLayout" Target="../slideLayouts/slideLayout194.xml"/><Relationship Id="rId1" Type="http://schemas.openxmlformats.org/officeDocument/2006/relationships/themeOverride" Target="../theme/themeOverride2.xml"/><Relationship Id="rId6" Type="http://schemas.openxmlformats.org/officeDocument/2006/relationships/hyperlink" Target="https://nida.nih.gov/publications/research-reports/methamphetamine/how-methamphetamine-manufactured" TargetMode="External"/><Relationship Id="rId11" Type="http://schemas.openxmlformats.org/officeDocument/2006/relationships/hyperlink" Target="https://www.samhsa.gov/meth" TargetMode="External"/><Relationship Id="rId5" Type="http://schemas.openxmlformats.org/officeDocument/2006/relationships/hyperlink" Target="https://ncsacw.acf.hhs.gov/files/meth-tip-sheet-parent.pdf" TargetMode="External"/><Relationship Id="rId10" Type="http://schemas.openxmlformats.org/officeDocument/2006/relationships/hyperlink" Target="https://adai.uw.edu/pubs/pdf/2018methtreatment.pdf" TargetMode="External"/><Relationship Id="rId4" Type="http://schemas.openxmlformats.org/officeDocument/2006/relationships/hyperlink" Target="https://ncsacw.acf.hhs.gov/topics/stimulants/supporting-children-affected-parental-methamphetamine-use/" TargetMode="External"/><Relationship Id="rId9" Type="http://schemas.openxmlformats.org/officeDocument/2006/relationships/hyperlink" Target="https://nida.nih.gov/research-topics/trends-statistics/overdose-death-rates#Download"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www.dea.gov/sites/default/files/2020-06/Methamphetamine-2020.pdf" TargetMode="External"/><Relationship Id="rId3" Type="http://schemas.openxmlformats.org/officeDocument/2006/relationships/notesSlide" Target="../notesSlides/notesSlide55.xml"/><Relationship Id="rId7" Type="http://schemas.openxmlformats.org/officeDocument/2006/relationships/hyperlink" Target="https://www.deadiversion.usdoj.gov/meth/cma2005_general_info.pdf" TargetMode="External"/><Relationship Id="rId2" Type="http://schemas.openxmlformats.org/officeDocument/2006/relationships/slideLayout" Target="../slideLayouts/slideLayout194.xml"/><Relationship Id="rId1" Type="http://schemas.openxmlformats.org/officeDocument/2006/relationships/themeOverride" Target="../theme/themeOverride3.xml"/><Relationship Id="rId6" Type="http://schemas.openxmlformats.org/officeDocument/2006/relationships/hyperlink" Target="https://www.fs.usda.gov/lei/dangers-meth-labs.php#:~:text=One%20pound%20of%20meth%20produces,closed%2C%20chemical%20residue%20still%20remains" TargetMode="External"/><Relationship Id="rId11" Type="http://schemas.openxmlformats.org/officeDocument/2006/relationships/hyperlink" Target="https://iwaste.epa.gov/guidance/natural-disaster/fact-sheets/types-of-waste?id=methamphetamine-labs" TargetMode="External"/><Relationship Id="rId5" Type="http://schemas.openxmlformats.org/officeDocument/2006/relationships/hyperlink" Target="https://www.samhsa.gov/data/sites/default/files/reports/rpt53160/2022-teds-annual-report.pdf" TargetMode="External"/><Relationship Id="rId10" Type="http://schemas.openxmlformats.org/officeDocument/2006/relationships/hyperlink" Target="https://www.epa.gov/sites/production/files/documents/meth_lab_guidelines.pdf" TargetMode="External"/><Relationship Id="rId4" Type="http://schemas.openxmlformats.org/officeDocument/2006/relationships/hyperlink" Target="https://www.samhsa.gov/brss-tacs/recovery-support-tools/peers" TargetMode="External"/><Relationship Id="rId9" Type="http://schemas.openxmlformats.org/officeDocument/2006/relationships/hyperlink" Target="https://www.dea.gov/sites/default/files/2021-02/DIR-008-21%202020%20National%20Drug%20Threat%20Assessment_WEB.pdf"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hyperlink" Target="https://ncsacw.acf.hhs.gov/files/working-with-adolescents.pdf" TargetMode="External"/><Relationship Id="rId3" Type="http://schemas.openxmlformats.org/officeDocument/2006/relationships/hyperlink" Target="https://www.dea.gov/sites/default/files/2020-06/Methamphetamine-2020.pdf" TargetMode="External"/><Relationship Id="rId7" Type="http://schemas.openxmlformats.org/officeDocument/2006/relationships/hyperlink" Target="https://ncsacw.acf.hhs.gov/files/meth-tip-sheet-children.pdf" TargetMode="External"/><Relationship Id="rId12" Type="http://schemas.openxmlformats.org/officeDocument/2006/relationships/hyperlink" Target="https://www.youtube.com/watch?v=qg2XtA934rQ" TargetMode="External"/><Relationship Id="rId2" Type="http://schemas.openxmlformats.org/officeDocument/2006/relationships/notesSlide" Target="../notesSlides/notesSlide57.xml"/><Relationship Id="rId1" Type="http://schemas.openxmlformats.org/officeDocument/2006/relationships/slideLayout" Target="../slideLayouts/slideLayout28.xml"/><Relationship Id="rId6" Type="http://schemas.openxmlformats.org/officeDocument/2006/relationships/hyperlink" Target="https://ncsacw.acf.hhs.gov/files/meth-tip-sheet-parent.pdf" TargetMode="External"/><Relationship Id="rId11" Type="http://schemas.openxmlformats.org/officeDocument/2006/relationships/hyperlink" Target="https://nam10.safelinks.protection.outlook.com/?url=https%3A%2F%2Fncsacw.acf.hhs.gov%2Ffiles%2Fsafety-and-risk-tip-sheet-1.pdf&amp;data=05%7C01%7Cesvoboda%40cffutures.org%7Cedfab2f8eae84d7a69b908daffdfd474%7C651eb30ffce946399a2d9a47e1f7ceea%7C1%7C0%7C638103634062430667%7CUnknown%7CTWFpbGZsb3d8eyJWIjoiMC4wLjAwMDAiLCJQIjoiV2luMzIiLCJBTiI6Ik1haWwiLCJXVCI6Mn0%3D%7C3000%7C%7C%7C&amp;sdata=FOA3Y7dLf%2FTm3xQ1ctX0gSMebhIPs23%2BWQPugwtLayw%3D&amp;reserved=0" TargetMode="External"/><Relationship Id="rId5" Type="http://schemas.openxmlformats.org/officeDocument/2006/relationships/hyperlink" Target="https://www.youtube.com/watch?v=ptC2XAhfZjA" TargetMode="External"/><Relationship Id="rId10" Type="http://schemas.openxmlformats.org/officeDocument/2006/relationships/hyperlink" Target="https://youtu.be/4dNRwlbZD-A" TargetMode="External"/><Relationship Id="rId4" Type="http://schemas.openxmlformats.org/officeDocument/2006/relationships/hyperlink" Target="https://ncsacw.acf.hhs.gov/files/CAM_Final_Report_508.pdf" TargetMode="External"/><Relationship Id="rId9" Type="http://schemas.openxmlformats.org/officeDocument/2006/relationships/hyperlink" Target="https://nam10.safelinks.protection.outlook.com/?url=https%3A%2F%2Fncsacw.acf.hhs.gov%2Ffiles%2Fsafety-and-risk-tip-sheet-2.pdf&amp;data=05%7C01%7Cesvoboda%40cffutures.org%7Cedfab2f8eae84d7a69b908daffdfd474%7C651eb30ffce946399a2d9a47e1f7ceea%7C1%7C0%7C638103634062430667%7CUnknown%7CTWFpbGZsb3d8eyJWIjoiMC4wLjAwMDAiLCJQIjoiV2luMzIiLCJBTiI6Ik1haWwiLCJXVCI6Mn0%3D%7C3000%7C%7C%7C&amp;sdata=Tel0A9p799pHA9nczkQHe0oXPUuexvEcnRiscTvhJCM%3D&amp;reserved=0"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store.samhsa.gov/sites/default/files/pep20-06-01-001.pdf" TargetMode="External"/><Relationship Id="rId3" Type="http://schemas.openxmlformats.org/officeDocument/2006/relationships/hyperlink" Target="https://ncsacw.acf.hhs.gov/files/peer19_brief.pdf" TargetMode="External"/><Relationship Id="rId7" Type="http://schemas.openxmlformats.org/officeDocument/2006/relationships/hyperlink" Target="https://nida.nih.gov/publications/drugfacts/methamphetamine" TargetMode="External"/><Relationship Id="rId2" Type="http://schemas.openxmlformats.org/officeDocument/2006/relationships/notesSlide" Target="../notesSlides/notesSlide58.xml"/><Relationship Id="rId1" Type="http://schemas.openxmlformats.org/officeDocument/2006/relationships/slideLayout" Target="../slideLayouts/slideLayout28.xml"/><Relationship Id="rId6" Type="http://schemas.openxmlformats.org/officeDocument/2006/relationships/hyperlink" Target="https://ncsacw.acf.hhs.gov/files/tips-staff-need-to-know-508.pdf" TargetMode="External"/><Relationship Id="rId5" Type="http://schemas.openxmlformats.org/officeDocument/2006/relationships/hyperlink" Target="https://ncsacw.acf.hhs.gov/files/tips-screening-assessment-508.pdf" TargetMode="External"/><Relationship Id="rId10" Type="http://schemas.openxmlformats.org/officeDocument/2006/relationships/hyperlink" Target="https://store.samhsa.gov/product/treatment-for-stimulant-use-disorders/PEP21-02-01-004?referer=from_search_result" TargetMode="External"/><Relationship Id="rId4" Type="http://schemas.openxmlformats.org/officeDocument/2006/relationships/hyperlink" Target="https://ncsacw.acf.hhs.gov/files/tips-engagement-families-508.pdf" TargetMode="External"/><Relationship Id="rId9" Type="http://schemas.openxmlformats.org/officeDocument/2006/relationships/hyperlink" Target="https://www.pennfoundation.org/wp-content/uploads/2021/08/Tips-for-Teens-Methamphetamine.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p:nvSpPr>
        <p:spPr>
          <a:xfrm>
            <a:off x="0" y="0"/>
            <a:ext cx="12192000" cy="4485736"/>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615" b="0" i="0" u="none" strike="noStrike" kern="1200" cap="none" spc="0" normalizeH="0" baseline="0" noProof="0">
              <a:ln>
                <a:noFill/>
              </a:ln>
              <a:solidFill>
                <a:srgbClr val="FFFFFF"/>
              </a:solidFill>
              <a:effectLst/>
              <a:uLnTx/>
              <a:uFillTx/>
              <a:latin typeface="Arial" panose="020B0604020202020204"/>
              <a:ea typeface="+mn-ea"/>
              <a:cs typeface="+mn-cs"/>
              <a:sym typeface="Helvetica Light"/>
            </a:endParaRPr>
          </a:p>
        </p:txBody>
      </p:sp>
      <p:sp>
        <p:nvSpPr>
          <p:cNvPr id="2" name="Title 1"/>
          <p:cNvSpPr>
            <a:spLocks noGrp="1"/>
          </p:cNvSpPr>
          <p:nvPr>
            <p:ph type="ctrTitle"/>
          </p:nvPr>
        </p:nvSpPr>
        <p:spPr>
          <a:xfrm>
            <a:off x="648510" y="607219"/>
            <a:ext cx="10894979" cy="2387600"/>
          </a:xfrm>
        </p:spPr>
        <p:txBody>
          <a:bodyPr anchor="ctr">
            <a:normAutofit/>
          </a:bodyPr>
          <a:lstStyle/>
          <a:p>
            <a:r>
              <a:rPr lang="en-US" dirty="0">
                <a:latin typeface="+mj-lt"/>
              </a:rPr>
              <a:t>Special Topic: </a:t>
            </a:r>
            <a:br>
              <a:rPr lang="en-US" dirty="0">
                <a:latin typeface="+mj-lt"/>
              </a:rPr>
            </a:br>
            <a:r>
              <a:rPr lang="en-US" dirty="0">
                <a:latin typeface="+mj-lt"/>
              </a:rPr>
              <a:t>Considerations for Children &amp; Families Affected by Methamphetamine Use</a:t>
            </a:r>
          </a:p>
        </p:txBody>
      </p:sp>
      <p:sp>
        <p:nvSpPr>
          <p:cNvPr id="3" name="Subtitle 2"/>
          <p:cNvSpPr>
            <a:spLocks noGrp="1"/>
          </p:cNvSpPr>
          <p:nvPr>
            <p:ph type="subTitle" idx="1"/>
          </p:nvPr>
        </p:nvSpPr>
        <p:spPr>
          <a:xfrm>
            <a:off x="1524000" y="3602038"/>
            <a:ext cx="9144000" cy="715962"/>
          </a:xfrm>
        </p:spPr>
        <p:txBody>
          <a:bodyPr/>
          <a:lstStyle/>
          <a:p>
            <a:r>
              <a:rPr lang="en-US" dirty="0"/>
              <a:t>Child Welfare Training Toolkit</a:t>
            </a:r>
          </a:p>
        </p:txBody>
      </p:sp>
      <p:pic>
        <p:nvPicPr>
          <p:cNvPr id="4" name="Picture 3" descr="Logo of the National Center on Substance Abuse and Child Welfare. "/>
          <p:cNvPicPr>
            <a:picLocks noChangeAspect="1"/>
          </p:cNvPicPr>
          <p:nvPr/>
        </p:nvPicPr>
        <p:blipFill>
          <a:blip r:embed="rId3"/>
          <a:stretch>
            <a:fillRect/>
          </a:stretch>
        </p:blipFill>
        <p:spPr>
          <a:xfrm>
            <a:off x="3701176" y="5070618"/>
            <a:ext cx="4789648" cy="1118750"/>
          </a:xfrm>
          <a:prstGeom prst="rect">
            <a:avLst/>
          </a:prstGeom>
        </p:spPr>
      </p:pic>
    </p:spTree>
    <p:extLst>
      <p:ext uri="{BB962C8B-B14F-4D97-AF65-F5344CB8AC3E}">
        <p14:creationId xmlns:p14="http://schemas.microsoft.com/office/powerpoint/2010/main" val="441135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4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6BE501-E719-E261-76AE-629FA4E27E00}"/>
              </a:ext>
            </a:extLst>
          </p:cNvPr>
          <p:cNvSpPr>
            <a:spLocks noGrp="1"/>
          </p:cNvSpPr>
          <p:nvPr>
            <p:ph type="title"/>
          </p:nvPr>
        </p:nvSpPr>
        <p:spPr>
          <a:xfrm>
            <a:off x="-8111" y="-14280"/>
            <a:ext cx="12200111" cy="1355353"/>
          </a:xfrm>
          <a:prstGeom prst="rect">
            <a:avLst/>
          </a:prstGeom>
          <a:gradFill flip="none" rotWithShape="1">
            <a:gsLst>
              <a:gs pos="100000">
                <a:schemeClr val="accent1">
                  <a:lumMod val="40000"/>
                  <a:lumOff val="60000"/>
                </a:schemeClr>
              </a:gs>
              <a:gs pos="67000">
                <a:schemeClr val="accent1">
                  <a:lumMod val="95000"/>
                  <a:lumOff val="5000"/>
                </a:schemeClr>
              </a:gs>
              <a:gs pos="0">
                <a:schemeClr val="accent1">
                  <a:lumMod val="60000"/>
                </a:schemeClr>
              </a:gs>
            </a:gsLst>
            <a:lin ang="10800000" scaled="1"/>
            <a:tileRect/>
          </a:gradFill>
        </p:spPr>
        <p:txBody>
          <a:bodyPr/>
          <a:lstStyle/>
          <a:p>
            <a:pPr marL="3429000" algn="l"/>
            <a:r>
              <a:rPr lang="en-US" sz="3600" dirty="0"/>
              <a:t>Long-Term Physical Effects </a:t>
            </a:r>
            <a:br>
              <a:rPr lang="en-US" sz="3600" dirty="0"/>
            </a:br>
            <a:r>
              <a:rPr lang="en-US" sz="3600" dirty="0"/>
              <a:t>of Chronic Methamphetamine Use</a:t>
            </a:r>
            <a:endParaRPr lang="en-US" dirty="0"/>
          </a:p>
        </p:txBody>
      </p:sp>
      <p:pic>
        <p:nvPicPr>
          <p:cNvPr id="25" name="Content Placeholder 21">
            <a:extLst>
              <a:ext uri="{FF2B5EF4-FFF2-40B4-BE49-F238E27FC236}">
                <a16:creationId xmlns:a16="http://schemas.microsoft.com/office/drawing/2014/main" id="{06BE8902-849A-BD59-BA58-2D1E736A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14152" y="-130392"/>
            <a:ext cx="7119728" cy="7119728"/>
          </a:xfrm>
          <a:prstGeom prst="rect">
            <a:avLst/>
          </a:prstGeom>
        </p:spPr>
      </p:pic>
      <p:sp>
        <p:nvSpPr>
          <p:cNvPr id="18" name="Rectangle 17">
            <a:extLst>
              <a:ext uri="{FF2B5EF4-FFF2-40B4-BE49-F238E27FC236}">
                <a16:creationId xmlns:a16="http://schemas.microsoft.com/office/drawing/2014/main" id="{1A6DD992-F516-E277-FB12-38472FA74E87}"/>
              </a:ext>
              <a:ext uri="{C183D7F6-B498-43B3-948B-1728B52AA6E4}">
                <adec:decorative xmlns:adec="http://schemas.microsoft.com/office/drawing/2017/decorative" val="1"/>
              </a:ext>
            </a:extLst>
          </p:cNvPr>
          <p:cNvSpPr/>
          <p:nvPr/>
        </p:nvSpPr>
        <p:spPr>
          <a:xfrm>
            <a:off x="-8111" y="6440456"/>
            <a:ext cx="12192000" cy="418964"/>
          </a:xfrm>
          <a:prstGeom prst="rect">
            <a:avLst/>
          </a:prstGeom>
          <a:gradFill flip="none" rotWithShape="1">
            <a:gsLst>
              <a:gs pos="100000">
                <a:schemeClr val="accent1">
                  <a:lumMod val="40000"/>
                  <a:lumOff val="60000"/>
                </a:schemeClr>
              </a:gs>
              <a:gs pos="63000">
                <a:schemeClr val="accent1">
                  <a:lumMod val="95000"/>
                  <a:lumOff val="5000"/>
                </a:schemeClr>
              </a:gs>
              <a:gs pos="0">
                <a:schemeClr val="accent1">
                  <a:lumMod val="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3" name="Graphic 22">
            <a:extLst>
              <a:ext uri="{FF2B5EF4-FFF2-40B4-BE49-F238E27FC236}">
                <a16:creationId xmlns:a16="http://schemas.microsoft.com/office/drawing/2014/main" id="{4F1666B7-4A4E-433F-3716-3827BAD571D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93669" y="151774"/>
            <a:ext cx="914400" cy="914400"/>
          </a:xfrm>
          <a:prstGeom prst="rect">
            <a:avLst/>
          </a:prstGeom>
        </p:spPr>
      </p:pic>
      <p:pic>
        <p:nvPicPr>
          <p:cNvPr id="22" name="Content Placeholder 25">
            <a:extLst>
              <a:ext uri="{FF2B5EF4-FFF2-40B4-BE49-F238E27FC236}">
                <a16:creationId xmlns:a16="http://schemas.microsoft.com/office/drawing/2014/main" id="{55A9553A-F0E2-FAA1-304F-9A78F594495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03051" y="1587931"/>
            <a:ext cx="629296" cy="629296"/>
          </a:xfrm>
          <a:prstGeom prst="rect">
            <a:avLst/>
          </a:prstGeom>
        </p:spPr>
      </p:pic>
      <p:pic>
        <p:nvPicPr>
          <p:cNvPr id="20" name="Content Placeholder 23">
            <a:extLst>
              <a:ext uri="{FF2B5EF4-FFF2-40B4-BE49-F238E27FC236}">
                <a16:creationId xmlns:a16="http://schemas.microsoft.com/office/drawing/2014/main" id="{C3340D63-9136-53E4-ACD9-AC13470C7C7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69986" y="2214884"/>
            <a:ext cx="1117263" cy="1117263"/>
          </a:xfrm>
          <a:prstGeom prst="rect">
            <a:avLst/>
          </a:prstGeom>
        </p:spPr>
      </p:pic>
      <p:pic>
        <p:nvPicPr>
          <p:cNvPr id="21" name="Content Placeholder 27">
            <a:extLst>
              <a:ext uri="{FF2B5EF4-FFF2-40B4-BE49-F238E27FC236}">
                <a16:creationId xmlns:a16="http://schemas.microsoft.com/office/drawing/2014/main" id="{020CF56A-25DB-1630-947A-168D77409A6A}"/>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85609" y="3269297"/>
            <a:ext cx="752630" cy="752630"/>
          </a:xfrm>
          <a:prstGeom prst="rect">
            <a:avLst/>
          </a:prstGeom>
        </p:spPr>
      </p:pic>
      <p:sp>
        <p:nvSpPr>
          <p:cNvPr id="4" name="Content Placeholder 3">
            <a:extLst>
              <a:ext uri="{FF2B5EF4-FFF2-40B4-BE49-F238E27FC236}">
                <a16:creationId xmlns:a16="http://schemas.microsoft.com/office/drawing/2014/main" id="{24B1D6FF-214F-054E-3B19-DFD51445A609}"/>
              </a:ext>
            </a:extLst>
          </p:cNvPr>
          <p:cNvSpPr>
            <a:spLocks noGrp="1"/>
          </p:cNvSpPr>
          <p:nvPr>
            <p:ph idx="1"/>
          </p:nvPr>
        </p:nvSpPr>
        <p:spPr>
          <a:xfrm>
            <a:off x="2987631" y="1771144"/>
            <a:ext cx="2576459" cy="1828800"/>
          </a:xfrm>
          <a:prstGeom prst="roundRect">
            <a:avLst/>
          </a:prstGeom>
          <a:solidFill>
            <a:schemeClr val="accent1">
              <a:lumMod val="75000"/>
            </a:schemeClr>
          </a:solidFill>
        </p:spPr>
        <p:txBody>
          <a:bodyPr lIns="91440" rIns="91440" anchor="ctr">
            <a:noAutofit/>
          </a:bodyPr>
          <a:lstStyle/>
          <a:p>
            <a:pPr>
              <a:lnSpc>
                <a:spcPct val="100000"/>
              </a:lnSpc>
            </a:pPr>
            <a:r>
              <a:rPr lang="en-US" sz="2200" b="1" dirty="0">
                <a:solidFill>
                  <a:schemeClr val="bg1"/>
                </a:solidFill>
              </a:rPr>
              <a:t>Communicable diseases</a:t>
            </a:r>
          </a:p>
        </p:txBody>
      </p:sp>
      <p:sp>
        <p:nvSpPr>
          <p:cNvPr id="5" name="Content Placeholder 4">
            <a:extLst>
              <a:ext uri="{FF2B5EF4-FFF2-40B4-BE49-F238E27FC236}">
                <a16:creationId xmlns:a16="http://schemas.microsoft.com/office/drawing/2014/main" id="{105144AC-164C-C7B6-BF0D-C50A858677B1}"/>
              </a:ext>
            </a:extLst>
          </p:cNvPr>
          <p:cNvSpPr>
            <a:spLocks noGrp="1"/>
          </p:cNvSpPr>
          <p:nvPr>
            <p:ph sz="quarter" idx="11"/>
          </p:nvPr>
        </p:nvSpPr>
        <p:spPr>
          <a:xfrm>
            <a:off x="5797529" y="1771144"/>
            <a:ext cx="2576459" cy="1828800"/>
          </a:xfrm>
          <a:prstGeom prst="roundRect">
            <a:avLst/>
          </a:prstGeom>
          <a:solidFill>
            <a:schemeClr val="accent4">
              <a:lumMod val="50000"/>
            </a:schemeClr>
          </a:solidFill>
        </p:spPr>
        <p:txBody>
          <a:bodyPr lIns="91440" rIns="91440" anchor="ctr"/>
          <a:lstStyle/>
          <a:p>
            <a:pPr marL="0" indent="0" algn="ctr">
              <a:buNone/>
            </a:pPr>
            <a:r>
              <a:rPr lang="en-US" sz="2200" b="1" dirty="0">
                <a:solidFill>
                  <a:schemeClr val="bg1"/>
                </a:solidFill>
              </a:rPr>
              <a:t>Kidney failure</a:t>
            </a:r>
          </a:p>
        </p:txBody>
      </p:sp>
      <p:sp>
        <p:nvSpPr>
          <p:cNvPr id="6" name="Content Placeholder 5">
            <a:extLst>
              <a:ext uri="{FF2B5EF4-FFF2-40B4-BE49-F238E27FC236}">
                <a16:creationId xmlns:a16="http://schemas.microsoft.com/office/drawing/2014/main" id="{573C15DF-6100-8D7E-D349-6ECFD2FE4DDB}"/>
              </a:ext>
            </a:extLst>
          </p:cNvPr>
          <p:cNvSpPr>
            <a:spLocks noGrp="1"/>
          </p:cNvSpPr>
          <p:nvPr>
            <p:ph sz="quarter" idx="12"/>
          </p:nvPr>
        </p:nvSpPr>
        <p:spPr>
          <a:xfrm>
            <a:off x="8606970" y="1771144"/>
            <a:ext cx="2576459" cy="1828800"/>
          </a:xfrm>
          <a:prstGeom prst="roundRect">
            <a:avLst/>
          </a:prstGeom>
          <a:solidFill>
            <a:schemeClr val="accent1">
              <a:lumMod val="75000"/>
            </a:schemeClr>
          </a:solidFill>
        </p:spPr>
        <p:txBody>
          <a:bodyPr lIns="91440" rIns="91440" bIns="182880" anchor="ctr"/>
          <a:lstStyle/>
          <a:p>
            <a:pPr marL="0" indent="0" algn="ctr">
              <a:buNone/>
            </a:pPr>
            <a:r>
              <a:rPr lang="en-US" sz="2200" b="1" dirty="0">
                <a:solidFill>
                  <a:schemeClr val="bg1"/>
                </a:solidFill>
              </a:rPr>
              <a:t>Seizures</a:t>
            </a:r>
          </a:p>
        </p:txBody>
      </p:sp>
      <p:sp>
        <p:nvSpPr>
          <p:cNvPr id="7" name="Content Placeholder 6">
            <a:extLst>
              <a:ext uri="{FF2B5EF4-FFF2-40B4-BE49-F238E27FC236}">
                <a16:creationId xmlns:a16="http://schemas.microsoft.com/office/drawing/2014/main" id="{6BF91D09-72F1-8D71-E785-2906968D61E8}"/>
              </a:ext>
            </a:extLst>
          </p:cNvPr>
          <p:cNvSpPr>
            <a:spLocks noGrp="1"/>
          </p:cNvSpPr>
          <p:nvPr>
            <p:ph sz="quarter" idx="13"/>
          </p:nvPr>
        </p:nvSpPr>
        <p:spPr>
          <a:xfrm>
            <a:off x="2987173" y="4144763"/>
            <a:ext cx="2576917" cy="1828800"/>
          </a:xfrm>
          <a:prstGeom prst="roundRect">
            <a:avLst/>
          </a:prstGeom>
          <a:solidFill>
            <a:schemeClr val="accent4">
              <a:lumMod val="50000"/>
            </a:schemeClr>
          </a:solidFill>
        </p:spPr>
        <p:txBody>
          <a:bodyPr lIns="91440" rIns="91440" anchor="ctr"/>
          <a:lstStyle/>
          <a:p>
            <a:pPr marL="0" indent="0" algn="ctr">
              <a:buNone/>
            </a:pPr>
            <a:r>
              <a:rPr lang="en-US" sz="2200" b="1" dirty="0">
                <a:solidFill>
                  <a:schemeClr val="bg1"/>
                </a:solidFill>
                <a:cs typeface="Calibri" panose="020F0502020204030204" pitchFamily="34" charset="0"/>
              </a:rPr>
              <a:t>Lung or nerve damage</a:t>
            </a:r>
          </a:p>
        </p:txBody>
      </p:sp>
      <p:sp>
        <p:nvSpPr>
          <p:cNvPr id="8" name="Content Placeholder 7">
            <a:extLst>
              <a:ext uri="{FF2B5EF4-FFF2-40B4-BE49-F238E27FC236}">
                <a16:creationId xmlns:a16="http://schemas.microsoft.com/office/drawing/2014/main" id="{93FD49D4-F08E-D368-09CF-432F294B60CB}"/>
              </a:ext>
            </a:extLst>
          </p:cNvPr>
          <p:cNvSpPr>
            <a:spLocks noGrp="1"/>
          </p:cNvSpPr>
          <p:nvPr>
            <p:ph sz="quarter" idx="14"/>
          </p:nvPr>
        </p:nvSpPr>
        <p:spPr>
          <a:xfrm>
            <a:off x="5797072" y="4144763"/>
            <a:ext cx="2576917" cy="1828800"/>
          </a:xfrm>
          <a:prstGeom prst="roundRect">
            <a:avLst/>
          </a:prstGeom>
          <a:solidFill>
            <a:schemeClr val="accent1">
              <a:lumMod val="75000"/>
            </a:schemeClr>
          </a:solidFill>
        </p:spPr>
        <p:txBody>
          <a:bodyPr lIns="274320" rIns="274320" anchor="ctr"/>
          <a:lstStyle/>
          <a:p>
            <a:pPr marL="0" indent="0" algn="ctr">
              <a:buNone/>
            </a:pPr>
            <a:r>
              <a:rPr kumimoji="0" lang="en-US" sz="2200" b="1" i="0" u="none" strike="noStrike" kern="0" cap="none" spc="0" normalizeH="0" baseline="0" noProof="0" dirty="0">
                <a:ln>
                  <a:noFill/>
                </a:ln>
                <a:solidFill>
                  <a:schemeClr val="bg1"/>
                </a:solidFill>
                <a:effectLst/>
                <a:uLnTx/>
                <a:uFillTx/>
                <a:cs typeface="Calibri" panose="020F0502020204030204" pitchFamily="34" charset="0"/>
              </a:rPr>
              <a:t>Heart attack or stroke</a:t>
            </a:r>
          </a:p>
        </p:txBody>
      </p:sp>
      <p:sp>
        <p:nvSpPr>
          <p:cNvPr id="9" name="Content Placeholder 8">
            <a:extLst>
              <a:ext uri="{FF2B5EF4-FFF2-40B4-BE49-F238E27FC236}">
                <a16:creationId xmlns:a16="http://schemas.microsoft.com/office/drawing/2014/main" id="{286AFDD5-A196-7B8B-D4DF-89410EDA6EFA}"/>
              </a:ext>
            </a:extLst>
          </p:cNvPr>
          <p:cNvSpPr>
            <a:spLocks noGrp="1"/>
          </p:cNvSpPr>
          <p:nvPr>
            <p:ph sz="quarter" idx="15"/>
          </p:nvPr>
        </p:nvSpPr>
        <p:spPr>
          <a:xfrm>
            <a:off x="8606512" y="4144763"/>
            <a:ext cx="2576917" cy="1828800"/>
          </a:xfrm>
          <a:prstGeom prst="roundRect">
            <a:avLst/>
          </a:prstGeom>
          <a:solidFill>
            <a:schemeClr val="accent4">
              <a:lumMod val="50000"/>
            </a:schemeClr>
          </a:solidFill>
          <a:ln>
            <a:noFill/>
          </a:ln>
        </p:spPr>
        <p:txBody>
          <a:bodyPr lIns="91440" rIns="91440" anchor="ctr"/>
          <a:lstStyle/>
          <a:p>
            <a:pPr marL="0" indent="0" algn="ctr">
              <a:buNone/>
            </a:pPr>
            <a:r>
              <a:rPr lang="en-US" sz="2200" b="1" dirty="0">
                <a:solidFill>
                  <a:schemeClr val="bg1"/>
                </a:solidFill>
              </a:rPr>
              <a:t>Death</a:t>
            </a:r>
          </a:p>
        </p:txBody>
      </p:sp>
      <p:sp>
        <p:nvSpPr>
          <p:cNvPr id="2" name="Footer Placeholder 1">
            <a:extLst>
              <a:ext uri="{FF2B5EF4-FFF2-40B4-BE49-F238E27FC236}">
                <a16:creationId xmlns:a16="http://schemas.microsoft.com/office/drawing/2014/main" id="{471970DE-BDCB-0A52-DA87-AE3E47138569}"/>
              </a:ext>
            </a:extLst>
          </p:cNvPr>
          <p:cNvSpPr>
            <a:spLocks noGrp="1"/>
          </p:cNvSpPr>
          <p:nvPr>
            <p:ph type="ftr" sz="quarter" idx="25"/>
          </p:nvPr>
        </p:nvSpPr>
        <p:spPr>
          <a:xfrm>
            <a:off x="6606363" y="6465219"/>
            <a:ext cx="5257800" cy="418964"/>
          </a:xfrm>
        </p:spPr>
        <p:txBody>
          <a:bodyPr/>
          <a:lstStyle/>
          <a:p>
            <a:r>
              <a:rPr lang="en-US" dirty="0">
                <a:solidFill>
                  <a:schemeClr val="bg1"/>
                </a:solidFill>
                <a:cs typeface="Arial"/>
              </a:rPr>
              <a:t>(Substance Abuse and Mental Health Services Administration, </a:t>
            </a:r>
            <a:r>
              <a:rPr lang="en-US" dirty="0" err="1">
                <a:solidFill>
                  <a:schemeClr val="bg1"/>
                </a:solidFill>
                <a:cs typeface="Arial"/>
              </a:rPr>
              <a:t>2023a</a:t>
            </a:r>
            <a:r>
              <a:rPr lang="en-US" dirty="0">
                <a:solidFill>
                  <a:schemeClr val="bg1"/>
                </a:solidFill>
                <a:cs typeface="Arial"/>
              </a:rPr>
              <a:t>)</a:t>
            </a:r>
          </a:p>
        </p:txBody>
      </p:sp>
    </p:spTree>
    <p:extLst>
      <p:ext uri="{BB962C8B-B14F-4D97-AF65-F5344CB8AC3E}">
        <p14:creationId xmlns:p14="http://schemas.microsoft.com/office/powerpoint/2010/main" val="2622309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D1B1A-9C0B-3A8F-FD68-EC3B733DDEF2}"/>
            </a:ext>
          </a:extLst>
        </p:cNvPr>
        <p:cNvGrpSpPr/>
        <p:nvPr/>
      </p:nvGrpSpPr>
      <p:grpSpPr>
        <a:xfrm>
          <a:off x="0" y="0"/>
          <a:ext cx="0" cy="0"/>
          <a:chOff x="0" y="0"/>
          <a:chExt cx="0" cy="0"/>
        </a:xfrm>
      </p:grpSpPr>
      <p:sp>
        <p:nvSpPr>
          <p:cNvPr id="2" name="Title 6">
            <a:extLst>
              <a:ext uri="{FF2B5EF4-FFF2-40B4-BE49-F238E27FC236}">
                <a16:creationId xmlns:a16="http://schemas.microsoft.com/office/drawing/2014/main" id="{5DD9D6C4-42FC-4F6C-339B-D317095022B8}"/>
              </a:ext>
            </a:extLst>
          </p:cNvPr>
          <p:cNvSpPr txBox="1">
            <a:spLocks noGrp="1"/>
          </p:cNvSpPr>
          <p:nvPr>
            <p:ph type="title" idx="4294967295"/>
          </p:nvPr>
        </p:nvSpPr>
        <p:spPr>
          <a:xfrm>
            <a:off x="-10109" y="-27078"/>
            <a:ext cx="12202105" cy="1343259"/>
          </a:xfrm>
          <a:prstGeom prst="rect">
            <a:avLst/>
          </a:prstGeom>
          <a:gradFill flip="none" rotWithShape="1">
            <a:gsLst>
              <a:gs pos="0">
                <a:schemeClr val="accent2">
                  <a:lumMod val="75000"/>
                </a:schemeClr>
              </a:gs>
              <a:gs pos="32000">
                <a:schemeClr val="accent2">
                  <a:lumMod val="75000"/>
                </a:schemeClr>
              </a:gs>
              <a:gs pos="0">
                <a:schemeClr val="accent2"/>
              </a:gs>
              <a:gs pos="100000">
                <a:schemeClr val="tx2"/>
              </a:gs>
            </a:gsLst>
            <a:lin ang="10800000" scaled="1"/>
            <a:tileRect/>
          </a:gra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ea typeface="+mj-ea"/>
                <a:cs typeface="+mj-cs"/>
              </a:rPr>
              <a:t>Short- </a:t>
            </a:r>
            <a:r>
              <a:rPr lang="en-US" dirty="0">
                <a:solidFill>
                  <a:srgbClr val="FFFFFF"/>
                </a:solidFill>
              </a:rPr>
              <a:t>&amp;</a:t>
            </a:r>
            <a:r>
              <a:rPr kumimoji="0" lang="en-US" sz="3600" b="0" i="0" u="none" strike="noStrike" kern="1200" cap="none" spc="0" normalizeH="0" baseline="0" noProof="0" dirty="0">
                <a:ln>
                  <a:noFill/>
                </a:ln>
                <a:solidFill>
                  <a:srgbClr val="FFFFFF"/>
                </a:solidFill>
                <a:effectLst/>
                <a:uLnTx/>
                <a:uFillTx/>
                <a:ea typeface="+mj-ea"/>
                <a:cs typeface="+mj-cs"/>
              </a:rPr>
              <a:t> Long-Term Psychological Effects </a:t>
            </a:r>
            <a:br>
              <a:rPr kumimoji="0" lang="en-US" sz="3600" b="0" i="0" u="none" strike="noStrike" kern="1200" cap="none" spc="0" normalizeH="0" baseline="0" noProof="0" dirty="0">
                <a:ln>
                  <a:noFill/>
                </a:ln>
                <a:solidFill>
                  <a:srgbClr val="FFFFFF"/>
                </a:solidFill>
                <a:effectLst/>
                <a:uLnTx/>
                <a:uFillTx/>
                <a:ea typeface="+mj-ea"/>
                <a:cs typeface="+mj-cs"/>
              </a:rPr>
            </a:br>
            <a:r>
              <a:rPr kumimoji="0" lang="en-US" sz="3600" b="0" i="0" u="none" strike="noStrike" kern="1200" cap="none" spc="0" normalizeH="0" baseline="0" noProof="0" dirty="0">
                <a:ln>
                  <a:noFill/>
                </a:ln>
                <a:solidFill>
                  <a:srgbClr val="FFFFFF"/>
                </a:solidFill>
                <a:effectLst/>
                <a:uLnTx/>
                <a:uFillTx/>
                <a:ea typeface="+mj-ea"/>
                <a:cs typeface="+mj-cs"/>
              </a:rPr>
              <a:t>of Chronic Methamphetamine Use</a:t>
            </a:r>
          </a:p>
        </p:txBody>
      </p:sp>
      <p:sp>
        <p:nvSpPr>
          <p:cNvPr id="28" name="Content Placeholder 27">
            <a:extLst>
              <a:ext uri="{FF2B5EF4-FFF2-40B4-BE49-F238E27FC236}">
                <a16:creationId xmlns:a16="http://schemas.microsoft.com/office/drawing/2014/main" id="{FB38F25B-AE9F-0CEF-F593-BE52F6A363B7}"/>
              </a:ext>
            </a:extLst>
          </p:cNvPr>
          <p:cNvSpPr>
            <a:spLocks noGrp="1"/>
          </p:cNvSpPr>
          <p:nvPr>
            <p:ph sz="quarter" idx="11"/>
          </p:nvPr>
        </p:nvSpPr>
        <p:spPr>
          <a:xfrm>
            <a:off x="582375" y="1863029"/>
            <a:ext cx="4854814" cy="2125776"/>
          </a:xfrm>
          <a:prstGeom prst="roundRect">
            <a:avLst/>
          </a:prstGeom>
          <a:solidFill>
            <a:schemeClr val="tx2">
              <a:alpha val="82000"/>
            </a:schemeClr>
          </a:solidFill>
          <a:ln>
            <a:noFill/>
          </a:ln>
          <a:effectLst/>
        </p:spPr>
        <p:txBody>
          <a:bodyPr lIns="640080" rIns="0"/>
          <a:lstStyle/>
          <a:p>
            <a:pPr algn="l">
              <a:lnSpc>
                <a:spcPct val="120000"/>
              </a:lnSpc>
            </a:pPr>
            <a:r>
              <a:rPr lang="en-US" sz="3600" b="0" dirty="0">
                <a:solidFill>
                  <a:schemeClr val="bg1"/>
                </a:solidFill>
              </a:rPr>
              <a:t>Psychosis</a:t>
            </a:r>
          </a:p>
        </p:txBody>
      </p:sp>
      <p:sp>
        <p:nvSpPr>
          <p:cNvPr id="30" name="Content Placeholder 29">
            <a:extLst>
              <a:ext uri="{FF2B5EF4-FFF2-40B4-BE49-F238E27FC236}">
                <a16:creationId xmlns:a16="http://schemas.microsoft.com/office/drawing/2014/main" id="{88BCAD2F-0EDA-C692-8B54-459DD3653A95}"/>
              </a:ext>
            </a:extLst>
          </p:cNvPr>
          <p:cNvSpPr>
            <a:spLocks noGrp="1"/>
          </p:cNvSpPr>
          <p:nvPr>
            <p:ph sz="quarter" idx="13"/>
          </p:nvPr>
        </p:nvSpPr>
        <p:spPr>
          <a:xfrm>
            <a:off x="582375" y="4227804"/>
            <a:ext cx="5033459" cy="2138004"/>
          </a:xfrm>
          <a:prstGeom prst="roundRect">
            <a:avLst/>
          </a:prstGeom>
          <a:solidFill>
            <a:schemeClr val="accent1">
              <a:lumMod val="75000"/>
              <a:alpha val="96000"/>
            </a:schemeClr>
          </a:solidFill>
          <a:ln>
            <a:noFill/>
          </a:ln>
          <a:effectLst/>
        </p:spPr>
        <p:txBody>
          <a:bodyPr lIns="731520" rIns="0"/>
          <a:lstStyle/>
          <a:p>
            <a:pPr algn="l">
              <a:lnSpc>
                <a:spcPct val="120000"/>
              </a:lnSpc>
            </a:pPr>
            <a:r>
              <a:rPr lang="en-US" sz="3600" b="0" dirty="0">
                <a:solidFill>
                  <a:schemeClr val="bg1"/>
                </a:solidFill>
              </a:rPr>
              <a:t>Paranoia</a:t>
            </a:r>
          </a:p>
        </p:txBody>
      </p:sp>
      <p:sp>
        <p:nvSpPr>
          <p:cNvPr id="29" name="Content Placeholder 28">
            <a:extLst>
              <a:ext uri="{FF2B5EF4-FFF2-40B4-BE49-F238E27FC236}">
                <a16:creationId xmlns:a16="http://schemas.microsoft.com/office/drawing/2014/main" id="{FDFC6163-CDD1-85E6-2D37-1CEC5DE2895B}"/>
              </a:ext>
            </a:extLst>
          </p:cNvPr>
          <p:cNvSpPr>
            <a:spLocks noGrp="1"/>
          </p:cNvSpPr>
          <p:nvPr>
            <p:ph sz="quarter" idx="12"/>
          </p:nvPr>
        </p:nvSpPr>
        <p:spPr>
          <a:xfrm>
            <a:off x="6592488" y="1850517"/>
            <a:ext cx="5033460" cy="2138287"/>
          </a:xfrm>
          <a:prstGeom prst="roundRect">
            <a:avLst/>
          </a:prstGeom>
          <a:solidFill>
            <a:schemeClr val="accent3">
              <a:lumMod val="75000"/>
              <a:alpha val="88000"/>
            </a:schemeClr>
          </a:solidFill>
          <a:ln>
            <a:noFill/>
          </a:ln>
          <a:effectLst/>
        </p:spPr>
        <p:txBody>
          <a:bodyPr lIns="0" rIns="182880"/>
          <a:lstStyle/>
          <a:p>
            <a:pPr algn="r"/>
            <a:r>
              <a:rPr lang="en-US" sz="3600" b="0" dirty="0">
                <a:solidFill>
                  <a:schemeClr val="bg1"/>
                </a:solidFill>
              </a:rPr>
              <a:t>Hallucinations</a:t>
            </a:r>
          </a:p>
        </p:txBody>
      </p:sp>
      <p:sp>
        <p:nvSpPr>
          <p:cNvPr id="31" name="Content Placeholder 30">
            <a:extLst>
              <a:ext uri="{FF2B5EF4-FFF2-40B4-BE49-F238E27FC236}">
                <a16:creationId xmlns:a16="http://schemas.microsoft.com/office/drawing/2014/main" id="{A6398656-7FD4-5127-8709-4182BCBC0188}"/>
              </a:ext>
            </a:extLst>
          </p:cNvPr>
          <p:cNvSpPr>
            <a:spLocks noGrp="1"/>
          </p:cNvSpPr>
          <p:nvPr>
            <p:ph sz="quarter" idx="14"/>
          </p:nvPr>
        </p:nvSpPr>
        <p:spPr>
          <a:xfrm>
            <a:off x="6592484" y="4227520"/>
            <a:ext cx="5033460" cy="2138287"/>
          </a:xfrm>
          <a:prstGeom prst="roundRect">
            <a:avLst/>
          </a:prstGeom>
          <a:solidFill>
            <a:srgbClr val="125477"/>
          </a:solidFill>
          <a:ln>
            <a:noFill/>
          </a:ln>
          <a:effectLst/>
        </p:spPr>
        <p:txBody>
          <a:bodyPr lIns="0" rIns="914400"/>
          <a:lstStyle/>
          <a:p>
            <a:pPr algn="r"/>
            <a:r>
              <a:rPr lang="en-US" sz="3600" b="0" dirty="0">
                <a:solidFill>
                  <a:schemeClr val="bg1"/>
                </a:solidFill>
              </a:rPr>
              <a:t>Delusions</a:t>
            </a:r>
          </a:p>
        </p:txBody>
      </p:sp>
      <p:sp>
        <p:nvSpPr>
          <p:cNvPr id="14" name="Oval 13">
            <a:extLst>
              <a:ext uri="{FF2B5EF4-FFF2-40B4-BE49-F238E27FC236}">
                <a16:creationId xmlns:a16="http://schemas.microsoft.com/office/drawing/2014/main" id="{911686BC-7D02-A0EC-0B8A-7CDCF569934C}"/>
              </a:ext>
              <a:ext uri="{C183D7F6-B498-43B3-948B-1728B52AA6E4}">
                <adec:decorative xmlns:adec="http://schemas.microsoft.com/office/drawing/2017/decorative" val="1"/>
              </a:ext>
            </a:extLst>
          </p:cNvPr>
          <p:cNvSpPr/>
          <p:nvPr/>
        </p:nvSpPr>
        <p:spPr>
          <a:xfrm>
            <a:off x="3663540" y="1498464"/>
            <a:ext cx="4854814" cy="4980679"/>
          </a:xfrm>
          <a:prstGeom prst="ellipse">
            <a:avLst/>
          </a:prstGeom>
          <a:solidFill>
            <a:schemeClr val="bg1"/>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Graphic 3">
            <a:extLst>
              <a:ext uri="{FF2B5EF4-FFF2-40B4-BE49-F238E27FC236}">
                <a16:creationId xmlns:a16="http://schemas.microsoft.com/office/drawing/2014/main" id="{DF2E4B5C-994B-85A7-F2E1-018DAED5EB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15722" y="1863029"/>
            <a:ext cx="4350445" cy="4251552"/>
          </a:xfrm>
          <a:prstGeom prst="rect">
            <a:avLst/>
          </a:prstGeom>
        </p:spPr>
      </p:pic>
    </p:spTree>
    <p:extLst>
      <p:ext uri="{BB962C8B-B14F-4D97-AF65-F5344CB8AC3E}">
        <p14:creationId xmlns:p14="http://schemas.microsoft.com/office/powerpoint/2010/main" val="1043593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59FB9D6-E34B-6A5B-1E61-9FDA53897E39}"/>
              </a:ext>
              <a:ext uri="{C183D7F6-B498-43B3-948B-1728B52AA6E4}">
                <adec:decorative xmlns:adec="http://schemas.microsoft.com/office/drawing/2017/decorative" val="1"/>
              </a:ext>
            </a:extLst>
          </p:cNvPr>
          <p:cNvPicPr>
            <a:picLocks noChangeAspect="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l="5309" r="927"/>
          <a:stretch/>
        </p:blipFill>
        <p:spPr>
          <a:xfrm flipH="1">
            <a:off x="3533489" y="10"/>
            <a:ext cx="9669642" cy="6857990"/>
          </a:xfrm>
          <a:prstGeom prst="rect">
            <a:avLst/>
          </a:prstGeom>
        </p:spPr>
      </p:pic>
      <p:sp>
        <p:nvSpPr>
          <p:cNvPr id="43" name="Rectangle 4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BB36A-63E1-35D3-F3BA-FBEBB74AAF6E}"/>
              </a:ext>
            </a:extLst>
          </p:cNvPr>
          <p:cNvSpPr>
            <a:spLocks noGrp="1"/>
          </p:cNvSpPr>
          <p:nvPr>
            <p:ph type="title"/>
          </p:nvPr>
        </p:nvSpPr>
        <p:spPr>
          <a:xfrm>
            <a:off x="247378" y="2767850"/>
            <a:ext cx="7066978" cy="2086725"/>
          </a:xfrm>
          <a:noFill/>
        </p:spPr>
        <p:txBody>
          <a:bodyPr vert="horz" wrap="square" lIns="91440" tIns="45720" rIns="91440" bIns="45720" rtlCol="0" anchor="b">
            <a:spAutoFit/>
          </a:bodyPr>
          <a:lstStyle/>
          <a:p>
            <a:pPr algn="l"/>
            <a:r>
              <a:rPr lang="en-US" sz="4800" dirty="0">
                <a:solidFill>
                  <a:schemeClr val="tx1"/>
                </a:solidFill>
              </a:rPr>
              <a:t>Methamphetamine: </a:t>
            </a:r>
            <a:br>
              <a:rPr lang="en-US" sz="4800" dirty="0">
                <a:solidFill>
                  <a:schemeClr val="tx1"/>
                </a:solidFill>
              </a:rPr>
            </a:br>
            <a:r>
              <a:rPr lang="en-US" sz="4800" dirty="0">
                <a:solidFill>
                  <a:schemeClr val="tx1"/>
                </a:solidFill>
              </a:rPr>
              <a:t>Efforts to Improve </a:t>
            </a:r>
            <a:br>
              <a:rPr lang="en-US" sz="4800" dirty="0">
                <a:solidFill>
                  <a:schemeClr val="tx1"/>
                </a:solidFill>
              </a:rPr>
            </a:br>
            <a:r>
              <a:rPr lang="en-US" sz="4800" dirty="0">
                <a:solidFill>
                  <a:schemeClr val="tx1"/>
                </a:solidFill>
              </a:rPr>
              <a:t>Public Health &amp; Safety</a:t>
            </a:r>
          </a:p>
        </p:txBody>
      </p:sp>
    </p:spTree>
    <p:extLst>
      <p:ext uri="{BB962C8B-B14F-4D97-AF65-F5344CB8AC3E}">
        <p14:creationId xmlns:p14="http://schemas.microsoft.com/office/powerpoint/2010/main" val="2201202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0">
              <a:schemeClr val="accent1">
                <a:lumMod val="95000"/>
                <a:lumOff val="5000"/>
              </a:schemeClr>
            </a:gs>
            <a:gs pos="100000">
              <a:schemeClr val="accent1">
                <a:lumMod val="60000"/>
              </a:schemeClr>
            </a:gs>
          </a:gsLst>
          <a:lin ang="108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671C6ED-83B0-E6D6-4697-6559AD2EA3A0}"/>
              </a:ext>
              <a:ext uri="{C183D7F6-B498-43B3-948B-1728B52AA6E4}">
                <adec:decorative xmlns:adec="http://schemas.microsoft.com/office/drawing/2017/decorative" val="1"/>
              </a:ext>
            </a:extLst>
          </p:cNvPr>
          <p:cNvSpPr>
            <a:spLocks/>
          </p:cNvSpPr>
          <p:nvPr/>
        </p:nvSpPr>
        <p:spPr>
          <a:xfrm>
            <a:off x="586854" y="1116165"/>
            <a:ext cx="11000095" cy="5264403"/>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Left Bracket 2">
            <a:extLst>
              <a:ext uri="{FF2B5EF4-FFF2-40B4-BE49-F238E27FC236}">
                <a16:creationId xmlns:a16="http://schemas.microsoft.com/office/drawing/2014/main" id="{3BBD99A9-9A03-59FF-794E-11A510DFB960}"/>
              </a:ext>
              <a:ext uri="{C183D7F6-B498-43B3-948B-1728B52AA6E4}">
                <adec:decorative xmlns:adec="http://schemas.microsoft.com/office/drawing/2017/decorative" val="1"/>
              </a:ext>
            </a:extLst>
          </p:cNvPr>
          <p:cNvSpPr/>
          <p:nvPr/>
        </p:nvSpPr>
        <p:spPr>
          <a:xfrm>
            <a:off x="5448928" y="2418347"/>
            <a:ext cx="802975" cy="2755232"/>
          </a:xfrm>
          <a:prstGeom prst="leftBracket">
            <a:avLst/>
          </a:prstGeom>
          <a:noFill/>
          <a:ln w="76200">
            <a:gradFill>
              <a:gsLst>
                <a:gs pos="0">
                  <a:schemeClr val="accent1"/>
                </a:gs>
                <a:gs pos="100000">
                  <a:schemeClr val="accent1">
                    <a:lumMod val="75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D466F13A-8D5F-7F57-CAAB-1AA88EFAC6AF}"/>
              </a:ext>
              <a:ext uri="{C183D7F6-B498-43B3-948B-1728B52AA6E4}">
                <adec:decorative xmlns:adec="http://schemas.microsoft.com/office/drawing/2017/decorative" val="1"/>
              </a:ext>
            </a:extLst>
          </p:cNvPr>
          <p:cNvCxnSpPr/>
          <p:nvPr/>
        </p:nvCxnSpPr>
        <p:spPr>
          <a:xfrm flipH="1">
            <a:off x="4580062" y="3789947"/>
            <a:ext cx="86886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27EF1FE8-DBF6-DE7E-4A23-E58635000684}"/>
              </a:ext>
            </a:extLst>
          </p:cNvPr>
          <p:cNvSpPr>
            <a:spLocks noGrp="1"/>
          </p:cNvSpPr>
          <p:nvPr>
            <p:ph type="title"/>
          </p:nvPr>
        </p:nvSpPr>
        <p:spPr>
          <a:xfrm>
            <a:off x="0" y="1"/>
            <a:ext cx="12192000" cy="1116164"/>
          </a:xfrm>
          <a:gradFill flip="none" rotWithShape="1">
            <a:gsLst>
              <a:gs pos="0">
                <a:schemeClr val="accent1">
                  <a:lumMod val="40000"/>
                  <a:lumOff val="60000"/>
                </a:schemeClr>
              </a:gs>
              <a:gs pos="0">
                <a:schemeClr val="accent1">
                  <a:lumMod val="95000"/>
                  <a:lumOff val="5000"/>
                </a:schemeClr>
              </a:gs>
              <a:gs pos="100000">
                <a:schemeClr val="accent1">
                  <a:lumMod val="60000"/>
                </a:schemeClr>
              </a:gs>
            </a:gsLst>
            <a:lin ang="10800000" scaled="1"/>
            <a:tileRect/>
          </a:gradFill>
        </p:spPr>
        <p:txBody>
          <a:bodyPr/>
          <a:lstStyle/>
          <a:p>
            <a:pPr lvl="1" algn="ctr"/>
            <a:r>
              <a:rPr lang="en-US" sz="3600" dirty="0">
                <a:solidFill>
                  <a:schemeClr val="bg1"/>
                </a:solidFill>
                <a:latin typeface="+mj-lt"/>
              </a:rPr>
              <a:t>Methamphetamine Production</a:t>
            </a:r>
          </a:p>
        </p:txBody>
      </p:sp>
      <p:sp>
        <p:nvSpPr>
          <p:cNvPr id="15" name="Content Placeholder 14">
            <a:extLst>
              <a:ext uri="{FF2B5EF4-FFF2-40B4-BE49-F238E27FC236}">
                <a16:creationId xmlns:a16="http://schemas.microsoft.com/office/drawing/2014/main" id="{9F56F82E-7D20-9B23-3F61-82D92A20753C}"/>
              </a:ext>
            </a:extLst>
          </p:cNvPr>
          <p:cNvSpPr>
            <a:spLocks noGrp="1"/>
          </p:cNvSpPr>
          <p:nvPr>
            <p:ph sz="quarter" idx="14"/>
          </p:nvPr>
        </p:nvSpPr>
        <p:spPr>
          <a:xfrm>
            <a:off x="1153243" y="1543547"/>
            <a:ext cx="3640302" cy="4415464"/>
          </a:xfrm>
          <a:prstGeom prst="rect">
            <a:avLst/>
          </a:prstGeom>
          <a:solidFill>
            <a:schemeClr val="bg1">
              <a:lumMod val="85000"/>
            </a:schemeClr>
          </a:solidFill>
          <a:ln w="3175">
            <a:solidFill>
              <a:schemeClr val="bg1">
                <a:lumMod val="75000"/>
              </a:schemeClr>
            </a:solidFill>
          </a:ln>
        </p:spPr>
        <p:txBody>
          <a:bodyPr lIns="0" tIns="0" rIns="0" bIns="0" anchor="ctr"/>
          <a:lstStyle/>
          <a:p>
            <a:pPr marL="0" indent="0" algn="ctr">
              <a:lnSpc>
                <a:spcPct val="100000"/>
              </a:lnSpc>
              <a:spcBef>
                <a:spcPts val="600"/>
              </a:spcBef>
              <a:spcAft>
                <a:spcPts val="600"/>
              </a:spcAft>
              <a:buNone/>
            </a:pPr>
            <a:r>
              <a:rPr lang="en-US" sz="2800" dirty="0"/>
              <a:t>The rise of methamphetamine production:</a:t>
            </a:r>
          </a:p>
        </p:txBody>
      </p:sp>
      <p:sp>
        <p:nvSpPr>
          <p:cNvPr id="2" name="Content Placeholder 1">
            <a:extLst>
              <a:ext uri="{FF2B5EF4-FFF2-40B4-BE49-F238E27FC236}">
                <a16:creationId xmlns:a16="http://schemas.microsoft.com/office/drawing/2014/main" id="{07752CC7-895C-0603-EF6E-A4BA3B815376}"/>
              </a:ext>
            </a:extLst>
          </p:cNvPr>
          <p:cNvSpPr>
            <a:spLocks noGrp="1"/>
          </p:cNvSpPr>
          <p:nvPr>
            <p:ph sz="quarter" idx="17"/>
          </p:nvPr>
        </p:nvSpPr>
        <p:spPr>
          <a:xfrm>
            <a:off x="6251904" y="1543547"/>
            <a:ext cx="4696838" cy="2077965"/>
          </a:xfr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lIns="274320" tIns="91440" rIns="457200" anchor="ctr"/>
          <a:lstStyle/>
          <a:p>
            <a:pPr marL="0" indent="0">
              <a:buNone/>
            </a:pPr>
            <a:r>
              <a:rPr lang="en-US" sz="2400" b="1" dirty="0">
                <a:solidFill>
                  <a:schemeClr val="bg1"/>
                </a:solidFill>
              </a:rPr>
              <a:t>Super Labs</a:t>
            </a:r>
          </a:p>
        </p:txBody>
      </p:sp>
      <p:sp>
        <p:nvSpPr>
          <p:cNvPr id="6" name="Content Placeholder 5">
            <a:extLst>
              <a:ext uri="{FF2B5EF4-FFF2-40B4-BE49-F238E27FC236}">
                <a16:creationId xmlns:a16="http://schemas.microsoft.com/office/drawing/2014/main" id="{F8051C60-0673-F9B0-33D1-4B4276DF2780}"/>
              </a:ext>
            </a:extLst>
          </p:cNvPr>
          <p:cNvSpPr>
            <a:spLocks noGrp="1"/>
          </p:cNvSpPr>
          <p:nvPr>
            <p:ph sz="quarter" idx="19"/>
          </p:nvPr>
        </p:nvSpPr>
        <p:spPr>
          <a:xfrm>
            <a:off x="6251904" y="3881046"/>
            <a:ext cx="4696838" cy="2077965"/>
          </a:xfr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lIns="365760" tIns="91440" rIns="182880" anchor="ctr"/>
          <a:lstStyle/>
          <a:p>
            <a:pPr marL="0" indent="0">
              <a:buNone/>
            </a:pPr>
            <a:r>
              <a:rPr lang="en-US" sz="2400" b="1" dirty="0">
                <a:solidFill>
                  <a:schemeClr val="bg1"/>
                </a:solidFill>
              </a:rPr>
              <a:t>Makeshift Labs</a:t>
            </a:r>
          </a:p>
        </p:txBody>
      </p:sp>
      <p:pic>
        <p:nvPicPr>
          <p:cNvPr id="4" name="Graphic 3">
            <a:extLst>
              <a:ext uri="{FF2B5EF4-FFF2-40B4-BE49-F238E27FC236}">
                <a16:creationId xmlns:a16="http://schemas.microsoft.com/office/drawing/2014/main" id="{E320937E-312C-B0A8-C6B3-83F890FB4A8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65763" y="2162208"/>
            <a:ext cx="1009678" cy="1009678"/>
          </a:xfrm>
          <a:prstGeom prst="rect">
            <a:avLst/>
          </a:prstGeom>
        </p:spPr>
      </p:pic>
      <p:pic>
        <p:nvPicPr>
          <p:cNvPr id="7" name="Graphic 6">
            <a:extLst>
              <a:ext uri="{FF2B5EF4-FFF2-40B4-BE49-F238E27FC236}">
                <a16:creationId xmlns:a16="http://schemas.microsoft.com/office/drawing/2014/main" id="{28818769-734D-0402-7D5D-EC569298E0C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85759" y="1727545"/>
            <a:ext cx="1360008" cy="1360008"/>
          </a:xfrm>
          <a:prstGeom prst="rect">
            <a:avLst/>
          </a:prstGeom>
        </p:spPr>
      </p:pic>
      <p:pic>
        <p:nvPicPr>
          <p:cNvPr id="76" name="Graphic 75">
            <a:extLst>
              <a:ext uri="{FF2B5EF4-FFF2-40B4-BE49-F238E27FC236}">
                <a16:creationId xmlns:a16="http://schemas.microsoft.com/office/drawing/2014/main" id="{831AAF9D-638D-0D08-126F-197A04244FC5}"/>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29315" y="5043770"/>
            <a:ext cx="215646" cy="215646"/>
          </a:xfrm>
          <a:prstGeom prst="rect">
            <a:avLst/>
          </a:prstGeom>
        </p:spPr>
      </p:pic>
      <p:sp>
        <p:nvSpPr>
          <p:cNvPr id="87" name="Freeform: Shape 86">
            <a:extLst>
              <a:ext uri="{FF2B5EF4-FFF2-40B4-BE49-F238E27FC236}">
                <a16:creationId xmlns:a16="http://schemas.microsoft.com/office/drawing/2014/main" id="{7CAFDA61-2BBE-A7B1-A100-560C36600BDD}"/>
              </a:ext>
              <a:ext uri="{C183D7F6-B498-43B3-948B-1728B52AA6E4}">
                <adec:decorative xmlns:adec="http://schemas.microsoft.com/office/drawing/2017/decorative" val="1"/>
              </a:ext>
            </a:extLst>
          </p:cNvPr>
          <p:cNvSpPr/>
          <p:nvPr/>
        </p:nvSpPr>
        <p:spPr>
          <a:xfrm>
            <a:off x="9081480" y="4270294"/>
            <a:ext cx="395308" cy="452044"/>
          </a:xfrm>
          <a:custGeom>
            <a:avLst/>
            <a:gdLst>
              <a:gd name="connsiteX0" fmla="*/ 495300 w 496252"/>
              <a:gd name="connsiteY0" fmla="*/ 400050 h 476250"/>
              <a:gd name="connsiteX1" fmla="*/ 495300 w 496252"/>
              <a:gd name="connsiteY1" fmla="*/ 400050 h 476250"/>
              <a:gd name="connsiteX2" fmla="*/ 495300 w 496252"/>
              <a:gd name="connsiteY2" fmla="*/ 400050 h 476250"/>
              <a:gd name="connsiteX3" fmla="*/ 494348 w 496252"/>
              <a:gd name="connsiteY3" fmla="*/ 387668 h 476250"/>
              <a:gd name="connsiteX4" fmla="*/ 494348 w 496252"/>
              <a:gd name="connsiteY4" fmla="*/ 386715 h 476250"/>
              <a:gd name="connsiteX5" fmla="*/ 493395 w 496252"/>
              <a:gd name="connsiteY5" fmla="*/ 377190 h 476250"/>
              <a:gd name="connsiteX6" fmla="*/ 371475 w 496252"/>
              <a:gd name="connsiteY6" fmla="*/ 276225 h 476250"/>
              <a:gd name="connsiteX7" fmla="*/ 342900 w 496252"/>
              <a:gd name="connsiteY7" fmla="*/ 247650 h 476250"/>
              <a:gd name="connsiteX8" fmla="*/ 342900 w 496252"/>
              <a:gd name="connsiteY8" fmla="*/ 247650 h 476250"/>
              <a:gd name="connsiteX9" fmla="*/ 342900 w 496252"/>
              <a:gd name="connsiteY9" fmla="*/ 247650 h 476250"/>
              <a:gd name="connsiteX10" fmla="*/ 342900 w 496252"/>
              <a:gd name="connsiteY10" fmla="*/ 247650 h 476250"/>
              <a:gd name="connsiteX11" fmla="*/ 342900 w 496252"/>
              <a:gd name="connsiteY11" fmla="*/ 238125 h 476250"/>
              <a:gd name="connsiteX12" fmla="*/ 247650 w 496252"/>
              <a:gd name="connsiteY12" fmla="*/ 142875 h 476250"/>
              <a:gd name="connsiteX13" fmla="*/ 219075 w 496252"/>
              <a:gd name="connsiteY13" fmla="*/ 114300 h 476250"/>
              <a:gd name="connsiteX14" fmla="*/ 109538 w 496252"/>
              <a:gd name="connsiteY14" fmla="*/ 0 h 476250"/>
              <a:gd name="connsiteX15" fmla="*/ 0 w 496252"/>
              <a:gd name="connsiteY15" fmla="*/ 114300 h 476250"/>
              <a:gd name="connsiteX16" fmla="*/ 60960 w 496252"/>
              <a:gd name="connsiteY16" fmla="*/ 216218 h 476250"/>
              <a:gd name="connsiteX17" fmla="*/ 58102 w 496252"/>
              <a:gd name="connsiteY17" fmla="*/ 239077 h 476250"/>
              <a:gd name="connsiteX18" fmla="*/ 148590 w 496252"/>
              <a:gd name="connsiteY18" fmla="*/ 333375 h 476250"/>
              <a:gd name="connsiteX19" fmla="*/ 204788 w 496252"/>
              <a:gd name="connsiteY19" fmla="*/ 313373 h 476250"/>
              <a:gd name="connsiteX20" fmla="*/ 286703 w 496252"/>
              <a:gd name="connsiteY20" fmla="*/ 352425 h 476250"/>
              <a:gd name="connsiteX21" fmla="*/ 391478 w 496252"/>
              <a:gd name="connsiteY21" fmla="*/ 352425 h 476250"/>
              <a:gd name="connsiteX22" fmla="*/ 439103 w 496252"/>
              <a:gd name="connsiteY22" fmla="*/ 400050 h 476250"/>
              <a:gd name="connsiteX23" fmla="*/ 439103 w 496252"/>
              <a:gd name="connsiteY23" fmla="*/ 476250 h 476250"/>
              <a:gd name="connsiteX24" fmla="*/ 496253 w 496252"/>
              <a:gd name="connsiteY24" fmla="*/ 476250 h 476250"/>
              <a:gd name="connsiteX25" fmla="*/ 495300 w 496252"/>
              <a:gd name="connsiteY25" fmla="*/ 4000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6252" h="476250">
                <a:moveTo>
                  <a:pt x="495300" y="400050"/>
                </a:moveTo>
                <a:lnTo>
                  <a:pt x="495300" y="400050"/>
                </a:lnTo>
                <a:cubicBezTo>
                  <a:pt x="495300" y="400050"/>
                  <a:pt x="495300" y="399098"/>
                  <a:pt x="495300" y="400050"/>
                </a:cubicBezTo>
                <a:cubicBezTo>
                  <a:pt x="495300" y="395288"/>
                  <a:pt x="495300" y="391478"/>
                  <a:pt x="494348" y="387668"/>
                </a:cubicBezTo>
                <a:cubicBezTo>
                  <a:pt x="494348" y="387668"/>
                  <a:pt x="494348" y="387668"/>
                  <a:pt x="494348" y="386715"/>
                </a:cubicBezTo>
                <a:cubicBezTo>
                  <a:pt x="494348" y="383858"/>
                  <a:pt x="493395" y="380048"/>
                  <a:pt x="493395" y="377190"/>
                </a:cubicBezTo>
                <a:cubicBezTo>
                  <a:pt x="482917" y="320040"/>
                  <a:pt x="432435" y="276225"/>
                  <a:pt x="371475" y="276225"/>
                </a:cubicBezTo>
                <a:cubicBezTo>
                  <a:pt x="355283" y="276225"/>
                  <a:pt x="342900" y="263843"/>
                  <a:pt x="342900" y="247650"/>
                </a:cubicBezTo>
                <a:lnTo>
                  <a:pt x="342900" y="247650"/>
                </a:lnTo>
                <a:cubicBezTo>
                  <a:pt x="342900" y="247650"/>
                  <a:pt x="342900" y="247650"/>
                  <a:pt x="342900" y="247650"/>
                </a:cubicBezTo>
                <a:lnTo>
                  <a:pt x="342900" y="247650"/>
                </a:lnTo>
                <a:lnTo>
                  <a:pt x="342900" y="238125"/>
                </a:lnTo>
                <a:cubicBezTo>
                  <a:pt x="342900" y="185738"/>
                  <a:pt x="300038" y="142875"/>
                  <a:pt x="247650" y="142875"/>
                </a:cubicBezTo>
                <a:cubicBezTo>
                  <a:pt x="231458" y="142875"/>
                  <a:pt x="219075" y="130493"/>
                  <a:pt x="219075" y="114300"/>
                </a:cubicBezTo>
                <a:cubicBezTo>
                  <a:pt x="219075" y="51435"/>
                  <a:pt x="170498" y="0"/>
                  <a:pt x="109538" y="0"/>
                </a:cubicBezTo>
                <a:cubicBezTo>
                  <a:pt x="48577" y="0"/>
                  <a:pt x="0" y="51435"/>
                  <a:pt x="0" y="114300"/>
                </a:cubicBezTo>
                <a:cubicBezTo>
                  <a:pt x="0" y="159068"/>
                  <a:pt x="24765" y="198120"/>
                  <a:pt x="60960" y="216218"/>
                </a:cubicBezTo>
                <a:cubicBezTo>
                  <a:pt x="59055" y="223838"/>
                  <a:pt x="58102" y="231458"/>
                  <a:pt x="58102" y="239077"/>
                </a:cubicBezTo>
                <a:cubicBezTo>
                  <a:pt x="58102" y="291465"/>
                  <a:pt x="98107" y="333375"/>
                  <a:pt x="148590" y="333375"/>
                </a:cubicBezTo>
                <a:cubicBezTo>
                  <a:pt x="169545" y="333375"/>
                  <a:pt x="189548" y="325755"/>
                  <a:pt x="204788" y="313373"/>
                </a:cubicBezTo>
                <a:cubicBezTo>
                  <a:pt x="223838" y="337185"/>
                  <a:pt x="253365" y="352425"/>
                  <a:pt x="286703" y="352425"/>
                </a:cubicBezTo>
                <a:lnTo>
                  <a:pt x="391478" y="352425"/>
                </a:lnTo>
                <a:cubicBezTo>
                  <a:pt x="418148" y="352425"/>
                  <a:pt x="439103" y="373380"/>
                  <a:pt x="439103" y="400050"/>
                </a:cubicBezTo>
                <a:lnTo>
                  <a:pt x="439103" y="476250"/>
                </a:lnTo>
                <a:lnTo>
                  <a:pt x="496253" y="476250"/>
                </a:lnTo>
                <a:lnTo>
                  <a:pt x="495300" y="40005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80" name="Graphic 79">
            <a:extLst>
              <a:ext uri="{FF2B5EF4-FFF2-40B4-BE49-F238E27FC236}">
                <a16:creationId xmlns:a16="http://schemas.microsoft.com/office/drawing/2014/main" id="{9D750574-E048-AF17-75E7-72D15E18098D}"/>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57988" y="4152108"/>
            <a:ext cx="1470463" cy="1547369"/>
          </a:xfrm>
          <a:prstGeom prst="rect">
            <a:avLst/>
          </a:prstGeom>
        </p:spPr>
      </p:pic>
      <p:sp>
        <p:nvSpPr>
          <p:cNvPr id="5" name="Freeform: Shape 4">
            <a:extLst>
              <a:ext uri="{FF2B5EF4-FFF2-40B4-BE49-F238E27FC236}">
                <a16:creationId xmlns:a16="http://schemas.microsoft.com/office/drawing/2014/main" id="{EF5884AC-16C7-9935-8241-C72A1751598B}"/>
              </a:ext>
              <a:ext uri="{C183D7F6-B498-43B3-948B-1728B52AA6E4}">
                <adec:decorative xmlns:adec="http://schemas.microsoft.com/office/drawing/2017/decorative" val="1"/>
              </a:ext>
            </a:extLst>
          </p:cNvPr>
          <p:cNvSpPr/>
          <p:nvPr/>
        </p:nvSpPr>
        <p:spPr>
          <a:xfrm>
            <a:off x="10118397" y="4169446"/>
            <a:ext cx="622923" cy="370353"/>
          </a:xfrm>
          <a:custGeom>
            <a:avLst/>
            <a:gdLst>
              <a:gd name="connsiteX0" fmla="*/ 126169 w 622923"/>
              <a:gd name="connsiteY0" fmla="*/ 337444 h 370353"/>
              <a:gd name="connsiteX1" fmla="*/ 176546 w 622923"/>
              <a:gd name="connsiteY1" fmla="*/ 325204 h 370353"/>
              <a:gd name="connsiteX2" fmla="*/ 186973 w 622923"/>
              <a:gd name="connsiteY2" fmla="*/ 331565 h 370353"/>
              <a:gd name="connsiteX3" fmla="*/ 354853 w 622923"/>
              <a:gd name="connsiteY3" fmla="*/ 290709 h 370353"/>
              <a:gd name="connsiteX4" fmla="*/ 354863 w 622923"/>
              <a:gd name="connsiteY4" fmla="*/ 290694 h 370353"/>
              <a:gd name="connsiteX5" fmla="*/ 405240 w 622923"/>
              <a:gd name="connsiteY5" fmla="*/ 278454 h 370353"/>
              <a:gd name="connsiteX6" fmla="*/ 603574 w 622923"/>
              <a:gd name="connsiteY6" fmla="*/ 234707 h 370353"/>
              <a:gd name="connsiteX7" fmla="*/ 551398 w 622923"/>
              <a:gd name="connsiteY7" fmla="*/ 38526 h 370353"/>
              <a:gd name="connsiteX8" fmla="*/ 398893 w 622923"/>
              <a:gd name="connsiteY8" fmla="*/ 36868 h 370353"/>
              <a:gd name="connsiteX9" fmla="*/ 375730 w 622923"/>
              <a:gd name="connsiteY9" fmla="*/ 18565 h 370353"/>
              <a:gd name="connsiteX10" fmla="*/ 212629 w 622923"/>
              <a:gd name="connsiteY10" fmla="*/ 54506 h 370353"/>
              <a:gd name="connsiteX11" fmla="*/ 197654 w 622923"/>
              <a:gd name="connsiteY11" fmla="*/ 129335 h 370353"/>
              <a:gd name="connsiteX12" fmla="*/ 99904 w 622923"/>
              <a:gd name="connsiteY12" fmla="*/ 192674 h 370353"/>
              <a:gd name="connsiteX13" fmla="*/ 73950 w 622923"/>
              <a:gd name="connsiteY13" fmla="*/ 235288 h 370353"/>
              <a:gd name="connsiteX14" fmla="*/ 67844 w 622923"/>
              <a:gd name="connsiteY14" fmla="*/ 234664 h 370353"/>
              <a:gd name="connsiteX15" fmla="*/ 0 w 622923"/>
              <a:gd name="connsiteY15" fmla="*/ 302509 h 370353"/>
              <a:gd name="connsiteX16" fmla="*/ 67844 w 622923"/>
              <a:gd name="connsiteY16" fmla="*/ 370353 h 370353"/>
              <a:gd name="connsiteX17" fmla="*/ 109070 w 622923"/>
              <a:gd name="connsiteY17" fmla="*/ 356059 h 370353"/>
              <a:gd name="connsiteX18" fmla="*/ 124001 w 622923"/>
              <a:gd name="connsiteY18" fmla="*/ 340802 h 37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2923" h="370353">
                <a:moveTo>
                  <a:pt x="126169" y="337444"/>
                </a:moveTo>
                <a:cubicBezTo>
                  <a:pt x="136702" y="320155"/>
                  <a:pt x="159254" y="314675"/>
                  <a:pt x="176546" y="325204"/>
                </a:cubicBezTo>
                <a:lnTo>
                  <a:pt x="186973" y="331565"/>
                </a:lnTo>
                <a:cubicBezTo>
                  <a:pt x="244613" y="366642"/>
                  <a:pt x="319776" y="348351"/>
                  <a:pt x="354853" y="290709"/>
                </a:cubicBezTo>
                <a:cubicBezTo>
                  <a:pt x="354856" y="290704"/>
                  <a:pt x="354860" y="290699"/>
                  <a:pt x="354863" y="290694"/>
                </a:cubicBezTo>
                <a:cubicBezTo>
                  <a:pt x="365396" y="273405"/>
                  <a:pt x="387948" y="267925"/>
                  <a:pt x="405240" y="278454"/>
                </a:cubicBezTo>
                <a:cubicBezTo>
                  <a:pt x="472092" y="321121"/>
                  <a:pt x="560874" y="301538"/>
                  <a:pt x="603574" y="234707"/>
                </a:cubicBezTo>
                <a:cubicBezTo>
                  <a:pt x="643276" y="166117"/>
                  <a:pt x="619930" y="78330"/>
                  <a:pt x="551398" y="38526"/>
                </a:cubicBezTo>
                <a:cubicBezTo>
                  <a:pt x="504835" y="9630"/>
                  <a:pt x="446074" y="8991"/>
                  <a:pt x="398893" y="36868"/>
                </a:cubicBezTo>
                <a:cubicBezTo>
                  <a:pt x="391917" y="29879"/>
                  <a:pt x="384142" y="23735"/>
                  <a:pt x="375730" y="18565"/>
                </a:cubicBezTo>
                <a:cubicBezTo>
                  <a:pt x="320759" y="-16510"/>
                  <a:pt x="247766" y="-425"/>
                  <a:pt x="212629" y="54506"/>
                </a:cubicBezTo>
                <a:cubicBezTo>
                  <a:pt x="199036" y="76928"/>
                  <a:pt x="193736" y="103408"/>
                  <a:pt x="197654" y="129335"/>
                </a:cubicBezTo>
                <a:cubicBezTo>
                  <a:pt x="157123" y="134454"/>
                  <a:pt x="121137" y="157773"/>
                  <a:pt x="99904" y="192674"/>
                </a:cubicBezTo>
                <a:lnTo>
                  <a:pt x="73950" y="235288"/>
                </a:lnTo>
                <a:cubicBezTo>
                  <a:pt x="71910" y="235103"/>
                  <a:pt x="69941" y="234664"/>
                  <a:pt x="67844" y="234664"/>
                </a:cubicBezTo>
                <a:cubicBezTo>
                  <a:pt x="30375" y="234664"/>
                  <a:pt x="0" y="265039"/>
                  <a:pt x="0" y="302509"/>
                </a:cubicBezTo>
                <a:cubicBezTo>
                  <a:pt x="0" y="339978"/>
                  <a:pt x="30375" y="370353"/>
                  <a:pt x="67844" y="370353"/>
                </a:cubicBezTo>
                <a:cubicBezTo>
                  <a:pt x="82793" y="370308"/>
                  <a:pt x="97301" y="365277"/>
                  <a:pt x="109070" y="356059"/>
                </a:cubicBezTo>
                <a:cubicBezTo>
                  <a:pt x="115115" y="352142"/>
                  <a:pt x="120215" y="346930"/>
                  <a:pt x="124001" y="340802"/>
                </a:cubicBezTo>
                <a:close/>
              </a:path>
            </a:pathLst>
          </a:custGeom>
          <a:solidFill>
            <a:schemeClr val="bg1"/>
          </a:solidFill>
          <a:ln w="14089" cap="flat">
            <a:noFill/>
            <a:prstDash val="solid"/>
            <a:miter/>
          </a:ln>
        </p:spPr>
        <p:txBody>
          <a:bodyPr rtlCol="0" anchor="ctr"/>
          <a:lstStyle/>
          <a:p>
            <a:endParaRPr lang="en-US"/>
          </a:p>
        </p:txBody>
      </p:sp>
    </p:spTree>
    <p:extLst>
      <p:ext uri="{BB962C8B-B14F-4D97-AF65-F5344CB8AC3E}">
        <p14:creationId xmlns:p14="http://schemas.microsoft.com/office/powerpoint/2010/main" val="3420890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0">
              <a:schemeClr val="accent1">
                <a:lumMod val="95000"/>
                <a:lumOff val="5000"/>
              </a:schemeClr>
            </a:gs>
            <a:gs pos="100000">
              <a:schemeClr val="accent1">
                <a:lumMod val="60000"/>
              </a:schemeClr>
            </a:gs>
          </a:gsLst>
          <a:lin ang="108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671C6ED-83B0-E6D6-4697-6559AD2EA3A0}"/>
              </a:ext>
              <a:ext uri="{C183D7F6-B498-43B3-948B-1728B52AA6E4}">
                <adec:decorative xmlns:adec="http://schemas.microsoft.com/office/drawing/2017/decorative" val="1"/>
              </a:ext>
            </a:extLst>
          </p:cNvPr>
          <p:cNvSpPr>
            <a:spLocks/>
          </p:cNvSpPr>
          <p:nvPr/>
        </p:nvSpPr>
        <p:spPr>
          <a:xfrm>
            <a:off x="495300" y="1225802"/>
            <a:ext cx="11221453" cy="5264403"/>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Left Bracket 10">
            <a:extLst>
              <a:ext uri="{FF2B5EF4-FFF2-40B4-BE49-F238E27FC236}">
                <a16:creationId xmlns:a16="http://schemas.microsoft.com/office/drawing/2014/main" id="{61056B8B-1E68-2D2C-C6B2-1D37BC1CEF0E}"/>
              </a:ext>
              <a:ext uri="{C183D7F6-B498-43B3-948B-1728B52AA6E4}">
                <adec:decorative xmlns:adec="http://schemas.microsoft.com/office/drawing/2017/decorative" val="1"/>
              </a:ext>
            </a:extLst>
          </p:cNvPr>
          <p:cNvSpPr/>
          <p:nvPr/>
        </p:nvSpPr>
        <p:spPr>
          <a:xfrm>
            <a:off x="5052574" y="2527984"/>
            <a:ext cx="802975" cy="2755232"/>
          </a:xfrm>
          <a:prstGeom prst="leftBracket">
            <a:avLst/>
          </a:prstGeom>
          <a:ln w="76200">
            <a:gradFill>
              <a:gsLst>
                <a:gs pos="0">
                  <a:schemeClr val="accent1">
                    <a:lumMod val="50000"/>
                  </a:schemeClr>
                </a:gs>
                <a:gs pos="100000">
                  <a:schemeClr val="accent1">
                    <a:lumMod val="75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3938CB0-C6A1-3566-A45B-4B925E393E1A}"/>
              </a:ext>
              <a:ext uri="{C183D7F6-B498-43B3-948B-1728B52AA6E4}">
                <adec:decorative xmlns:adec="http://schemas.microsoft.com/office/drawing/2017/decorative" val="1"/>
              </a:ext>
            </a:extLst>
          </p:cNvPr>
          <p:cNvCxnSpPr/>
          <p:nvPr/>
        </p:nvCxnSpPr>
        <p:spPr>
          <a:xfrm flipH="1">
            <a:off x="4183708" y="3899584"/>
            <a:ext cx="868866" cy="0"/>
          </a:xfrm>
          <a:prstGeom prst="line">
            <a:avLst/>
          </a:prstGeom>
          <a:ln w="76200">
            <a:gradFill>
              <a:gsLst>
                <a:gs pos="0">
                  <a:schemeClr val="accent1">
                    <a:lumMod val="50000"/>
                  </a:schemeClr>
                </a:gs>
                <a:gs pos="100000">
                  <a:schemeClr val="accent1">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27EF1FE8-DBF6-DE7E-4A23-E58635000684}"/>
              </a:ext>
            </a:extLst>
          </p:cNvPr>
          <p:cNvSpPr>
            <a:spLocks noGrp="1"/>
          </p:cNvSpPr>
          <p:nvPr>
            <p:ph type="title"/>
          </p:nvPr>
        </p:nvSpPr>
        <p:spPr>
          <a:xfrm>
            <a:off x="0" y="1"/>
            <a:ext cx="12192000" cy="1182730"/>
          </a:xfrm>
          <a:gradFill flip="none" rotWithShape="1">
            <a:gsLst>
              <a:gs pos="0">
                <a:schemeClr val="accent1">
                  <a:lumMod val="40000"/>
                  <a:lumOff val="60000"/>
                </a:schemeClr>
              </a:gs>
              <a:gs pos="0">
                <a:schemeClr val="accent1">
                  <a:lumMod val="95000"/>
                  <a:lumOff val="5000"/>
                </a:schemeClr>
              </a:gs>
              <a:gs pos="100000">
                <a:schemeClr val="accent1">
                  <a:lumMod val="60000"/>
                </a:schemeClr>
              </a:gs>
            </a:gsLst>
            <a:lin ang="10800000" scaled="1"/>
            <a:tileRect/>
          </a:gradFill>
        </p:spPr>
        <p:txBody>
          <a:bodyPr lIns="0" rIns="0"/>
          <a:lstStyle/>
          <a:p>
            <a:pPr lvl="1" algn="ctr"/>
            <a:r>
              <a:rPr lang="en-US" sz="3600" dirty="0">
                <a:solidFill>
                  <a:schemeClr val="bg1"/>
                </a:solidFill>
                <a:latin typeface="+mj-lt"/>
              </a:rPr>
              <a:t>Methamphetamine Public Health </a:t>
            </a:r>
            <a:br>
              <a:rPr lang="en-US" sz="3600" dirty="0">
                <a:solidFill>
                  <a:schemeClr val="bg1"/>
                </a:solidFill>
                <a:latin typeface="+mj-lt"/>
              </a:rPr>
            </a:br>
            <a:r>
              <a:rPr lang="en-US" sz="3600" dirty="0">
                <a:solidFill>
                  <a:schemeClr val="bg1"/>
                </a:solidFill>
                <a:latin typeface="+mj-lt"/>
              </a:rPr>
              <a:t>&amp; Safety Considerations</a:t>
            </a:r>
          </a:p>
        </p:txBody>
      </p:sp>
      <p:sp>
        <p:nvSpPr>
          <p:cNvPr id="15" name="Content Placeholder 14">
            <a:extLst>
              <a:ext uri="{FF2B5EF4-FFF2-40B4-BE49-F238E27FC236}">
                <a16:creationId xmlns:a16="http://schemas.microsoft.com/office/drawing/2014/main" id="{9F56F82E-7D20-9B23-3F61-82D92A20753C}"/>
              </a:ext>
            </a:extLst>
          </p:cNvPr>
          <p:cNvSpPr>
            <a:spLocks noGrp="1"/>
          </p:cNvSpPr>
          <p:nvPr>
            <p:ph sz="quarter" idx="14"/>
          </p:nvPr>
        </p:nvSpPr>
        <p:spPr>
          <a:xfrm>
            <a:off x="914400" y="1580981"/>
            <a:ext cx="3598430" cy="4493160"/>
          </a:xfrm>
          <a:prstGeom prst="rect">
            <a:avLst/>
          </a:prstGeom>
          <a:solidFill>
            <a:schemeClr val="bg1">
              <a:lumMod val="85000"/>
            </a:schemeClr>
          </a:solidFill>
          <a:ln w="3175">
            <a:solidFill>
              <a:schemeClr val="bg1">
                <a:lumMod val="75000"/>
              </a:schemeClr>
            </a:solidFill>
          </a:ln>
        </p:spPr>
        <p:txBody>
          <a:bodyPr lIns="0" tIns="0" rIns="0" bIns="0" anchor="ctr"/>
          <a:lstStyle/>
          <a:p>
            <a:pPr marL="0" indent="0" algn="ctr">
              <a:lnSpc>
                <a:spcPct val="100000"/>
              </a:lnSpc>
              <a:spcBef>
                <a:spcPts val="600"/>
              </a:spcBef>
              <a:spcAft>
                <a:spcPts val="600"/>
              </a:spcAft>
              <a:buNone/>
            </a:pPr>
            <a:r>
              <a:rPr lang="en-US" sz="2800" dirty="0"/>
              <a:t>Safety and health hazards include:</a:t>
            </a:r>
          </a:p>
        </p:txBody>
      </p:sp>
      <p:sp>
        <p:nvSpPr>
          <p:cNvPr id="2" name="Content Placeholder 1">
            <a:extLst>
              <a:ext uri="{FF2B5EF4-FFF2-40B4-BE49-F238E27FC236}">
                <a16:creationId xmlns:a16="http://schemas.microsoft.com/office/drawing/2014/main" id="{07752CC7-895C-0603-EF6E-A4BA3B815376}"/>
              </a:ext>
            </a:extLst>
          </p:cNvPr>
          <p:cNvSpPr>
            <a:spLocks noGrp="1"/>
          </p:cNvSpPr>
          <p:nvPr>
            <p:ph sz="quarter" idx="17"/>
          </p:nvPr>
        </p:nvSpPr>
        <p:spPr>
          <a:xfrm>
            <a:off x="5860417" y="1580981"/>
            <a:ext cx="5206640" cy="2062199"/>
          </a:xfrm>
          <a:solidFill>
            <a:schemeClr val="accent1">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lIns="274320" tIns="91440" rIns="2194560" anchor="ctr"/>
          <a:lstStyle/>
          <a:p>
            <a:pPr marL="0" indent="0">
              <a:lnSpc>
                <a:spcPct val="100000"/>
              </a:lnSpc>
              <a:spcBef>
                <a:spcPts val="600"/>
              </a:spcBef>
              <a:spcAft>
                <a:spcPts val="600"/>
              </a:spcAft>
              <a:buNone/>
            </a:pPr>
            <a:r>
              <a:rPr lang="en-US" sz="2400" b="1" dirty="0">
                <a:solidFill>
                  <a:schemeClr val="bg1"/>
                </a:solidFill>
              </a:rPr>
              <a:t>Dangerous chemicals and toxic waste</a:t>
            </a:r>
          </a:p>
        </p:txBody>
      </p:sp>
      <p:pic>
        <p:nvPicPr>
          <p:cNvPr id="4" name="Graphic 3">
            <a:extLst>
              <a:ext uri="{FF2B5EF4-FFF2-40B4-BE49-F238E27FC236}">
                <a16:creationId xmlns:a16="http://schemas.microsoft.com/office/drawing/2014/main" id="{E320937E-312C-B0A8-C6B3-83F890FB4A8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92650" y="2354024"/>
            <a:ext cx="1009678" cy="1009678"/>
          </a:xfrm>
          <a:prstGeom prst="rect">
            <a:avLst/>
          </a:prstGeom>
        </p:spPr>
      </p:pic>
      <p:pic>
        <p:nvPicPr>
          <p:cNvPr id="7" name="Graphic 6">
            <a:extLst>
              <a:ext uri="{FF2B5EF4-FFF2-40B4-BE49-F238E27FC236}">
                <a16:creationId xmlns:a16="http://schemas.microsoft.com/office/drawing/2014/main" id="{28818769-734D-0402-7D5D-EC569298E0C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12646" y="1919361"/>
            <a:ext cx="1360008" cy="1360008"/>
          </a:xfrm>
          <a:prstGeom prst="rect">
            <a:avLst/>
          </a:prstGeom>
        </p:spPr>
      </p:pic>
      <p:sp>
        <p:nvSpPr>
          <p:cNvPr id="87" name="Freeform: Shape 86">
            <a:extLst>
              <a:ext uri="{FF2B5EF4-FFF2-40B4-BE49-F238E27FC236}">
                <a16:creationId xmlns:a16="http://schemas.microsoft.com/office/drawing/2014/main" id="{7CAFDA61-2BBE-A7B1-A100-560C36600BDD}"/>
              </a:ext>
              <a:ext uri="{C183D7F6-B498-43B3-948B-1728B52AA6E4}">
                <adec:decorative xmlns:adec="http://schemas.microsoft.com/office/drawing/2017/decorative" val="1"/>
              </a:ext>
            </a:extLst>
          </p:cNvPr>
          <p:cNvSpPr/>
          <p:nvPr/>
        </p:nvSpPr>
        <p:spPr>
          <a:xfrm flipH="1">
            <a:off x="9415940" y="2026797"/>
            <a:ext cx="696459" cy="624962"/>
          </a:xfrm>
          <a:custGeom>
            <a:avLst/>
            <a:gdLst>
              <a:gd name="connsiteX0" fmla="*/ 495300 w 496252"/>
              <a:gd name="connsiteY0" fmla="*/ 400050 h 476250"/>
              <a:gd name="connsiteX1" fmla="*/ 495300 w 496252"/>
              <a:gd name="connsiteY1" fmla="*/ 400050 h 476250"/>
              <a:gd name="connsiteX2" fmla="*/ 495300 w 496252"/>
              <a:gd name="connsiteY2" fmla="*/ 400050 h 476250"/>
              <a:gd name="connsiteX3" fmla="*/ 494348 w 496252"/>
              <a:gd name="connsiteY3" fmla="*/ 387668 h 476250"/>
              <a:gd name="connsiteX4" fmla="*/ 494348 w 496252"/>
              <a:gd name="connsiteY4" fmla="*/ 386715 h 476250"/>
              <a:gd name="connsiteX5" fmla="*/ 493395 w 496252"/>
              <a:gd name="connsiteY5" fmla="*/ 377190 h 476250"/>
              <a:gd name="connsiteX6" fmla="*/ 371475 w 496252"/>
              <a:gd name="connsiteY6" fmla="*/ 276225 h 476250"/>
              <a:gd name="connsiteX7" fmla="*/ 342900 w 496252"/>
              <a:gd name="connsiteY7" fmla="*/ 247650 h 476250"/>
              <a:gd name="connsiteX8" fmla="*/ 342900 w 496252"/>
              <a:gd name="connsiteY8" fmla="*/ 247650 h 476250"/>
              <a:gd name="connsiteX9" fmla="*/ 342900 w 496252"/>
              <a:gd name="connsiteY9" fmla="*/ 247650 h 476250"/>
              <a:gd name="connsiteX10" fmla="*/ 342900 w 496252"/>
              <a:gd name="connsiteY10" fmla="*/ 247650 h 476250"/>
              <a:gd name="connsiteX11" fmla="*/ 342900 w 496252"/>
              <a:gd name="connsiteY11" fmla="*/ 238125 h 476250"/>
              <a:gd name="connsiteX12" fmla="*/ 247650 w 496252"/>
              <a:gd name="connsiteY12" fmla="*/ 142875 h 476250"/>
              <a:gd name="connsiteX13" fmla="*/ 219075 w 496252"/>
              <a:gd name="connsiteY13" fmla="*/ 114300 h 476250"/>
              <a:gd name="connsiteX14" fmla="*/ 109538 w 496252"/>
              <a:gd name="connsiteY14" fmla="*/ 0 h 476250"/>
              <a:gd name="connsiteX15" fmla="*/ 0 w 496252"/>
              <a:gd name="connsiteY15" fmla="*/ 114300 h 476250"/>
              <a:gd name="connsiteX16" fmla="*/ 60960 w 496252"/>
              <a:gd name="connsiteY16" fmla="*/ 216218 h 476250"/>
              <a:gd name="connsiteX17" fmla="*/ 58102 w 496252"/>
              <a:gd name="connsiteY17" fmla="*/ 239077 h 476250"/>
              <a:gd name="connsiteX18" fmla="*/ 148590 w 496252"/>
              <a:gd name="connsiteY18" fmla="*/ 333375 h 476250"/>
              <a:gd name="connsiteX19" fmla="*/ 204788 w 496252"/>
              <a:gd name="connsiteY19" fmla="*/ 313373 h 476250"/>
              <a:gd name="connsiteX20" fmla="*/ 286703 w 496252"/>
              <a:gd name="connsiteY20" fmla="*/ 352425 h 476250"/>
              <a:gd name="connsiteX21" fmla="*/ 391478 w 496252"/>
              <a:gd name="connsiteY21" fmla="*/ 352425 h 476250"/>
              <a:gd name="connsiteX22" fmla="*/ 439103 w 496252"/>
              <a:gd name="connsiteY22" fmla="*/ 400050 h 476250"/>
              <a:gd name="connsiteX23" fmla="*/ 439103 w 496252"/>
              <a:gd name="connsiteY23" fmla="*/ 476250 h 476250"/>
              <a:gd name="connsiteX24" fmla="*/ 496253 w 496252"/>
              <a:gd name="connsiteY24" fmla="*/ 476250 h 476250"/>
              <a:gd name="connsiteX25" fmla="*/ 495300 w 496252"/>
              <a:gd name="connsiteY25" fmla="*/ 4000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6252" h="476250">
                <a:moveTo>
                  <a:pt x="495300" y="400050"/>
                </a:moveTo>
                <a:lnTo>
                  <a:pt x="495300" y="400050"/>
                </a:lnTo>
                <a:cubicBezTo>
                  <a:pt x="495300" y="400050"/>
                  <a:pt x="495300" y="399098"/>
                  <a:pt x="495300" y="400050"/>
                </a:cubicBezTo>
                <a:cubicBezTo>
                  <a:pt x="495300" y="395288"/>
                  <a:pt x="495300" y="391478"/>
                  <a:pt x="494348" y="387668"/>
                </a:cubicBezTo>
                <a:cubicBezTo>
                  <a:pt x="494348" y="387668"/>
                  <a:pt x="494348" y="387668"/>
                  <a:pt x="494348" y="386715"/>
                </a:cubicBezTo>
                <a:cubicBezTo>
                  <a:pt x="494348" y="383858"/>
                  <a:pt x="493395" y="380048"/>
                  <a:pt x="493395" y="377190"/>
                </a:cubicBezTo>
                <a:cubicBezTo>
                  <a:pt x="482917" y="320040"/>
                  <a:pt x="432435" y="276225"/>
                  <a:pt x="371475" y="276225"/>
                </a:cubicBezTo>
                <a:cubicBezTo>
                  <a:pt x="355283" y="276225"/>
                  <a:pt x="342900" y="263843"/>
                  <a:pt x="342900" y="247650"/>
                </a:cubicBezTo>
                <a:lnTo>
                  <a:pt x="342900" y="247650"/>
                </a:lnTo>
                <a:cubicBezTo>
                  <a:pt x="342900" y="247650"/>
                  <a:pt x="342900" y="247650"/>
                  <a:pt x="342900" y="247650"/>
                </a:cubicBezTo>
                <a:lnTo>
                  <a:pt x="342900" y="247650"/>
                </a:lnTo>
                <a:lnTo>
                  <a:pt x="342900" y="238125"/>
                </a:lnTo>
                <a:cubicBezTo>
                  <a:pt x="342900" y="185738"/>
                  <a:pt x="300038" y="142875"/>
                  <a:pt x="247650" y="142875"/>
                </a:cubicBezTo>
                <a:cubicBezTo>
                  <a:pt x="231458" y="142875"/>
                  <a:pt x="219075" y="130493"/>
                  <a:pt x="219075" y="114300"/>
                </a:cubicBezTo>
                <a:cubicBezTo>
                  <a:pt x="219075" y="51435"/>
                  <a:pt x="170498" y="0"/>
                  <a:pt x="109538" y="0"/>
                </a:cubicBezTo>
                <a:cubicBezTo>
                  <a:pt x="48577" y="0"/>
                  <a:pt x="0" y="51435"/>
                  <a:pt x="0" y="114300"/>
                </a:cubicBezTo>
                <a:cubicBezTo>
                  <a:pt x="0" y="159068"/>
                  <a:pt x="24765" y="198120"/>
                  <a:pt x="60960" y="216218"/>
                </a:cubicBezTo>
                <a:cubicBezTo>
                  <a:pt x="59055" y="223838"/>
                  <a:pt x="58102" y="231458"/>
                  <a:pt x="58102" y="239077"/>
                </a:cubicBezTo>
                <a:cubicBezTo>
                  <a:pt x="58102" y="291465"/>
                  <a:pt x="98107" y="333375"/>
                  <a:pt x="148590" y="333375"/>
                </a:cubicBezTo>
                <a:cubicBezTo>
                  <a:pt x="169545" y="333375"/>
                  <a:pt x="189548" y="325755"/>
                  <a:pt x="204788" y="313373"/>
                </a:cubicBezTo>
                <a:cubicBezTo>
                  <a:pt x="223838" y="337185"/>
                  <a:pt x="253365" y="352425"/>
                  <a:pt x="286703" y="352425"/>
                </a:cubicBezTo>
                <a:lnTo>
                  <a:pt x="391478" y="352425"/>
                </a:lnTo>
                <a:cubicBezTo>
                  <a:pt x="418148" y="352425"/>
                  <a:pt x="439103" y="373380"/>
                  <a:pt x="439103" y="400050"/>
                </a:cubicBezTo>
                <a:lnTo>
                  <a:pt x="439103" y="476250"/>
                </a:lnTo>
                <a:lnTo>
                  <a:pt x="496253" y="476250"/>
                </a:lnTo>
                <a:lnTo>
                  <a:pt x="495300" y="40005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3" name="Graphic 12">
            <a:extLst>
              <a:ext uri="{FF2B5EF4-FFF2-40B4-BE49-F238E27FC236}">
                <a16:creationId xmlns:a16="http://schemas.microsoft.com/office/drawing/2014/main" id="{D299D2EC-FE58-7851-C01B-5F6F184F241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650691" y="2713685"/>
            <a:ext cx="483917" cy="483917"/>
          </a:xfrm>
          <a:prstGeom prst="rect">
            <a:avLst/>
          </a:prstGeom>
        </p:spPr>
      </p:pic>
      <p:pic>
        <p:nvPicPr>
          <p:cNvPr id="18" name="Graphic 17">
            <a:extLst>
              <a:ext uri="{FF2B5EF4-FFF2-40B4-BE49-F238E27FC236}">
                <a16:creationId xmlns:a16="http://schemas.microsoft.com/office/drawing/2014/main" id="{48DBCDC0-0863-5BB2-43F9-93983B9C3FC4}"/>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07958" y="2283202"/>
            <a:ext cx="914400" cy="914400"/>
          </a:xfrm>
          <a:prstGeom prst="rect">
            <a:avLst/>
          </a:prstGeom>
        </p:spPr>
      </p:pic>
      <p:sp>
        <p:nvSpPr>
          <p:cNvPr id="6" name="Content Placeholder 5">
            <a:extLst>
              <a:ext uri="{FF2B5EF4-FFF2-40B4-BE49-F238E27FC236}">
                <a16:creationId xmlns:a16="http://schemas.microsoft.com/office/drawing/2014/main" id="{F8051C60-0673-F9B0-33D1-4B4276DF2780}"/>
              </a:ext>
            </a:extLst>
          </p:cNvPr>
          <p:cNvSpPr>
            <a:spLocks noGrp="1"/>
          </p:cNvSpPr>
          <p:nvPr>
            <p:ph sz="quarter" idx="19"/>
          </p:nvPr>
        </p:nvSpPr>
        <p:spPr>
          <a:xfrm>
            <a:off x="5860418" y="4059959"/>
            <a:ext cx="5206640" cy="2062198"/>
          </a:xfr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lIns="274320" tIns="274320" rIns="2468880" anchor="ctr"/>
          <a:lstStyle/>
          <a:p>
            <a:pPr marL="0" indent="0">
              <a:buNone/>
            </a:pPr>
            <a:r>
              <a:rPr lang="en-US" sz="2400" b="1" dirty="0">
                <a:solidFill>
                  <a:schemeClr val="bg1"/>
                </a:solidFill>
              </a:rPr>
              <a:t>Fire and explosions</a:t>
            </a:r>
          </a:p>
        </p:txBody>
      </p:sp>
      <p:pic>
        <p:nvPicPr>
          <p:cNvPr id="16" name="Graphic 15">
            <a:extLst>
              <a:ext uri="{FF2B5EF4-FFF2-40B4-BE49-F238E27FC236}">
                <a16:creationId xmlns:a16="http://schemas.microsoft.com/office/drawing/2014/main" id="{677B8BC9-878D-99EF-B534-453004D558DE}"/>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692846" y="4158026"/>
            <a:ext cx="1041478" cy="1041478"/>
          </a:xfrm>
          <a:prstGeom prst="rect">
            <a:avLst/>
          </a:prstGeom>
        </p:spPr>
      </p:pic>
      <p:grpSp>
        <p:nvGrpSpPr>
          <p:cNvPr id="3" name="Group 2">
            <a:extLst>
              <a:ext uri="{FF2B5EF4-FFF2-40B4-BE49-F238E27FC236}">
                <a16:creationId xmlns:a16="http://schemas.microsoft.com/office/drawing/2014/main" id="{88BEA6CE-BECF-B875-9E8F-F1107307B97D}"/>
              </a:ext>
              <a:ext uri="{C183D7F6-B498-43B3-948B-1728B52AA6E4}">
                <adec:decorative xmlns:adec="http://schemas.microsoft.com/office/drawing/2017/decorative" val="1"/>
              </a:ext>
            </a:extLst>
          </p:cNvPr>
          <p:cNvGrpSpPr/>
          <p:nvPr/>
        </p:nvGrpSpPr>
        <p:grpSpPr>
          <a:xfrm>
            <a:off x="8637576" y="4529569"/>
            <a:ext cx="1446031" cy="1278057"/>
            <a:chOff x="8637576" y="4529569"/>
            <a:chExt cx="1446031" cy="1278057"/>
          </a:xfrm>
        </p:grpSpPr>
        <p:pic>
          <p:nvPicPr>
            <p:cNvPr id="5" name="Graphic 4" descr="Fire with solid fill">
              <a:extLst>
                <a:ext uri="{FF2B5EF4-FFF2-40B4-BE49-F238E27FC236}">
                  <a16:creationId xmlns:a16="http://schemas.microsoft.com/office/drawing/2014/main" id="{11275C9F-F2FB-9AFC-2B0E-288AED2F11BE}"/>
                </a:ext>
                <a:ext uri="{C183D7F6-B498-43B3-948B-1728B52AA6E4}">
                  <adec:decorative xmlns:adec="http://schemas.microsoft.com/office/drawing/2017/decorative" val="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89269" y="4529569"/>
              <a:ext cx="1194338" cy="1194338"/>
            </a:xfrm>
            <a:prstGeom prst="rect">
              <a:avLst/>
            </a:prstGeom>
          </p:spPr>
        </p:pic>
        <p:pic>
          <p:nvPicPr>
            <p:cNvPr id="19" name="Graphic 18" descr="Fire with solid fill">
              <a:extLst>
                <a:ext uri="{FF2B5EF4-FFF2-40B4-BE49-F238E27FC236}">
                  <a16:creationId xmlns:a16="http://schemas.microsoft.com/office/drawing/2014/main" id="{59BF73B1-C7D1-B07F-AF50-20910535661C}"/>
                </a:ext>
                <a:ext uri="{C183D7F6-B498-43B3-948B-1728B52AA6E4}">
                  <adec:decorative xmlns:adec="http://schemas.microsoft.com/office/drawing/2017/decorative" val="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H="1">
              <a:off x="8637576" y="5002133"/>
              <a:ext cx="805493" cy="805493"/>
            </a:xfrm>
            <a:prstGeom prst="rect">
              <a:avLst/>
            </a:prstGeom>
          </p:spPr>
        </p:pic>
      </p:grpSp>
      <p:pic>
        <p:nvPicPr>
          <p:cNvPr id="21" name="Graphic 20">
            <a:extLst>
              <a:ext uri="{FF2B5EF4-FFF2-40B4-BE49-F238E27FC236}">
                <a16:creationId xmlns:a16="http://schemas.microsoft.com/office/drawing/2014/main" id="{78A5EB35-4625-05C3-36B4-F9EF9A85DC55}"/>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007958" y="4385369"/>
            <a:ext cx="914400" cy="914400"/>
          </a:xfrm>
          <a:prstGeom prst="rect">
            <a:avLst/>
          </a:prstGeom>
        </p:spPr>
      </p:pic>
    </p:spTree>
    <p:extLst>
      <p:ext uri="{BB962C8B-B14F-4D97-AF65-F5344CB8AC3E}">
        <p14:creationId xmlns:p14="http://schemas.microsoft.com/office/powerpoint/2010/main" val="1685328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76094D-4E9E-CE59-0A4A-3B993371EFB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0559886-EFEF-F45B-C05E-162E5509804D}"/>
              </a:ext>
            </a:extLst>
          </p:cNvPr>
          <p:cNvSpPr>
            <a:spLocks noGrp="1"/>
          </p:cNvSpPr>
          <p:nvPr>
            <p:ph type="title"/>
          </p:nvPr>
        </p:nvSpPr>
        <p:spPr>
          <a:xfrm>
            <a:off x="0" y="1"/>
            <a:ext cx="12192000" cy="1182730"/>
          </a:xfrm>
          <a:gradFill flip="none" rotWithShape="1">
            <a:gsLst>
              <a:gs pos="0">
                <a:schemeClr val="accent1">
                  <a:lumMod val="40000"/>
                  <a:lumOff val="60000"/>
                </a:schemeClr>
              </a:gs>
              <a:gs pos="0">
                <a:schemeClr val="accent1">
                  <a:lumMod val="95000"/>
                  <a:lumOff val="5000"/>
                </a:schemeClr>
              </a:gs>
              <a:gs pos="100000">
                <a:schemeClr val="accent1">
                  <a:lumMod val="60000"/>
                </a:schemeClr>
              </a:gs>
            </a:gsLst>
            <a:lin ang="10800000" scaled="1"/>
            <a:tileRect/>
          </a:gradFill>
        </p:spPr>
        <p:txBody>
          <a:bodyPr lIns="0" rIns="0"/>
          <a:lstStyle/>
          <a:p>
            <a:pPr lvl="1" algn="ctr"/>
            <a:r>
              <a:rPr lang="en-US" sz="3600" dirty="0">
                <a:solidFill>
                  <a:schemeClr val="bg1"/>
                </a:solidFill>
              </a:rPr>
              <a:t>Safety &amp; Risk Considerations: Acute Health Effects</a:t>
            </a:r>
          </a:p>
        </p:txBody>
      </p:sp>
      <p:sp>
        <p:nvSpPr>
          <p:cNvPr id="23" name="Rectangle: Rounded Corners 22">
            <a:extLst>
              <a:ext uri="{FF2B5EF4-FFF2-40B4-BE49-F238E27FC236}">
                <a16:creationId xmlns:a16="http://schemas.microsoft.com/office/drawing/2014/main" id="{46B30294-CB76-AC1E-9D38-BE79CBF4786A}"/>
              </a:ext>
              <a:ext uri="{C183D7F6-B498-43B3-948B-1728B52AA6E4}">
                <adec:decorative xmlns:adec="http://schemas.microsoft.com/office/drawing/2017/decorative" val="1"/>
              </a:ext>
            </a:extLst>
          </p:cNvPr>
          <p:cNvSpPr/>
          <p:nvPr/>
        </p:nvSpPr>
        <p:spPr>
          <a:xfrm>
            <a:off x="665155" y="1593675"/>
            <a:ext cx="5330398" cy="2214562"/>
          </a:xfrm>
          <a:prstGeom prst="roundRect">
            <a:avLst>
              <a:gd name="adj" fmla="val 10645"/>
            </a:avLst>
          </a:prstGeom>
          <a:solidFill>
            <a:schemeClr val="accent2">
              <a:lumMod val="75000"/>
            </a:schemeClr>
          </a:solidFill>
          <a:ln w="571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ea typeface="+mn-ea"/>
                <a:cs typeface="+mn-cs"/>
              </a:rPr>
              <a:t>​</a:t>
            </a:r>
          </a:p>
        </p:txBody>
      </p:sp>
      <p:pic>
        <p:nvPicPr>
          <p:cNvPr id="25" name="Graphic 13">
            <a:extLst>
              <a:ext uri="{FF2B5EF4-FFF2-40B4-BE49-F238E27FC236}">
                <a16:creationId xmlns:a16="http://schemas.microsoft.com/office/drawing/2014/main" id="{2A88E1C8-4564-34E8-2018-F054C3B2C68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18345" y="2178037"/>
            <a:ext cx="1280160" cy="1280160"/>
          </a:xfrm>
          <a:prstGeom prst="rect">
            <a:avLst/>
          </a:prstGeom>
        </p:spPr>
      </p:pic>
      <p:cxnSp>
        <p:nvCxnSpPr>
          <p:cNvPr id="26" name="Straight Connector 25">
            <a:extLst>
              <a:ext uri="{FF2B5EF4-FFF2-40B4-BE49-F238E27FC236}">
                <a16:creationId xmlns:a16="http://schemas.microsoft.com/office/drawing/2014/main" id="{3DCBB48F-2FBB-A396-7607-DD03A9260E08}"/>
              </a:ext>
              <a:ext uri="{C183D7F6-B498-43B3-948B-1728B52AA6E4}">
                <adec:decorative xmlns:adec="http://schemas.microsoft.com/office/drawing/2017/decorative" val="1"/>
              </a:ext>
            </a:extLst>
          </p:cNvPr>
          <p:cNvCxnSpPr/>
          <p:nvPr/>
        </p:nvCxnSpPr>
        <p:spPr>
          <a:xfrm>
            <a:off x="4220850" y="2306361"/>
            <a:ext cx="0" cy="1013517"/>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27" name="Rectangle: Rounded Corners 26">
            <a:extLst>
              <a:ext uri="{FF2B5EF4-FFF2-40B4-BE49-F238E27FC236}">
                <a16:creationId xmlns:a16="http://schemas.microsoft.com/office/drawing/2014/main" id="{96061C54-9CD7-A4C0-5290-D4C8EA23474B}"/>
              </a:ext>
              <a:ext uri="{C183D7F6-B498-43B3-948B-1728B52AA6E4}">
                <adec:decorative xmlns:adec="http://schemas.microsoft.com/office/drawing/2017/decorative" val="1"/>
              </a:ext>
            </a:extLst>
          </p:cNvPr>
          <p:cNvSpPr/>
          <p:nvPr/>
        </p:nvSpPr>
        <p:spPr>
          <a:xfrm>
            <a:off x="665155" y="4111345"/>
            <a:ext cx="5320985" cy="2240503"/>
          </a:xfrm>
          <a:prstGeom prst="roundRect">
            <a:avLst>
              <a:gd name="adj" fmla="val 10645"/>
            </a:avLst>
          </a:prstGeom>
          <a:solidFill>
            <a:schemeClr val="accent1">
              <a:lumMod val="75000"/>
            </a:schemeClr>
          </a:solidFill>
          <a:ln w="571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25477"/>
                </a:solidFill>
                <a:effectLst/>
                <a:uLnTx/>
                <a:uFillTx/>
                <a:ea typeface="+mn-ea"/>
                <a:cs typeface="+mn-cs"/>
              </a:rPr>
              <a:t>    </a:t>
            </a:r>
            <a:endParaRPr kumimoji="0" lang="en-US" sz="2400" b="0" i="0" u="none" strike="noStrike" kern="1200" cap="none" spc="0" normalizeH="0" baseline="0" noProof="0" dirty="0">
              <a:ln>
                <a:noFill/>
              </a:ln>
              <a:solidFill>
                <a:schemeClr val="bg1"/>
              </a:solidFill>
              <a:effectLst/>
              <a:uLnTx/>
              <a:uFillTx/>
              <a:latin typeface="Aptos" panose="02110004020202020204"/>
              <a:ea typeface="+mn-ea"/>
              <a:cs typeface="+mn-cs"/>
            </a:endParaRPr>
          </a:p>
        </p:txBody>
      </p:sp>
      <p:pic>
        <p:nvPicPr>
          <p:cNvPr id="1026" name="Picture 2">
            <a:extLst>
              <a:ext uri="{FF2B5EF4-FFF2-40B4-BE49-F238E27FC236}">
                <a16:creationId xmlns:a16="http://schemas.microsoft.com/office/drawing/2014/main" id="{625DA7B1-8B82-ADAA-FE75-13772BCCB262}"/>
              </a:ext>
              <a:ext uri="{C183D7F6-B498-43B3-948B-1728B52AA6E4}">
                <adec:decorative xmlns:adec="http://schemas.microsoft.com/office/drawing/2017/decorative" val="1"/>
              </a:ext>
            </a:extLst>
          </p:cNvPr>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4518345" y="4619020"/>
            <a:ext cx="1280160" cy="128016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8F72C07C-90F0-B924-FC03-70B130CB5EA6}"/>
              </a:ext>
              <a:ext uri="{C183D7F6-B498-43B3-948B-1728B52AA6E4}">
                <adec:decorative xmlns:adec="http://schemas.microsoft.com/office/drawing/2017/decorative" val="1"/>
              </a:ext>
            </a:extLst>
          </p:cNvPr>
          <p:cNvCxnSpPr/>
          <p:nvPr/>
        </p:nvCxnSpPr>
        <p:spPr>
          <a:xfrm>
            <a:off x="4238078" y="4761160"/>
            <a:ext cx="0" cy="1013517"/>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29" name="Rectangle: Rounded Corners 28">
            <a:extLst>
              <a:ext uri="{FF2B5EF4-FFF2-40B4-BE49-F238E27FC236}">
                <a16:creationId xmlns:a16="http://schemas.microsoft.com/office/drawing/2014/main" id="{5230389D-E13C-F557-6ADE-A212E152A38E}"/>
              </a:ext>
              <a:ext uri="{C183D7F6-B498-43B3-948B-1728B52AA6E4}">
                <adec:decorative xmlns:adec="http://schemas.microsoft.com/office/drawing/2017/decorative" val="1"/>
              </a:ext>
            </a:extLst>
          </p:cNvPr>
          <p:cNvSpPr/>
          <p:nvPr/>
        </p:nvSpPr>
        <p:spPr>
          <a:xfrm>
            <a:off x="6224069" y="1605369"/>
            <a:ext cx="5330398" cy="2214562"/>
          </a:xfrm>
          <a:prstGeom prst="roundRect">
            <a:avLst>
              <a:gd name="adj" fmla="val 10645"/>
            </a:avLst>
          </a:prstGeom>
          <a:solidFill>
            <a:schemeClr val="accent4">
              <a:lumMod val="75000"/>
            </a:schemeClr>
          </a:solid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25477"/>
                </a:solidFill>
                <a:effectLst/>
                <a:uLnTx/>
                <a:uFillTx/>
                <a:ea typeface="+mn-ea"/>
                <a:cs typeface="+mn-cs"/>
              </a:rPr>
              <a:t>                          </a:t>
            </a:r>
            <a:endParaRPr kumimoji="0" lang="en-US" sz="2400" b="0" i="0" u="none" strike="noStrike" kern="1200" cap="none" spc="0" normalizeH="0" baseline="0" noProof="0" dirty="0">
              <a:ln>
                <a:noFill/>
              </a:ln>
              <a:solidFill>
                <a:schemeClr val="bg1"/>
              </a:solidFill>
              <a:effectLst/>
              <a:uLnTx/>
              <a:uFillTx/>
              <a:latin typeface="Aptos" panose="02110004020202020204"/>
              <a:ea typeface="+mn-ea"/>
              <a:cs typeface="+mn-cs"/>
            </a:endParaRPr>
          </a:p>
        </p:txBody>
      </p:sp>
      <p:pic>
        <p:nvPicPr>
          <p:cNvPr id="1028" name="Picture 4">
            <a:extLst>
              <a:ext uri="{FF2B5EF4-FFF2-40B4-BE49-F238E27FC236}">
                <a16:creationId xmlns:a16="http://schemas.microsoft.com/office/drawing/2014/main" id="{930A8ADF-EE39-21C1-7FA2-D5741142A302}"/>
              </a:ext>
              <a:ext uri="{C183D7F6-B498-43B3-948B-1728B52AA6E4}">
                <adec:decorative xmlns:adec="http://schemas.microsoft.com/office/drawing/2017/decorative" val="1"/>
              </a:ext>
            </a:extLst>
          </p:cNvPr>
          <p:cNvPicPr>
            <a:picLocks noChangeAspect="1" noChangeArrowheads="1"/>
          </p:cNvPicPr>
          <p:nvPr/>
        </p:nvPicPr>
        <p:blipFill>
          <a:blip r:embed="rId6">
            <a:biLevel thresh="25000"/>
            <a:extLst>
              <a:ext uri="{28A0092B-C50C-407E-A947-70E740481C1C}">
                <a14:useLocalDpi xmlns:a14="http://schemas.microsoft.com/office/drawing/2010/main" val="0"/>
              </a:ext>
            </a:extLst>
          </a:blip>
          <a:srcRect/>
          <a:stretch>
            <a:fillRect/>
          </a:stretch>
        </p:blipFill>
        <p:spPr bwMode="auto">
          <a:xfrm>
            <a:off x="6581273" y="2242198"/>
            <a:ext cx="1116419" cy="1141841"/>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Connector 29">
            <a:extLst>
              <a:ext uri="{FF2B5EF4-FFF2-40B4-BE49-F238E27FC236}">
                <a16:creationId xmlns:a16="http://schemas.microsoft.com/office/drawing/2014/main" id="{03B3E6CC-0128-940D-C775-BE72339E6797}"/>
              </a:ext>
              <a:ext uri="{C183D7F6-B498-43B3-948B-1728B52AA6E4}">
                <adec:decorative xmlns:adec="http://schemas.microsoft.com/office/drawing/2017/decorative" val="1"/>
              </a:ext>
            </a:extLst>
          </p:cNvPr>
          <p:cNvCxnSpPr/>
          <p:nvPr/>
        </p:nvCxnSpPr>
        <p:spPr>
          <a:xfrm>
            <a:off x="8016095" y="2306359"/>
            <a:ext cx="0" cy="1013517"/>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31" name="Rectangle: Rounded Corners 30">
            <a:extLst>
              <a:ext uri="{FF2B5EF4-FFF2-40B4-BE49-F238E27FC236}">
                <a16:creationId xmlns:a16="http://schemas.microsoft.com/office/drawing/2014/main" id="{AACF6973-CADE-9C83-C55E-179EE7877249}"/>
              </a:ext>
              <a:ext uri="{C183D7F6-B498-43B3-948B-1728B52AA6E4}">
                <adec:decorative xmlns:adec="http://schemas.microsoft.com/office/drawing/2017/decorative" val="1"/>
              </a:ext>
            </a:extLst>
          </p:cNvPr>
          <p:cNvSpPr/>
          <p:nvPr/>
        </p:nvSpPr>
        <p:spPr>
          <a:xfrm>
            <a:off x="6245787" y="4125878"/>
            <a:ext cx="5286963" cy="2214562"/>
          </a:xfrm>
          <a:prstGeom prst="roundRect">
            <a:avLst>
              <a:gd name="adj" fmla="val 10645"/>
            </a:avLst>
          </a:prstGeom>
          <a:solidFill>
            <a:schemeClr val="accent3">
              <a:lumMod val="75000"/>
            </a:schemeClr>
          </a:solidFill>
          <a:ln w="5715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25477"/>
                </a:solidFill>
                <a:effectLst/>
                <a:uLnTx/>
                <a:uFillTx/>
                <a:ea typeface="+mn-ea"/>
                <a:cs typeface="+mn-cs"/>
              </a:rPr>
              <a:t>		</a:t>
            </a:r>
            <a:endParaRPr kumimoji="0" lang="en-US" sz="2400" b="0" i="0" u="none" strike="noStrike" kern="1200" cap="none" spc="0" normalizeH="0" baseline="0" noProof="0" dirty="0">
              <a:ln>
                <a:noFill/>
              </a:ln>
              <a:solidFill>
                <a:schemeClr val="bg1"/>
              </a:solidFill>
              <a:effectLst/>
              <a:uLnTx/>
              <a:uFillTx/>
              <a:latin typeface="Aptos" panose="02110004020202020204"/>
              <a:ea typeface="+mn-ea"/>
              <a:cs typeface="+mn-cs"/>
            </a:endParaRPr>
          </a:p>
        </p:txBody>
      </p:sp>
      <p:pic>
        <p:nvPicPr>
          <p:cNvPr id="32" name="Graphic 27">
            <a:extLst>
              <a:ext uri="{FF2B5EF4-FFF2-40B4-BE49-F238E27FC236}">
                <a16:creationId xmlns:a16="http://schemas.microsoft.com/office/drawing/2014/main" id="{175DD257-C223-27D0-10D6-EB43C912D42B}"/>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491077" y="4589142"/>
            <a:ext cx="1280160" cy="1280160"/>
          </a:xfrm>
          <a:prstGeom prst="rect">
            <a:avLst/>
          </a:prstGeom>
        </p:spPr>
      </p:pic>
      <p:cxnSp>
        <p:nvCxnSpPr>
          <p:cNvPr id="33" name="Straight Connector 32">
            <a:extLst>
              <a:ext uri="{FF2B5EF4-FFF2-40B4-BE49-F238E27FC236}">
                <a16:creationId xmlns:a16="http://schemas.microsoft.com/office/drawing/2014/main" id="{7507727D-16F1-17FE-0681-02D67EC41FB6}"/>
              </a:ext>
              <a:ext uri="{C183D7F6-B498-43B3-948B-1728B52AA6E4}">
                <adec:decorative xmlns:adec="http://schemas.microsoft.com/office/drawing/2017/decorative" val="1"/>
              </a:ext>
            </a:extLst>
          </p:cNvPr>
          <p:cNvCxnSpPr/>
          <p:nvPr/>
        </p:nvCxnSpPr>
        <p:spPr>
          <a:xfrm>
            <a:off x="8016095" y="4752341"/>
            <a:ext cx="0" cy="1013517"/>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0BAC0453-1179-D5B6-A119-50594B11D637}"/>
              </a:ext>
            </a:extLst>
          </p:cNvPr>
          <p:cNvSpPr txBox="1"/>
          <p:nvPr/>
        </p:nvSpPr>
        <p:spPr>
          <a:xfrm>
            <a:off x="999817" y="2470123"/>
            <a:ext cx="2325830" cy="461665"/>
          </a:xfrm>
          <a:prstGeom prst="rect">
            <a:avLst/>
          </a:prstGeom>
          <a:noFill/>
        </p:spPr>
        <p:txBody>
          <a:bodyPr wrap="none" rtlCol="0">
            <a:spAutoFit/>
          </a:bodyPr>
          <a:lstStyle/>
          <a:p>
            <a:r>
              <a:rPr lang="en-US" sz="2400" dirty="0">
                <a:solidFill>
                  <a:schemeClr val="bg1"/>
                </a:solidFill>
              </a:rPr>
              <a:t>Toxic Poisoning</a:t>
            </a:r>
          </a:p>
        </p:txBody>
      </p:sp>
      <p:sp>
        <p:nvSpPr>
          <p:cNvPr id="3" name="TextBox 2">
            <a:extLst>
              <a:ext uri="{FF2B5EF4-FFF2-40B4-BE49-F238E27FC236}">
                <a16:creationId xmlns:a16="http://schemas.microsoft.com/office/drawing/2014/main" id="{8496A18A-BD90-08DF-5FE7-51C1927CE91F}"/>
              </a:ext>
            </a:extLst>
          </p:cNvPr>
          <p:cNvSpPr txBox="1"/>
          <p:nvPr/>
        </p:nvSpPr>
        <p:spPr>
          <a:xfrm>
            <a:off x="8400928" y="2285456"/>
            <a:ext cx="2768707" cy="830997"/>
          </a:xfrm>
          <a:prstGeom prst="rect">
            <a:avLst/>
          </a:prstGeom>
          <a:noFill/>
        </p:spPr>
        <p:txBody>
          <a:bodyPr wrap="none" rtlCol="0">
            <a:spAutoFit/>
          </a:bodyPr>
          <a:lstStyle/>
          <a:p>
            <a:r>
              <a:rPr lang="en-US" sz="2400" dirty="0">
                <a:solidFill>
                  <a:schemeClr val="bg1"/>
                </a:solidFill>
              </a:rPr>
              <a:t>Infections or </a:t>
            </a:r>
            <a:br>
              <a:rPr lang="en-US" sz="2400" dirty="0">
                <a:solidFill>
                  <a:schemeClr val="bg1"/>
                </a:solidFill>
              </a:rPr>
            </a:br>
            <a:r>
              <a:rPr lang="en-US" sz="2400" dirty="0">
                <a:solidFill>
                  <a:schemeClr val="bg1"/>
                </a:solidFill>
              </a:rPr>
              <a:t>Other Health Risks</a:t>
            </a:r>
          </a:p>
        </p:txBody>
      </p:sp>
      <p:sp>
        <p:nvSpPr>
          <p:cNvPr id="4" name="TextBox 3">
            <a:extLst>
              <a:ext uri="{FF2B5EF4-FFF2-40B4-BE49-F238E27FC236}">
                <a16:creationId xmlns:a16="http://schemas.microsoft.com/office/drawing/2014/main" id="{1D7D36B0-2207-B070-B20B-22F4A41D488B}"/>
              </a:ext>
            </a:extLst>
          </p:cNvPr>
          <p:cNvSpPr txBox="1"/>
          <p:nvPr/>
        </p:nvSpPr>
        <p:spPr>
          <a:xfrm>
            <a:off x="1084095" y="5037085"/>
            <a:ext cx="2735044" cy="461665"/>
          </a:xfrm>
          <a:prstGeom prst="rect">
            <a:avLst/>
          </a:prstGeom>
          <a:noFill/>
        </p:spPr>
        <p:txBody>
          <a:bodyPr wrap="none" rtlCol="0">
            <a:spAutoFit/>
          </a:bodyPr>
          <a:lstStyle/>
          <a:p>
            <a:r>
              <a:rPr lang="en-US" sz="2400" dirty="0">
                <a:solidFill>
                  <a:schemeClr val="bg1"/>
                </a:solidFill>
              </a:rPr>
              <a:t>Respiratory Issues</a:t>
            </a:r>
          </a:p>
        </p:txBody>
      </p:sp>
      <p:sp>
        <p:nvSpPr>
          <p:cNvPr id="6" name="TextBox 5">
            <a:extLst>
              <a:ext uri="{FF2B5EF4-FFF2-40B4-BE49-F238E27FC236}">
                <a16:creationId xmlns:a16="http://schemas.microsoft.com/office/drawing/2014/main" id="{A05FD9AD-7D77-8C01-806A-38670A0E90B0}"/>
              </a:ext>
            </a:extLst>
          </p:cNvPr>
          <p:cNvSpPr txBox="1"/>
          <p:nvPr/>
        </p:nvSpPr>
        <p:spPr>
          <a:xfrm>
            <a:off x="8579649" y="4858012"/>
            <a:ext cx="2528256" cy="830997"/>
          </a:xfrm>
          <a:prstGeom prst="rect">
            <a:avLst/>
          </a:prstGeom>
          <a:noFill/>
        </p:spPr>
        <p:txBody>
          <a:bodyPr wrap="none" rtlCol="0">
            <a:spAutoFit/>
          </a:bodyPr>
          <a:lstStyle/>
          <a:p>
            <a:r>
              <a:rPr lang="en-US" sz="2400" dirty="0">
                <a:solidFill>
                  <a:schemeClr val="bg1"/>
                </a:solidFill>
              </a:rPr>
              <a:t>Burns and Other </a:t>
            </a:r>
            <a:br>
              <a:rPr lang="en-US" sz="2400" dirty="0">
                <a:solidFill>
                  <a:schemeClr val="bg1"/>
                </a:solidFill>
              </a:rPr>
            </a:br>
            <a:r>
              <a:rPr lang="en-US" sz="2400" dirty="0">
                <a:solidFill>
                  <a:schemeClr val="bg1"/>
                </a:solidFill>
              </a:rPr>
              <a:t>Physical Injuries</a:t>
            </a:r>
          </a:p>
        </p:txBody>
      </p:sp>
    </p:spTree>
    <p:extLst>
      <p:ext uri="{BB962C8B-B14F-4D97-AF65-F5344CB8AC3E}">
        <p14:creationId xmlns:p14="http://schemas.microsoft.com/office/powerpoint/2010/main" val="695069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9DCDD-93E0-008A-FAB0-CAA0A9320422}"/>
              </a:ext>
            </a:extLst>
          </p:cNvPr>
          <p:cNvSpPr>
            <a:spLocks noGrp="1"/>
          </p:cNvSpPr>
          <p:nvPr>
            <p:ph type="title"/>
          </p:nvPr>
        </p:nvSpPr>
        <p:spPr>
          <a:xfrm>
            <a:off x="-1" y="0"/>
            <a:ext cx="4876801" cy="6858000"/>
          </a:xfrm>
          <a:gradFill flip="none" rotWithShape="1">
            <a:gsLst>
              <a:gs pos="0">
                <a:schemeClr val="accent3">
                  <a:lumMod val="40000"/>
                  <a:lumOff val="60000"/>
                </a:schemeClr>
              </a:gs>
              <a:gs pos="0">
                <a:schemeClr val="accent3">
                  <a:lumMod val="95000"/>
                  <a:lumOff val="5000"/>
                </a:schemeClr>
              </a:gs>
              <a:gs pos="100000">
                <a:schemeClr val="accent3">
                  <a:lumMod val="60000"/>
                </a:schemeClr>
              </a:gs>
            </a:gsLst>
            <a:lin ang="10800000" scaled="1"/>
            <a:tileRect/>
          </a:gradFill>
        </p:spPr>
        <p:txBody>
          <a:bodyPr lIns="91440" bIns="2377440" anchor="ctr"/>
          <a:lstStyle/>
          <a:p>
            <a:r>
              <a:rPr lang="en-US" dirty="0">
                <a:latin typeface="+mj-lt"/>
              </a:rPr>
              <a:t>Safety Tips for Suspected </a:t>
            </a:r>
            <a:br>
              <a:rPr lang="en-US" dirty="0">
                <a:latin typeface="+mj-lt"/>
              </a:rPr>
            </a:br>
            <a:r>
              <a:rPr lang="en-US" dirty="0">
                <a:latin typeface="+mj-lt"/>
              </a:rPr>
              <a:t>Methamphetamine Manufacturing</a:t>
            </a:r>
          </a:p>
        </p:txBody>
      </p:sp>
      <p:pic>
        <p:nvPicPr>
          <p:cNvPr id="17" name="Content Placeholder 16">
            <a:extLst>
              <a:ext uri="{FF2B5EF4-FFF2-40B4-BE49-F238E27FC236}">
                <a16:creationId xmlns:a16="http://schemas.microsoft.com/office/drawing/2014/main" id="{8D7B38CA-5417-98EE-693F-A9D33BE32392}"/>
              </a:ext>
              <a:ext uri="{C183D7F6-B498-43B3-948B-1728B52AA6E4}">
                <adec:decorative xmlns:adec="http://schemas.microsoft.com/office/drawing/2017/decorative" val="1"/>
              </a:ext>
            </a:extLst>
          </p:cNvPr>
          <p:cNvPicPr>
            <a:picLocks noGrp="1" noChangeAspect="1"/>
          </p:cNvPicPr>
          <p:nvPr>
            <p:ph sz="quarter" idx="14"/>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10889" y="3505200"/>
            <a:ext cx="1922861" cy="1922861"/>
          </a:xfrm>
          <a:noFill/>
        </p:spPr>
      </p:pic>
      <p:sp>
        <p:nvSpPr>
          <p:cNvPr id="3" name="Content Placeholder 2">
            <a:extLst>
              <a:ext uri="{FF2B5EF4-FFF2-40B4-BE49-F238E27FC236}">
                <a16:creationId xmlns:a16="http://schemas.microsoft.com/office/drawing/2014/main" id="{F33BB501-4591-CA07-170C-993FBFADEFEB}"/>
              </a:ext>
            </a:extLst>
          </p:cNvPr>
          <p:cNvSpPr>
            <a:spLocks noGrp="1"/>
          </p:cNvSpPr>
          <p:nvPr>
            <p:ph sz="quarter" idx="13"/>
          </p:nvPr>
        </p:nvSpPr>
        <p:spPr>
          <a:xfrm>
            <a:off x="4876800" y="1442253"/>
            <a:ext cx="7296150" cy="4552950"/>
          </a:xfrm>
          <a:noFill/>
        </p:spPr>
        <p:txBody>
          <a:bodyPr lIns="91440" anchor="ctr"/>
          <a:lstStyle/>
          <a:p>
            <a:pPr marL="342900" algn="l">
              <a:lnSpc>
                <a:spcPct val="100000"/>
              </a:lnSpc>
              <a:spcBef>
                <a:spcPts val="600"/>
              </a:spcBef>
              <a:spcAft>
                <a:spcPts val="3000"/>
              </a:spcAft>
            </a:pPr>
            <a:r>
              <a:rPr lang="en-US" b="1" dirty="0">
                <a:solidFill>
                  <a:schemeClr val="accent3">
                    <a:lumMod val="50000"/>
                  </a:schemeClr>
                </a:solidFill>
              </a:rPr>
              <a:t>Awareness of warning signs:</a:t>
            </a:r>
          </a:p>
          <a:p>
            <a:pPr marL="685800" algn="l">
              <a:lnSpc>
                <a:spcPct val="150000"/>
              </a:lnSpc>
              <a:spcBef>
                <a:spcPts val="600"/>
              </a:spcBef>
              <a:spcAft>
                <a:spcPts val="600"/>
              </a:spcAft>
            </a:pPr>
            <a:r>
              <a:rPr lang="en-US" dirty="0">
                <a:solidFill>
                  <a:schemeClr val="accent3">
                    <a:lumMod val="50000"/>
                  </a:schemeClr>
                </a:solidFill>
              </a:rPr>
              <a:t>Presence of unusual or strong odors</a:t>
            </a:r>
          </a:p>
          <a:p>
            <a:pPr marL="685800" algn="l">
              <a:lnSpc>
                <a:spcPct val="150000"/>
              </a:lnSpc>
              <a:spcBef>
                <a:spcPts val="600"/>
              </a:spcBef>
              <a:spcAft>
                <a:spcPts val="600"/>
              </a:spcAft>
            </a:pPr>
            <a:r>
              <a:rPr lang="en-US" dirty="0">
                <a:solidFill>
                  <a:schemeClr val="accent3">
                    <a:lumMod val="50000"/>
                  </a:schemeClr>
                </a:solidFill>
              </a:rPr>
              <a:t>Possession of unusual or hazardous materials</a:t>
            </a:r>
          </a:p>
          <a:p>
            <a:pPr marL="685800" algn="l">
              <a:lnSpc>
                <a:spcPct val="100000"/>
              </a:lnSpc>
              <a:spcBef>
                <a:spcPts val="600"/>
              </a:spcBef>
              <a:spcAft>
                <a:spcPts val="600"/>
              </a:spcAft>
            </a:pPr>
            <a:r>
              <a:rPr lang="en-US" dirty="0">
                <a:solidFill>
                  <a:schemeClr val="accent3">
                    <a:lumMod val="50000"/>
                  </a:schemeClr>
                </a:solidFill>
              </a:rPr>
              <a:t>Observation of discarded items or hazardous materials</a:t>
            </a:r>
            <a:endParaRPr lang="en-US" sz="2800" dirty="0">
              <a:solidFill>
                <a:schemeClr val="accent3">
                  <a:lumMod val="50000"/>
                </a:schemeClr>
              </a:solidFill>
            </a:endParaRPr>
          </a:p>
          <a:p>
            <a:pPr>
              <a:lnSpc>
                <a:spcPct val="100000"/>
              </a:lnSpc>
              <a:spcBef>
                <a:spcPts val="600"/>
              </a:spcBef>
              <a:spcAft>
                <a:spcPts val="600"/>
              </a:spcAft>
            </a:pPr>
            <a:endParaRPr lang="en-US" sz="2800" b="1" dirty="0">
              <a:solidFill>
                <a:schemeClr val="accent3">
                  <a:lumMod val="50000"/>
                </a:schemeClr>
              </a:solidFill>
            </a:endParaRPr>
          </a:p>
        </p:txBody>
      </p:sp>
      <p:cxnSp>
        <p:nvCxnSpPr>
          <p:cNvPr id="18" name="Straight Connector 17">
            <a:extLst>
              <a:ext uri="{FF2B5EF4-FFF2-40B4-BE49-F238E27FC236}">
                <a16:creationId xmlns:a16="http://schemas.microsoft.com/office/drawing/2014/main" id="{D8736061-8F2F-7BEA-1316-CE7546BA6631}"/>
              </a:ext>
              <a:ext uri="{C183D7F6-B498-43B3-948B-1728B52AA6E4}">
                <adec:decorative xmlns:adec="http://schemas.microsoft.com/office/drawing/2017/decorative" val="1"/>
              </a:ext>
            </a:extLst>
          </p:cNvPr>
          <p:cNvCxnSpPr>
            <a:cxnSpLocks/>
          </p:cNvCxnSpPr>
          <p:nvPr/>
        </p:nvCxnSpPr>
        <p:spPr>
          <a:xfrm>
            <a:off x="5638800" y="3280578"/>
            <a:ext cx="61912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99ABC46-61A4-8BB8-28F5-F9CB8A8EC084}"/>
              </a:ext>
              <a:ext uri="{C183D7F6-B498-43B3-948B-1728B52AA6E4}">
                <adec:decorative xmlns:adec="http://schemas.microsoft.com/office/drawing/2017/decorative" val="1"/>
              </a:ext>
            </a:extLst>
          </p:cNvPr>
          <p:cNvCxnSpPr>
            <a:cxnSpLocks/>
          </p:cNvCxnSpPr>
          <p:nvPr/>
        </p:nvCxnSpPr>
        <p:spPr>
          <a:xfrm>
            <a:off x="5638800" y="4023528"/>
            <a:ext cx="61912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FBDB01D-0217-100A-61B9-FF948CC826FE}"/>
              </a:ext>
              <a:ext uri="{C183D7F6-B498-43B3-948B-1728B52AA6E4}">
                <adec:decorative xmlns:adec="http://schemas.microsoft.com/office/drawing/2017/decorative" val="1"/>
              </a:ext>
            </a:extLst>
          </p:cNvPr>
          <p:cNvCxnSpPr>
            <a:cxnSpLocks/>
          </p:cNvCxnSpPr>
          <p:nvPr/>
        </p:nvCxnSpPr>
        <p:spPr>
          <a:xfrm>
            <a:off x="5638800" y="4976028"/>
            <a:ext cx="61912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AE426F6B-3F89-FD2A-71EA-AE730174080A}"/>
              </a:ext>
            </a:extLst>
          </p:cNvPr>
          <p:cNvSpPr>
            <a:spLocks noGrp="1"/>
          </p:cNvSpPr>
          <p:nvPr>
            <p:ph type="ftr" sz="quarter" idx="21"/>
          </p:nvPr>
        </p:nvSpPr>
        <p:spPr>
          <a:xfrm>
            <a:off x="7715250" y="6492875"/>
            <a:ext cx="4114800" cy="365125"/>
          </a:xfrm>
        </p:spPr>
        <p:txBody>
          <a:bodyPr/>
          <a:lstStyle/>
          <a:p>
            <a:r>
              <a:rPr lang="en-US" dirty="0">
                <a:cs typeface="Arial"/>
              </a:rPr>
              <a:t>(U.S. Environmental Protection Agency, 2024)</a:t>
            </a:r>
          </a:p>
        </p:txBody>
      </p:sp>
    </p:spTree>
    <p:extLst>
      <p:ext uri="{BB962C8B-B14F-4D97-AF65-F5344CB8AC3E}">
        <p14:creationId xmlns:p14="http://schemas.microsoft.com/office/powerpoint/2010/main" val="1683100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9DCDD-93E0-008A-FAB0-CAA0A9320422}"/>
              </a:ext>
            </a:extLst>
          </p:cNvPr>
          <p:cNvSpPr>
            <a:spLocks noGrp="1"/>
          </p:cNvSpPr>
          <p:nvPr>
            <p:ph type="title"/>
          </p:nvPr>
        </p:nvSpPr>
        <p:spPr>
          <a:xfrm>
            <a:off x="0" y="0"/>
            <a:ext cx="5063325" cy="6858000"/>
          </a:xfrm>
          <a:gradFill flip="none" rotWithShape="1">
            <a:gsLst>
              <a:gs pos="0">
                <a:schemeClr val="accent2">
                  <a:lumMod val="40000"/>
                  <a:lumOff val="60000"/>
                </a:schemeClr>
              </a:gs>
              <a:gs pos="0">
                <a:schemeClr val="accent2">
                  <a:lumMod val="95000"/>
                  <a:lumOff val="5000"/>
                </a:schemeClr>
              </a:gs>
              <a:gs pos="100000">
                <a:schemeClr val="accent2">
                  <a:lumMod val="60000"/>
                </a:schemeClr>
              </a:gs>
            </a:gsLst>
            <a:lin ang="10800000" scaled="1"/>
            <a:tileRect/>
          </a:gradFill>
        </p:spPr>
        <p:txBody>
          <a:bodyPr lIns="274320" rIns="274320" bIns="2743200" anchor="ctr"/>
          <a:lstStyle/>
          <a:p>
            <a:r>
              <a:rPr lang="en-US" sz="4000" dirty="0">
                <a:latin typeface="+mj-lt"/>
              </a:rPr>
              <a:t>Additional Safety Tips for Suspected Methamphetamine Manufacturing</a:t>
            </a:r>
          </a:p>
        </p:txBody>
      </p:sp>
      <p:sp>
        <p:nvSpPr>
          <p:cNvPr id="3" name="Content Placeholder 2">
            <a:extLst>
              <a:ext uri="{FF2B5EF4-FFF2-40B4-BE49-F238E27FC236}">
                <a16:creationId xmlns:a16="http://schemas.microsoft.com/office/drawing/2014/main" id="{F33BB501-4591-CA07-170C-993FBFADEFEB}"/>
              </a:ext>
            </a:extLst>
          </p:cNvPr>
          <p:cNvSpPr>
            <a:spLocks noGrp="1"/>
          </p:cNvSpPr>
          <p:nvPr>
            <p:ph sz="quarter" idx="11"/>
          </p:nvPr>
        </p:nvSpPr>
        <p:spPr>
          <a:xfrm>
            <a:off x="5063325" y="704850"/>
            <a:ext cx="6881026" cy="6153150"/>
          </a:xfrm>
          <a:noFill/>
        </p:spPr>
        <p:txBody>
          <a:bodyPr tIns="731520" anchor="t"/>
          <a:lstStyle/>
          <a:p>
            <a:pPr marL="287338">
              <a:lnSpc>
                <a:spcPct val="100000"/>
              </a:lnSpc>
              <a:spcBef>
                <a:spcPts val="600"/>
              </a:spcBef>
              <a:spcAft>
                <a:spcPts val="3000"/>
              </a:spcAft>
            </a:pPr>
            <a:r>
              <a:rPr lang="en-US" sz="2400" b="1">
                <a:solidFill>
                  <a:schemeClr val="accent2">
                    <a:lumMod val="50000"/>
                  </a:schemeClr>
                </a:solidFill>
              </a:rPr>
              <a:t>Additional warning signs include:</a:t>
            </a:r>
          </a:p>
          <a:p>
            <a:pPr marL="682625">
              <a:spcBef>
                <a:spcPts val="600"/>
              </a:spcBef>
              <a:spcAft>
                <a:spcPts val="600"/>
              </a:spcAft>
            </a:pPr>
            <a:r>
              <a:rPr lang="en-US" sz="2400">
                <a:solidFill>
                  <a:schemeClr val="accent2">
                    <a:lumMod val="50000"/>
                  </a:schemeClr>
                </a:solidFill>
              </a:rPr>
              <a:t>Covered or blacked out windows</a:t>
            </a:r>
          </a:p>
          <a:p>
            <a:pPr marL="682625">
              <a:spcBef>
                <a:spcPts val="600"/>
              </a:spcBef>
              <a:spcAft>
                <a:spcPts val="600"/>
              </a:spcAft>
            </a:pPr>
            <a:r>
              <a:rPr lang="en-US" sz="2400">
                <a:solidFill>
                  <a:schemeClr val="accent2">
                    <a:lumMod val="50000"/>
                  </a:schemeClr>
                </a:solidFill>
              </a:rPr>
              <a:t>Unusual ventilation systems</a:t>
            </a:r>
          </a:p>
          <a:p>
            <a:pPr marL="682625">
              <a:spcBef>
                <a:spcPts val="600"/>
              </a:spcBef>
              <a:spcAft>
                <a:spcPts val="600"/>
              </a:spcAft>
            </a:pPr>
            <a:r>
              <a:rPr lang="en-US" sz="2400">
                <a:solidFill>
                  <a:schemeClr val="accent2">
                    <a:lumMod val="50000"/>
                  </a:schemeClr>
                </a:solidFill>
              </a:rPr>
              <a:t>Elaborate security measures</a:t>
            </a:r>
          </a:p>
          <a:p>
            <a:pPr marL="682625">
              <a:spcBef>
                <a:spcPts val="600"/>
              </a:spcBef>
              <a:spcAft>
                <a:spcPts val="600"/>
              </a:spcAft>
            </a:pPr>
            <a:r>
              <a:rPr lang="en-US" sz="2400">
                <a:solidFill>
                  <a:schemeClr val="accent2">
                    <a:lumMod val="50000"/>
                  </a:schemeClr>
                </a:solidFill>
              </a:rPr>
              <a:t>Yard with dead vegetation</a:t>
            </a:r>
          </a:p>
          <a:p>
            <a:pPr marL="682625">
              <a:spcBef>
                <a:spcPts val="600"/>
              </a:spcBef>
              <a:spcAft>
                <a:spcPts val="600"/>
              </a:spcAft>
            </a:pPr>
            <a:r>
              <a:rPr lang="en-US" sz="2400">
                <a:solidFill>
                  <a:schemeClr val="accent2">
                    <a:lumMod val="50000"/>
                  </a:schemeClr>
                </a:solidFill>
              </a:rPr>
              <a:t>Heavy traffic during late night hours</a:t>
            </a:r>
          </a:p>
        </p:txBody>
      </p:sp>
      <p:pic>
        <p:nvPicPr>
          <p:cNvPr id="8" name="Content Placeholder 7" descr="Warning with solid fill">
            <a:extLst>
              <a:ext uri="{FF2B5EF4-FFF2-40B4-BE49-F238E27FC236}">
                <a16:creationId xmlns:a16="http://schemas.microsoft.com/office/drawing/2014/main" id="{2C77643D-9532-687F-25DD-3EE31C98F54D}"/>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402" b="402"/>
          <a:stretch/>
        </p:blipFill>
        <p:spPr>
          <a:xfrm>
            <a:off x="1397985" y="3545473"/>
            <a:ext cx="1920240" cy="1904807"/>
          </a:xfrm>
        </p:spPr>
      </p:pic>
      <p:cxnSp>
        <p:nvCxnSpPr>
          <p:cNvPr id="9" name="Straight Connector 8">
            <a:extLst>
              <a:ext uri="{FF2B5EF4-FFF2-40B4-BE49-F238E27FC236}">
                <a16:creationId xmlns:a16="http://schemas.microsoft.com/office/drawing/2014/main" id="{74C0EACB-32EF-AB06-B0EA-2DD45DFC65A6}"/>
              </a:ext>
              <a:ext uri="{C183D7F6-B498-43B3-948B-1728B52AA6E4}">
                <adec:decorative xmlns:adec="http://schemas.microsoft.com/office/drawing/2017/decorative" val="1"/>
              </a:ext>
            </a:extLst>
          </p:cNvPr>
          <p:cNvCxnSpPr>
            <a:cxnSpLocks/>
          </p:cNvCxnSpPr>
          <p:nvPr/>
        </p:nvCxnSpPr>
        <p:spPr>
          <a:xfrm>
            <a:off x="5841533" y="2785278"/>
            <a:ext cx="488589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840423-F73F-9E9D-2644-13EE4EBFE778}"/>
              </a:ext>
              <a:ext uri="{C183D7F6-B498-43B3-948B-1728B52AA6E4}">
                <adec:decorative xmlns:adec="http://schemas.microsoft.com/office/drawing/2017/decorative" val="1"/>
              </a:ext>
            </a:extLst>
          </p:cNvPr>
          <p:cNvCxnSpPr>
            <a:cxnSpLocks/>
          </p:cNvCxnSpPr>
          <p:nvPr/>
        </p:nvCxnSpPr>
        <p:spPr>
          <a:xfrm>
            <a:off x="5841533" y="3478826"/>
            <a:ext cx="488589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56010AD-5857-D11A-5C55-795376129C09}"/>
              </a:ext>
              <a:ext uri="{C183D7F6-B498-43B3-948B-1728B52AA6E4}">
                <adec:decorative xmlns:adec="http://schemas.microsoft.com/office/drawing/2017/decorative" val="1"/>
              </a:ext>
            </a:extLst>
          </p:cNvPr>
          <p:cNvCxnSpPr>
            <a:cxnSpLocks/>
          </p:cNvCxnSpPr>
          <p:nvPr/>
        </p:nvCxnSpPr>
        <p:spPr>
          <a:xfrm>
            <a:off x="5841533" y="4172374"/>
            <a:ext cx="488589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476833C-F401-39BC-417A-D9F25AFE7EAE}"/>
              </a:ext>
              <a:ext uri="{C183D7F6-B498-43B3-948B-1728B52AA6E4}">
                <adec:decorative xmlns:adec="http://schemas.microsoft.com/office/drawing/2017/decorative" val="1"/>
              </a:ext>
            </a:extLst>
          </p:cNvPr>
          <p:cNvCxnSpPr>
            <a:cxnSpLocks/>
          </p:cNvCxnSpPr>
          <p:nvPr/>
        </p:nvCxnSpPr>
        <p:spPr>
          <a:xfrm>
            <a:off x="5841533" y="5559469"/>
            <a:ext cx="488589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47F4315-05F5-6C9F-0B98-288D1699287C}"/>
              </a:ext>
              <a:ext uri="{C183D7F6-B498-43B3-948B-1728B52AA6E4}">
                <adec:decorative xmlns:adec="http://schemas.microsoft.com/office/drawing/2017/decorative" val="1"/>
              </a:ext>
            </a:extLst>
          </p:cNvPr>
          <p:cNvCxnSpPr>
            <a:cxnSpLocks/>
          </p:cNvCxnSpPr>
          <p:nvPr/>
        </p:nvCxnSpPr>
        <p:spPr>
          <a:xfrm>
            <a:off x="5841533" y="4865922"/>
            <a:ext cx="488589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02E981CD-244A-6E78-C529-7F46F0F4D938}"/>
              </a:ext>
            </a:extLst>
          </p:cNvPr>
          <p:cNvSpPr>
            <a:spLocks noGrp="1"/>
          </p:cNvSpPr>
          <p:nvPr>
            <p:ph type="ftr" sz="quarter" idx="10"/>
          </p:nvPr>
        </p:nvSpPr>
        <p:spPr>
          <a:xfrm>
            <a:off x="7964128" y="6486525"/>
            <a:ext cx="3731932" cy="371475"/>
          </a:xfrm>
        </p:spPr>
        <p:txBody>
          <a:bodyPr/>
          <a:lstStyle/>
          <a:p>
            <a:r>
              <a:rPr lang="en-US" dirty="0">
                <a:cs typeface="Arial"/>
              </a:rPr>
              <a:t>(U.S. Environmental Protection Agency, 2024)</a:t>
            </a:r>
          </a:p>
        </p:txBody>
      </p:sp>
    </p:spTree>
    <p:extLst>
      <p:ext uri="{BB962C8B-B14F-4D97-AF65-F5344CB8AC3E}">
        <p14:creationId xmlns:p14="http://schemas.microsoft.com/office/powerpoint/2010/main" val="3962630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9DCDD-93E0-008A-FAB0-CAA0A9320422}"/>
              </a:ext>
            </a:extLst>
          </p:cNvPr>
          <p:cNvSpPr>
            <a:spLocks noGrp="1"/>
          </p:cNvSpPr>
          <p:nvPr>
            <p:ph type="title"/>
          </p:nvPr>
        </p:nvSpPr>
        <p:spPr>
          <a:xfrm>
            <a:off x="0" y="0"/>
            <a:ext cx="5181600" cy="6858000"/>
          </a:xfrm>
          <a:gradFill flip="none" rotWithShape="1">
            <a:gsLst>
              <a:gs pos="0">
                <a:schemeClr val="accent1">
                  <a:lumMod val="40000"/>
                  <a:lumOff val="60000"/>
                </a:schemeClr>
              </a:gs>
              <a:gs pos="0">
                <a:schemeClr val="accent1">
                  <a:lumMod val="95000"/>
                  <a:lumOff val="5000"/>
                </a:schemeClr>
              </a:gs>
              <a:gs pos="100000">
                <a:schemeClr val="accent1">
                  <a:lumMod val="60000"/>
                </a:schemeClr>
              </a:gs>
            </a:gsLst>
            <a:lin ang="10800000" scaled="1"/>
            <a:tileRect/>
          </a:gradFill>
        </p:spPr>
        <p:txBody>
          <a:bodyPr lIns="182880" rIns="182880" bIns="2926080" anchor="ctr"/>
          <a:lstStyle/>
          <a:p>
            <a:r>
              <a:rPr lang="en-US" sz="4000" dirty="0">
                <a:latin typeface="+mj-lt"/>
              </a:rPr>
              <a:t>Steps to Ensure Child Welfare Worker Field Safety</a:t>
            </a:r>
          </a:p>
        </p:txBody>
      </p:sp>
      <p:sp>
        <p:nvSpPr>
          <p:cNvPr id="3" name="Content Placeholder 2">
            <a:extLst>
              <a:ext uri="{FF2B5EF4-FFF2-40B4-BE49-F238E27FC236}">
                <a16:creationId xmlns:a16="http://schemas.microsoft.com/office/drawing/2014/main" id="{F33BB501-4591-CA07-170C-993FBFADEFEB}"/>
              </a:ext>
            </a:extLst>
          </p:cNvPr>
          <p:cNvSpPr>
            <a:spLocks noGrp="1"/>
          </p:cNvSpPr>
          <p:nvPr>
            <p:ph sz="quarter" idx="11"/>
          </p:nvPr>
        </p:nvSpPr>
        <p:spPr>
          <a:xfrm>
            <a:off x="5552268" y="1298448"/>
            <a:ext cx="6319769" cy="4864064"/>
          </a:xfrm>
          <a:noFill/>
        </p:spPr>
        <p:txBody>
          <a:bodyPr anchor="ctr"/>
          <a:lstStyle/>
          <a:p>
            <a:pPr>
              <a:lnSpc>
                <a:spcPct val="100000"/>
              </a:lnSpc>
              <a:spcBef>
                <a:spcPts val="600"/>
              </a:spcBef>
              <a:spcAft>
                <a:spcPts val="600"/>
              </a:spcAft>
            </a:pPr>
            <a:r>
              <a:rPr lang="en-US" sz="2400" b="1" dirty="0">
                <a:solidFill>
                  <a:schemeClr val="tx2"/>
                </a:solidFill>
              </a:rPr>
              <a:t>What to do if you suspect a makeshift lab:</a:t>
            </a:r>
          </a:p>
          <a:p>
            <a:pPr marL="393700">
              <a:lnSpc>
                <a:spcPct val="200000"/>
              </a:lnSpc>
              <a:spcBef>
                <a:spcPts val="600"/>
              </a:spcBef>
              <a:spcAft>
                <a:spcPts val="600"/>
              </a:spcAft>
            </a:pPr>
            <a:r>
              <a:rPr lang="en-US" sz="2400" dirty="0">
                <a:solidFill>
                  <a:schemeClr val="tx2"/>
                </a:solidFill>
              </a:rPr>
              <a:t>Remain calm</a:t>
            </a:r>
          </a:p>
          <a:p>
            <a:pPr marL="393700">
              <a:lnSpc>
                <a:spcPct val="200000"/>
              </a:lnSpc>
              <a:spcBef>
                <a:spcPts val="600"/>
              </a:spcBef>
              <a:spcAft>
                <a:spcPts val="600"/>
              </a:spcAft>
            </a:pPr>
            <a:r>
              <a:rPr lang="en-US" sz="2400" dirty="0">
                <a:solidFill>
                  <a:schemeClr val="tx2"/>
                </a:solidFill>
              </a:rPr>
              <a:t>Protect yourself and others</a:t>
            </a:r>
          </a:p>
          <a:p>
            <a:pPr marL="393700">
              <a:lnSpc>
                <a:spcPct val="200000"/>
              </a:lnSpc>
              <a:spcBef>
                <a:spcPts val="600"/>
              </a:spcBef>
              <a:spcAft>
                <a:spcPts val="600"/>
              </a:spcAft>
            </a:pPr>
            <a:r>
              <a:rPr lang="en-US" sz="2400" dirty="0">
                <a:solidFill>
                  <a:schemeClr val="tx2"/>
                </a:solidFill>
              </a:rPr>
              <a:t>Notify law enforcement</a:t>
            </a:r>
          </a:p>
          <a:p>
            <a:pPr marL="393700">
              <a:lnSpc>
                <a:spcPct val="200000"/>
              </a:lnSpc>
              <a:spcBef>
                <a:spcPts val="600"/>
              </a:spcBef>
              <a:spcAft>
                <a:spcPts val="600"/>
              </a:spcAft>
            </a:pPr>
            <a:r>
              <a:rPr lang="en-US" sz="2400" dirty="0">
                <a:solidFill>
                  <a:schemeClr val="tx2"/>
                </a:solidFill>
              </a:rPr>
              <a:t>Follow agency policies and protocols</a:t>
            </a:r>
          </a:p>
        </p:txBody>
      </p:sp>
      <p:pic>
        <p:nvPicPr>
          <p:cNvPr id="8" name="Content Placeholder 7" descr="Shield Tick with solid fill">
            <a:extLst>
              <a:ext uri="{FF2B5EF4-FFF2-40B4-BE49-F238E27FC236}">
                <a16:creationId xmlns:a16="http://schemas.microsoft.com/office/drawing/2014/main" id="{2C77643D-9532-687F-25DD-3EE31C98F54D}"/>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402" b="402"/>
          <a:stretch/>
        </p:blipFill>
        <p:spPr>
          <a:xfrm>
            <a:off x="1358396" y="3200400"/>
            <a:ext cx="2170090" cy="2152650"/>
          </a:xfrm>
        </p:spPr>
      </p:pic>
      <p:cxnSp>
        <p:nvCxnSpPr>
          <p:cNvPr id="6" name="Straight Connector 5">
            <a:extLst>
              <a:ext uri="{FF2B5EF4-FFF2-40B4-BE49-F238E27FC236}">
                <a16:creationId xmlns:a16="http://schemas.microsoft.com/office/drawing/2014/main" id="{21E87718-8D67-745D-75F9-36B1244E1D3D}"/>
              </a:ext>
              <a:ext uri="{C183D7F6-B498-43B3-948B-1728B52AA6E4}">
                <adec:decorative xmlns:adec="http://schemas.microsoft.com/office/drawing/2017/decorative" val="1"/>
              </a:ext>
            </a:extLst>
          </p:cNvPr>
          <p:cNvCxnSpPr>
            <a:cxnSpLocks/>
          </p:cNvCxnSpPr>
          <p:nvPr/>
        </p:nvCxnSpPr>
        <p:spPr>
          <a:xfrm>
            <a:off x="6032033" y="3051978"/>
            <a:ext cx="488589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C3DE5D3-3A2C-4DF4-A751-A568B94B7405}"/>
              </a:ext>
              <a:ext uri="{C183D7F6-B498-43B3-948B-1728B52AA6E4}">
                <adec:decorative xmlns:adec="http://schemas.microsoft.com/office/drawing/2017/decorative" val="1"/>
              </a:ext>
            </a:extLst>
          </p:cNvPr>
          <p:cNvCxnSpPr>
            <a:cxnSpLocks/>
          </p:cNvCxnSpPr>
          <p:nvPr/>
        </p:nvCxnSpPr>
        <p:spPr>
          <a:xfrm>
            <a:off x="6032033" y="3932258"/>
            <a:ext cx="488589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F9FCE9C-704E-0216-ED9D-89459E372F0A}"/>
              </a:ext>
              <a:ext uri="{C183D7F6-B498-43B3-948B-1728B52AA6E4}">
                <adec:decorative xmlns:adec="http://schemas.microsoft.com/office/drawing/2017/decorative" val="1"/>
              </a:ext>
            </a:extLst>
          </p:cNvPr>
          <p:cNvCxnSpPr>
            <a:cxnSpLocks/>
          </p:cNvCxnSpPr>
          <p:nvPr/>
        </p:nvCxnSpPr>
        <p:spPr>
          <a:xfrm>
            <a:off x="6032033" y="4812538"/>
            <a:ext cx="488589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311E0BA-A888-37D1-8B94-7FDF8DDA3662}"/>
              </a:ext>
              <a:ext uri="{C183D7F6-B498-43B3-948B-1728B52AA6E4}">
                <adec:decorative xmlns:adec="http://schemas.microsoft.com/office/drawing/2017/decorative" val="1"/>
              </a:ext>
            </a:extLst>
          </p:cNvPr>
          <p:cNvCxnSpPr>
            <a:cxnSpLocks/>
          </p:cNvCxnSpPr>
          <p:nvPr/>
        </p:nvCxnSpPr>
        <p:spPr>
          <a:xfrm>
            <a:off x="6032033" y="5692819"/>
            <a:ext cx="488589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747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EF8A-2138-BEC6-B988-A7E10D1FF6B8}"/>
              </a:ext>
            </a:extLst>
          </p:cNvPr>
          <p:cNvSpPr>
            <a:spLocks noGrp="1"/>
          </p:cNvSpPr>
          <p:nvPr>
            <p:ph type="title"/>
          </p:nvPr>
        </p:nvSpPr>
        <p:spPr>
          <a:xfrm>
            <a:off x="-1" y="0"/>
            <a:ext cx="12192001" cy="1498600"/>
          </a:xfrm>
        </p:spPr>
        <p:txBody>
          <a:bodyPr anchor="ctr">
            <a:normAutofit/>
          </a:bodyPr>
          <a:lstStyle/>
          <a:p>
            <a:r>
              <a:rPr lang="en-US" sz="3600" dirty="0">
                <a:latin typeface="+mj-lt"/>
              </a:rPr>
              <a:t>Practice Considerations for Children </a:t>
            </a:r>
            <a:br>
              <a:rPr lang="en-US" sz="3600" dirty="0">
                <a:latin typeface="+mj-lt"/>
              </a:rPr>
            </a:br>
            <a:r>
              <a:rPr lang="en-US" sz="3600" dirty="0">
                <a:latin typeface="+mj-lt"/>
              </a:rPr>
              <a:t>Exposed to Methamphetamine Production</a:t>
            </a:r>
          </a:p>
        </p:txBody>
      </p:sp>
      <p:sp>
        <p:nvSpPr>
          <p:cNvPr id="3" name="Content Placeholder 2">
            <a:extLst>
              <a:ext uri="{FF2B5EF4-FFF2-40B4-BE49-F238E27FC236}">
                <a16:creationId xmlns:a16="http://schemas.microsoft.com/office/drawing/2014/main" id="{3F77A08E-BCE2-5352-DB35-D013C5B835C2}"/>
              </a:ext>
            </a:extLst>
          </p:cNvPr>
          <p:cNvSpPr>
            <a:spLocks noGrp="1"/>
          </p:cNvSpPr>
          <p:nvPr>
            <p:ph sz="quarter" idx="13"/>
          </p:nvPr>
        </p:nvSpPr>
        <p:spPr>
          <a:xfrm>
            <a:off x="360947" y="2016479"/>
            <a:ext cx="4427622" cy="4360257"/>
          </a:xfrm>
        </p:spPr>
        <p:txBody>
          <a:bodyPr lIns="182880" anchor="ctr">
            <a:noAutofit/>
          </a:bodyPr>
          <a:lstStyle/>
          <a:p>
            <a:pPr marL="0" indent="0" algn="l">
              <a:lnSpc>
                <a:spcPct val="100000"/>
              </a:lnSpc>
              <a:spcBef>
                <a:spcPts val="600"/>
              </a:spcBef>
              <a:spcAft>
                <a:spcPts val="600"/>
              </a:spcAft>
              <a:buNone/>
            </a:pPr>
            <a:r>
              <a:rPr lang="en-US" sz="3200" dirty="0"/>
              <a:t>Follow agency exposure protocols including: </a:t>
            </a:r>
          </a:p>
        </p:txBody>
      </p:sp>
      <p:sp>
        <p:nvSpPr>
          <p:cNvPr id="4" name="Content Placeholder 3">
            <a:extLst>
              <a:ext uri="{FF2B5EF4-FFF2-40B4-BE49-F238E27FC236}">
                <a16:creationId xmlns:a16="http://schemas.microsoft.com/office/drawing/2014/main" id="{A1FFE4D5-BFA7-BE04-654E-277E7E95821F}"/>
              </a:ext>
            </a:extLst>
          </p:cNvPr>
          <p:cNvSpPr>
            <a:spLocks noGrp="1"/>
          </p:cNvSpPr>
          <p:nvPr>
            <p:ph sz="quarter" idx="21"/>
          </p:nvPr>
        </p:nvSpPr>
        <p:spPr>
          <a:xfrm>
            <a:off x="4547937" y="2427704"/>
            <a:ext cx="7283117" cy="3515895"/>
          </a:xfrm>
          <a:solidFill>
            <a:schemeClr val="bg1"/>
          </a:solidFill>
          <a:ln w="76200">
            <a:solidFill>
              <a:schemeClr val="accent4">
                <a:lumMod val="50000"/>
              </a:schemeClr>
            </a:solidFill>
          </a:ln>
          <a:effectLst>
            <a:outerShdw blurRad="50800" dist="38100" dir="2700000" algn="tl" rotWithShape="0">
              <a:prstClr val="black">
                <a:alpha val="40000"/>
              </a:prstClr>
            </a:outerShdw>
          </a:effectLst>
        </p:spPr>
        <p:txBody>
          <a:bodyPr anchor="ctr"/>
          <a:lstStyle/>
          <a:p>
            <a:pPr marL="1720850" lvl="1" indent="0">
              <a:lnSpc>
                <a:spcPct val="100000"/>
              </a:lnSpc>
              <a:spcBef>
                <a:spcPts val="1200"/>
              </a:spcBef>
              <a:spcAft>
                <a:spcPts val="1200"/>
              </a:spcAft>
              <a:buNone/>
            </a:pPr>
            <a:r>
              <a:rPr lang="en-US" sz="2800" dirty="0"/>
              <a:t>Safety precautions for child removal and decontamination process</a:t>
            </a:r>
          </a:p>
          <a:p>
            <a:pPr marL="1720850" lvl="1" indent="0">
              <a:lnSpc>
                <a:spcPct val="100000"/>
              </a:lnSpc>
              <a:spcBef>
                <a:spcPts val="1800"/>
              </a:spcBef>
              <a:spcAft>
                <a:spcPts val="1800"/>
              </a:spcAft>
              <a:buNone/>
            </a:pPr>
            <a:r>
              <a:rPr lang="en-US" sz="2800" dirty="0"/>
              <a:t>Child comprehensive health screening </a:t>
            </a:r>
          </a:p>
        </p:txBody>
      </p:sp>
      <p:sp>
        <p:nvSpPr>
          <p:cNvPr id="13" name="Freeform: Shape 12">
            <a:extLst>
              <a:ext uri="{FF2B5EF4-FFF2-40B4-BE49-F238E27FC236}">
                <a16:creationId xmlns:a16="http://schemas.microsoft.com/office/drawing/2014/main" id="{A4B4917C-5BE2-C05E-4FA3-F775653A6A00}"/>
              </a:ext>
              <a:ext uri="{C183D7F6-B498-43B3-948B-1728B52AA6E4}">
                <adec:decorative xmlns:adec="http://schemas.microsoft.com/office/drawing/2017/decorative" val="1"/>
              </a:ext>
            </a:extLst>
          </p:cNvPr>
          <p:cNvSpPr/>
          <p:nvPr/>
        </p:nvSpPr>
        <p:spPr>
          <a:xfrm>
            <a:off x="5374622" y="4674935"/>
            <a:ext cx="280987" cy="533400"/>
          </a:xfrm>
          <a:custGeom>
            <a:avLst/>
            <a:gdLst>
              <a:gd name="connsiteX0" fmla="*/ 0 w 280987"/>
              <a:gd name="connsiteY0" fmla="*/ 533400 h 533400"/>
              <a:gd name="connsiteX1" fmla="*/ 280988 w 280987"/>
              <a:gd name="connsiteY1" fmla="*/ 266700 h 533400"/>
              <a:gd name="connsiteX2" fmla="*/ 0 w 280987"/>
              <a:gd name="connsiteY2" fmla="*/ 0 h 533400"/>
            </a:gdLst>
            <a:ahLst/>
            <a:cxnLst>
              <a:cxn ang="0">
                <a:pos x="connsiteX0" y="connsiteY0"/>
              </a:cxn>
              <a:cxn ang="0">
                <a:pos x="connsiteX1" y="connsiteY1"/>
              </a:cxn>
              <a:cxn ang="0">
                <a:pos x="connsiteX2" y="connsiteY2"/>
              </a:cxn>
            </a:cxnLst>
            <a:rect l="l" t="t" r="r" b="b"/>
            <a:pathLst>
              <a:path w="280987" h="533400">
                <a:moveTo>
                  <a:pt x="0" y="533400"/>
                </a:moveTo>
                <a:lnTo>
                  <a:pt x="280988" y="266700"/>
                </a:lnTo>
                <a:lnTo>
                  <a:pt x="0" y="0"/>
                </a:lnTo>
                <a:close/>
              </a:path>
            </a:pathLst>
          </a:custGeom>
          <a:solidFill>
            <a:schemeClr val="tx2">
              <a:lumMod val="75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D414E99-9AA7-9D5C-3879-D9B5D8A10459}"/>
              </a:ext>
              <a:ext uri="{C183D7F6-B498-43B3-948B-1728B52AA6E4}">
                <adec:decorative xmlns:adec="http://schemas.microsoft.com/office/drawing/2017/decorative" val="1"/>
              </a:ext>
            </a:extLst>
          </p:cNvPr>
          <p:cNvSpPr/>
          <p:nvPr/>
        </p:nvSpPr>
        <p:spPr>
          <a:xfrm>
            <a:off x="5669897" y="4674935"/>
            <a:ext cx="280987" cy="533400"/>
          </a:xfrm>
          <a:custGeom>
            <a:avLst/>
            <a:gdLst>
              <a:gd name="connsiteX0" fmla="*/ 0 w 280987"/>
              <a:gd name="connsiteY0" fmla="*/ 533400 h 533400"/>
              <a:gd name="connsiteX1" fmla="*/ 280988 w 280987"/>
              <a:gd name="connsiteY1" fmla="*/ 266700 h 533400"/>
              <a:gd name="connsiteX2" fmla="*/ 0 w 280987"/>
              <a:gd name="connsiteY2" fmla="*/ 0 h 533400"/>
            </a:gdLst>
            <a:ahLst/>
            <a:cxnLst>
              <a:cxn ang="0">
                <a:pos x="connsiteX0" y="connsiteY0"/>
              </a:cxn>
              <a:cxn ang="0">
                <a:pos x="connsiteX1" y="connsiteY1"/>
              </a:cxn>
              <a:cxn ang="0">
                <a:pos x="connsiteX2" y="connsiteY2"/>
              </a:cxn>
            </a:cxnLst>
            <a:rect l="l" t="t" r="r" b="b"/>
            <a:pathLst>
              <a:path w="280987" h="533400">
                <a:moveTo>
                  <a:pt x="0" y="533400"/>
                </a:moveTo>
                <a:lnTo>
                  <a:pt x="280988" y="266700"/>
                </a:lnTo>
                <a:lnTo>
                  <a:pt x="0" y="0"/>
                </a:lnTo>
                <a:close/>
              </a:path>
            </a:pathLst>
          </a:custGeom>
          <a:solidFill>
            <a:schemeClr val="tx2">
              <a:lumMod val="75000"/>
            </a:schemeClr>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21F2D6A-FBFF-974B-1DB0-87AFB51419D2}"/>
              </a:ext>
              <a:ext uri="{C183D7F6-B498-43B3-948B-1728B52AA6E4}">
                <adec:decorative xmlns:adec="http://schemas.microsoft.com/office/drawing/2017/decorative" val="1"/>
              </a:ext>
            </a:extLst>
          </p:cNvPr>
          <p:cNvSpPr/>
          <p:nvPr/>
        </p:nvSpPr>
        <p:spPr>
          <a:xfrm>
            <a:off x="5374622" y="3162300"/>
            <a:ext cx="280987" cy="533400"/>
          </a:xfrm>
          <a:custGeom>
            <a:avLst/>
            <a:gdLst>
              <a:gd name="connsiteX0" fmla="*/ 0 w 280987"/>
              <a:gd name="connsiteY0" fmla="*/ 533400 h 533400"/>
              <a:gd name="connsiteX1" fmla="*/ 280988 w 280987"/>
              <a:gd name="connsiteY1" fmla="*/ 266700 h 533400"/>
              <a:gd name="connsiteX2" fmla="*/ 0 w 280987"/>
              <a:gd name="connsiteY2" fmla="*/ 0 h 533400"/>
            </a:gdLst>
            <a:ahLst/>
            <a:cxnLst>
              <a:cxn ang="0">
                <a:pos x="connsiteX0" y="connsiteY0"/>
              </a:cxn>
              <a:cxn ang="0">
                <a:pos x="connsiteX1" y="connsiteY1"/>
              </a:cxn>
              <a:cxn ang="0">
                <a:pos x="connsiteX2" y="connsiteY2"/>
              </a:cxn>
            </a:cxnLst>
            <a:rect l="l" t="t" r="r" b="b"/>
            <a:pathLst>
              <a:path w="280987" h="533400">
                <a:moveTo>
                  <a:pt x="0" y="533400"/>
                </a:moveTo>
                <a:lnTo>
                  <a:pt x="280988" y="266700"/>
                </a:lnTo>
                <a:lnTo>
                  <a:pt x="0" y="0"/>
                </a:lnTo>
                <a:close/>
              </a:path>
            </a:pathLst>
          </a:custGeom>
          <a:solidFill>
            <a:schemeClr val="tx2">
              <a:lumMod val="75000"/>
            </a:schemeClr>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BE8C49E-E251-213A-6600-107F30CD1568}"/>
              </a:ext>
              <a:ext uri="{C183D7F6-B498-43B3-948B-1728B52AA6E4}">
                <adec:decorative xmlns:adec="http://schemas.microsoft.com/office/drawing/2017/decorative" val="1"/>
              </a:ext>
            </a:extLst>
          </p:cNvPr>
          <p:cNvSpPr/>
          <p:nvPr/>
        </p:nvSpPr>
        <p:spPr>
          <a:xfrm>
            <a:off x="5669897" y="3162300"/>
            <a:ext cx="280987" cy="533400"/>
          </a:xfrm>
          <a:custGeom>
            <a:avLst/>
            <a:gdLst>
              <a:gd name="connsiteX0" fmla="*/ 0 w 280987"/>
              <a:gd name="connsiteY0" fmla="*/ 533400 h 533400"/>
              <a:gd name="connsiteX1" fmla="*/ 280988 w 280987"/>
              <a:gd name="connsiteY1" fmla="*/ 266700 h 533400"/>
              <a:gd name="connsiteX2" fmla="*/ 0 w 280987"/>
              <a:gd name="connsiteY2" fmla="*/ 0 h 533400"/>
            </a:gdLst>
            <a:ahLst/>
            <a:cxnLst>
              <a:cxn ang="0">
                <a:pos x="connsiteX0" y="connsiteY0"/>
              </a:cxn>
              <a:cxn ang="0">
                <a:pos x="connsiteX1" y="connsiteY1"/>
              </a:cxn>
              <a:cxn ang="0">
                <a:pos x="connsiteX2" y="connsiteY2"/>
              </a:cxn>
            </a:cxnLst>
            <a:rect l="l" t="t" r="r" b="b"/>
            <a:pathLst>
              <a:path w="280987" h="533400">
                <a:moveTo>
                  <a:pt x="0" y="533400"/>
                </a:moveTo>
                <a:lnTo>
                  <a:pt x="280988" y="266700"/>
                </a:lnTo>
                <a:lnTo>
                  <a:pt x="0" y="0"/>
                </a:lnTo>
                <a:close/>
              </a:path>
            </a:pathLst>
          </a:custGeom>
          <a:solidFill>
            <a:schemeClr val="tx2">
              <a:lumMod val="75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313779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A8BA-A392-2450-223E-AF1647389285}"/>
              </a:ext>
            </a:extLst>
          </p:cNvPr>
          <p:cNvSpPr>
            <a:spLocks noGrp="1"/>
          </p:cNvSpPr>
          <p:nvPr>
            <p:ph type="title"/>
          </p:nvPr>
        </p:nvSpPr>
        <p:spPr/>
        <p:txBody>
          <a:bodyPr/>
          <a:lstStyle/>
          <a:p>
            <a:r>
              <a:rPr lang="en-US" dirty="0">
                <a:latin typeface="+mj-lt"/>
              </a:rPr>
              <a:t>Acknowledgement</a:t>
            </a:r>
          </a:p>
        </p:txBody>
      </p:sp>
      <p:sp>
        <p:nvSpPr>
          <p:cNvPr id="3" name="Content Placeholder 2">
            <a:extLst>
              <a:ext uri="{FF2B5EF4-FFF2-40B4-BE49-F238E27FC236}">
                <a16:creationId xmlns:a16="http://schemas.microsoft.com/office/drawing/2014/main" id="{2F206CD6-8CD5-BD43-04A4-DC98C60A2D16}"/>
              </a:ext>
            </a:extLst>
          </p:cNvPr>
          <p:cNvSpPr>
            <a:spLocks noGrp="1"/>
          </p:cNvSpPr>
          <p:nvPr>
            <p:ph sz="quarter" idx="13"/>
          </p:nvPr>
        </p:nvSpPr>
        <p:spPr/>
        <p:txBody>
          <a:bodyPr/>
          <a:lstStyle/>
          <a:p>
            <a:pPr lvl="0"/>
            <a:r>
              <a:rPr lang="en-US" dirty="0"/>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5" name="Picture 4" descr="Children's Bureau Logo">
            <a:extLst>
              <a:ext uri="{FF2B5EF4-FFF2-40B4-BE49-F238E27FC236}">
                <a16:creationId xmlns:a16="http://schemas.microsoft.com/office/drawing/2014/main" id="{3B42FE06-44E5-ABB1-2F7D-CAF548BB97B3}"/>
              </a:ext>
            </a:extLst>
          </p:cNvPr>
          <p:cNvPicPr>
            <a:picLocks noChangeAspect="1"/>
          </p:cNvPicPr>
          <p:nvPr/>
        </p:nvPicPr>
        <p:blipFill>
          <a:blip r:embed="rId3"/>
          <a:stretch>
            <a:fillRect/>
          </a:stretch>
        </p:blipFill>
        <p:spPr>
          <a:xfrm>
            <a:off x="1600200" y="4508341"/>
            <a:ext cx="890001" cy="930118"/>
          </a:xfrm>
          <a:prstGeom prst="rect">
            <a:avLst/>
          </a:prstGeom>
        </p:spPr>
      </p:pic>
      <p:pic>
        <p:nvPicPr>
          <p:cNvPr id="6" name="Picture 5" descr="ACF Logo">
            <a:extLst>
              <a:ext uri="{FF2B5EF4-FFF2-40B4-BE49-F238E27FC236}">
                <a16:creationId xmlns:a16="http://schemas.microsoft.com/office/drawing/2014/main" id="{C09E9DC2-0FF0-0F8D-DD4A-ACD0BA86C831}"/>
              </a:ext>
            </a:extLst>
          </p:cNvPr>
          <p:cNvPicPr>
            <a:picLocks noChangeAspect="1"/>
          </p:cNvPicPr>
          <p:nvPr/>
        </p:nvPicPr>
        <p:blipFill>
          <a:blip r:embed="rId4"/>
          <a:stretch>
            <a:fillRect/>
          </a:stretch>
        </p:blipFill>
        <p:spPr>
          <a:xfrm>
            <a:off x="3367627" y="4426021"/>
            <a:ext cx="619950" cy="1115911"/>
          </a:xfrm>
          <a:prstGeom prst="rect">
            <a:avLst/>
          </a:prstGeom>
        </p:spPr>
      </p:pic>
      <p:pic>
        <p:nvPicPr>
          <p:cNvPr id="7" name="Picture 6" descr="SAMHSA Logo">
            <a:extLst>
              <a:ext uri="{FF2B5EF4-FFF2-40B4-BE49-F238E27FC236}">
                <a16:creationId xmlns:a16="http://schemas.microsoft.com/office/drawing/2014/main" id="{776BB597-7FF8-5C75-4786-8F2ED9716923}"/>
              </a:ext>
            </a:extLst>
          </p:cNvPr>
          <p:cNvPicPr>
            <a:picLocks noChangeAspect="1"/>
          </p:cNvPicPr>
          <p:nvPr/>
        </p:nvPicPr>
        <p:blipFill>
          <a:blip r:embed="rId5"/>
          <a:stretch>
            <a:fillRect/>
          </a:stretch>
        </p:blipFill>
        <p:spPr>
          <a:xfrm>
            <a:off x="4558190" y="4273601"/>
            <a:ext cx="2030698" cy="1420749"/>
          </a:xfrm>
          <a:prstGeom prst="rect">
            <a:avLst/>
          </a:prstGeom>
        </p:spPr>
      </p:pic>
      <p:pic>
        <p:nvPicPr>
          <p:cNvPr id="8" name="Picture 7" descr="National Center on Substance Abuse and Child Welfare logo">
            <a:extLst>
              <a:ext uri="{FF2B5EF4-FFF2-40B4-BE49-F238E27FC236}">
                <a16:creationId xmlns:a16="http://schemas.microsoft.com/office/drawing/2014/main" id="{109404C7-8015-D2E8-86CE-D287C67944A2}"/>
              </a:ext>
            </a:extLst>
          </p:cNvPr>
          <p:cNvPicPr>
            <a:picLocks noChangeAspect="1"/>
          </p:cNvPicPr>
          <p:nvPr/>
        </p:nvPicPr>
        <p:blipFill>
          <a:blip r:embed="rId6"/>
          <a:stretch>
            <a:fillRect/>
          </a:stretch>
        </p:blipFill>
        <p:spPr>
          <a:xfrm>
            <a:off x="7651530" y="4650025"/>
            <a:ext cx="2775829" cy="646749"/>
          </a:xfrm>
          <a:prstGeom prst="rect">
            <a:avLst/>
          </a:prstGeom>
        </p:spPr>
      </p:pic>
      <p:sp>
        <p:nvSpPr>
          <p:cNvPr id="4" name="Footer Placeholder 3">
            <a:extLst>
              <a:ext uri="{FF2B5EF4-FFF2-40B4-BE49-F238E27FC236}">
                <a16:creationId xmlns:a16="http://schemas.microsoft.com/office/drawing/2014/main" id="{33B9C5ED-657B-6ABD-1C97-B7E6A9F573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https://ncsacw.acf.hhs.gov | ncsacw@cffutures.org</a:t>
            </a:r>
          </a:p>
        </p:txBody>
      </p:sp>
    </p:spTree>
    <p:extLst>
      <p:ext uri="{BB962C8B-B14F-4D97-AF65-F5344CB8AC3E}">
        <p14:creationId xmlns:p14="http://schemas.microsoft.com/office/powerpoint/2010/main" val="500820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9B8828-CF14-E107-FA79-ECF2D35CEBD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A0669A0-7094-A32D-EF27-E7F7CC82DE9A}"/>
              </a:ext>
            </a:extLst>
          </p:cNvPr>
          <p:cNvSpPr>
            <a:spLocks noGrp="1"/>
          </p:cNvSpPr>
          <p:nvPr>
            <p:ph type="title"/>
          </p:nvPr>
        </p:nvSpPr>
        <p:spPr>
          <a:xfrm>
            <a:off x="-1" y="0"/>
            <a:ext cx="4490113" cy="6858000"/>
          </a:xfrm>
          <a:gradFill>
            <a:gsLst>
              <a:gs pos="0">
                <a:schemeClr val="accent1">
                  <a:lumMod val="40000"/>
                  <a:lumOff val="60000"/>
                </a:schemeClr>
              </a:gs>
              <a:gs pos="21000">
                <a:schemeClr val="accent3"/>
              </a:gs>
              <a:gs pos="100000">
                <a:schemeClr val="accent3">
                  <a:lumMod val="50000"/>
                </a:schemeClr>
              </a:gs>
            </a:gsLst>
            <a:path path="circle">
              <a:fillToRect l="50000" t="130000" r="50000" b="-30000"/>
            </a:path>
          </a:gradFill>
          <a:ln>
            <a:noFill/>
          </a:ln>
        </p:spPr>
        <p:txBody>
          <a:bodyPr lIns="91440" tIns="91440" rIns="91440" bIns="1828800"/>
          <a:lstStyle/>
          <a:p>
            <a:r>
              <a:rPr lang="en-US" dirty="0">
                <a:latin typeface="+mj-lt"/>
              </a:rPr>
              <a:t>Multi-Agency Efforts to Address Public Health &amp; Safety</a:t>
            </a:r>
          </a:p>
        </p:txBody>
      </p:sp>
      <p:pic>
        <p:nvPicPr>
          <p:cNvPr id="17" name="Graphic 16">
            <a:extLst>
              <a:ext uri="{FF2B5EF4-FFF2-40B4-BE49-F238E27FC236}">
                <a16:creationId xmlns:a16="http://schemas.microsoft.com/office/drawing/2014/main" id="{F5402366-7EB5-5551-B4F1-D6C7C800768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183523" flipH="1">
            <a:off x="1303968" y="5079096"/>
            <a:ext cx="821907" cy="823408"/>
          </a:xfrm>
          <a:prstGeom prst="rect">
            <a:avLst/>
          </a:prstGeom>
        </p:spPr>
      </p:pic>
      <p:pic>
        <p:nvPicPr>
          <p:cNvPr id="10" name="Graphic 9">
            <a:extLst>
              <a:ext uri="{FF2B5EF4-FFF2-40B4-BE49-F238E27FC236}">
                <a16:creationId xmlns:a16="http://schemas.microsoft.com/office/drawing/2014/main" id="{D8B2A0E1-08D0-42C4-CA75-518B832D0DE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57810" y="5141721"/>
            <a:ext cx="821907" cy="823408"/>
          </a:xfrm>
          <a:prstGeom prst="rect">
            <a:avLst/>
          </a:prstGeom>
        </p:spPr>
      </p:pic>
      <p:pic>
        <p:nvPicPr>
          <p:cNvPr id="16" name="Graphic 15">
            <a:extLst>
              <a:ext uri="{FF2B5EF4-FFF2-40B4-BE49-F238E27FC236}">
                <a16:creationId xmlns:a16="http://schemas.microsoft.com/office/drawing/2014/main" id="{07DD1E5C-86D2-31E5-4E22-FA7E56D6A03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416477">
            <a:off x="2364235" y="5076242"/>
            <a:ext cx="821907" cy="823408"/>
          </a:xfrm>
          <a:prstGeom prst="rect">
            <a:avLst/>
          </a:prstGeom>
        </p:spPr>
      </p:pic>
      <p:sp>
        <p:nvSpPr>
          <p:cNvPr id="3" name="Content Placeholder 2">
            <a:extLst>
              <a:ext uri="{FF2B5EF4-FFF2-40B4-BE49-F238E27FC236}">
                <a16:creationId xmlns:a16="http://schemas.microsoft.com/office/drawing/2014/main" id="{67723F10-4C59-E51C-DA49-987C95EE2AB7}"/>
              </a:ext>
            </a:extLst>
          </p:cNvPr>
          <p:cNvSpPr>
            <a:spLocks noGrp="1"/>
          </p:cNvSpPr>
          <p:nvPr>
            <p:ph sz="quarter" idx="14"/>
          </p:nvPr>
        </p:nvSpPr>
        <p:spPr>
          <a:xfrm>
            <a:off x="4815395" y="301057"/>
            <a:ext cx="7066796" cy="731520"/>
          </a:xfrm>
          <a:prstGeom prst="rect">
            <a:avLst/>
          </a:prstGeom>
          <a:solidFill>
            <a:schemeClr val="tx2">
              <a:alpha val="85000"/>
            </a:schemeClr>
          </a:solidFill>
          <a:ln>
            <a:solidFill>
              <a:schemeClr val="bg1"/>
            </a:solidFill>
          </a:ln>
          <a:effectLst/>
        </p:spPr>
        <p:txBody>
          <a:bodyPr lIns="91440" rIns="91440" anchor="ctr"/>
          <a:lstStyle/>
          <a:p>
            <a:pPr marL="0" indent="0" algn="ctr">
              <a:lnSpc>
                <a:spcPct val="150000"/>
              </a:lnSpc>
              <a:buNone/>
            </a:pPr>
            <a:r>
              <a:rPr lang="en-US" sz="1600" b="1" dirty="0">
                <a:solidFill>
                  <a:schemeClr val="bg1"/>
                </a:solidFill>
              </a:rPr>
              <a:t>High Intensity Drug Trafficking Areas (HIDTA) Program</a:t>
            </a:r>
          </a:p>
        </p:txBody>
      </p:sp>
      <p:sp>
        <p:nvSpPr>
          <p:cNvPr id="4" name="Content Placeholder 3">
            <a:extLst>
              <a:ext uri="{FF2B5EF4-FFF2-40B4-BE49-F238E27FC236}">
                <a16:creationId xmlns:a16="http://schemas.microsoft.com/office/drawing/2014/main" id="{43D5D20C-0FC8-2358-D185-78DDB2225E4A}"/>
              </a:ext>
            </a:extLst>
          </p:cNvPr>
          <p:cNvSpPr>
            <a:spLocks noGrp="1"/>
          </p:cNvSpPr>
          <p:nvPr>
            <p:ph sz="quarter" idx="16"/>
          </p:nvPr>
        </p:nvSpPr>
        <p:spPr>
          <a:xfrm>
            <a:off x="4815395" y="1202773"/>
            <a:ext cx="7066796" cy="731520"/>
          </a:xfrm>
          <a:prstGeom prst="rect">
            <a:avLst/>
          </a:prstGeom>
          <a:solidFill>
            <a:schemeClr val="accent1">
              <a:lumMod val="75000"/>
              <a:alpha val="85000"/>
            </a:schemeClr>
          </a:solidFill>
          <a:ln>
            <a:solidFill>
              <a:schemeClr val="bg1"/>
            </a:solidFill>
          </a:ln>
          <a:effectLst/>
        </p:spPr>
        <p:txBody>
          <a:bodyPr lIns="91440" rIns="91440" anchor="ctr"/>
          <a:lstStyle/>
          <a:p>
            <a:pPr marL="0" indent="0" algn="ctr">
              <a:lnSpc>
                <a:spcPct val="150000"/>
              </a:lnSpc>
              <a:buNone/>
            </a:pPr>
            <a:r>
              <a:rPr lang="en-US" sz="1600" b="1" dirty="0">
                <a:solidFill>
                  <a:schemeClr val="bg1"/>
                </a:solidFill>
              </a:rPr>
              <a:t>Drug Endangered Children (DEC) Program</a:t>
            </a:r>
          </a:p>
        </p:txBody>
      </p:sp>
      <p:sp>
        <p:nvSpPr>
          <p:cNvPr id="5" name="Content Placeholder 4">
            <a:extLst>
              <a:ext uri="{FF2B5EF4-FFF2-40B4-BE49-F238E27FC236}">
                <a16:creationId xmlns:a16="http://schemas.microsoft.com/office/drawing/2014/main" id="{2F224FAD-17D5-8018-34ED-8D3EF9736DEC}"/>
              </a:ext>
            </a:extLst>
          </p:cNvPr>
          <p:cNvSpPr>
            <a:spLocks noGrp="1"/>
          </p:cNvSpPr>
          <p:nvPr>
            <p:ph sz="quarter" idx="17"/>
          </p:nvPr>
        </p:nvSpPr>
        <p:spPr>
          <a:xfrm>
            <a:off x="4815394" y="2104489"/>
            <a:ext cx="7066795" cy="731520"/>
          </a:xfrm>
          <a:prstGeom prst="rect">
            <a:avLst/>
          </a:prstGeom>
          <a:solidFill>
            <a:schemeClr val="accent4">
              <a:lumMod val="50000"/>
              <a:alpha val="85000"/>
            </a:schemeClr>
          </a:solidFill>
          <a:ln>
            <a:solidFill>
              <a:schemeClr val="bg1"/>
            </a:solidFill>
          </a:ln>
          <a:effectLst/>
        </p:spPr>
        <p:txBody>
          <a:bodyPr lIns="91440" rIns="91440" anchor="ctr"/>
          <a:lstStyle/>
          <a:p>
            <a:pPr marL="0" indent="0" algn="ctr">
              <a:buNone/>
            </a:pPr>
            <a:r>
              <a:rPr lang="en-US" sz="1600" b="1" dirty="0">
                <a:solidFill>
                  <a:schemeClr val="bg1"/>
                </a:solidFill>
              </a:rPr>
              <a:t>NIDA Methamphetamine Initiative </a:t>
            </a:r>
          </a:p>
        </p:txBody>
      </p:sp>
      <p:sp>
        <p:nvSpPr>
          <p:cNvPr id="6" name="Content Placeholder 5">
            <a:extLst>
              <a:ext uri="{FF2B5EF4-FFF2-40B4-BE49-F238E27FC236}">
                <a16:creationId xmlns:a16="http://schemas.microsoft.com/office/drawing/2014/main" id="{4F7290B6-9871-7172-9B33-228DD8F334BA}"/>
              </a:ext>
            </a:extLst>
          </p:cNvPr>
          <p:cNvSpPr>
            <a:spLocks noGrp="1"/>
          </p:cNvSpPr>
          <p:nvPr>
            <p:ph sz="quarter" idx="18"/>
          </p:nvPr>
        </p:nvSpPr>
        <p:spPr>
          <a:xfrm>
            <a:off x="4815395" y="3006205"/>
            <a:ext cx="7066796" cy="731520"/>
          </a:xfrm>
          <a:prstGeom prst="rect">
            <a:avLst/>
          </a:prstGeom>
          <a:solidFill>
            <a:schemeClr val="accent1">
              <a:alpha val="85000"/>
            </a:schemeClr>
          </a:solidFill>
          <a:ln>
            <a:solidFill>
              <a:schemeClr val="bg1"/>
            </a:solidFill>
          </a:ln>
          <a:effectLst/>
        </p:spPr>
        <p:txBody>
          <a:bodyPr lIns="640080" rIns="640080" anchor="ctr"/>
          <a:lstStyle/>
          <a:p>
            <a:pPr marL="0" indent="0" algn="ctr">
              <a:lnSpc>
                <a:spcPct val="100000"/>
              </a:lnSpc>
              <a:buNone/>
            </a:pPr>
            <a:r>
              <a:rPr lang="en-US" sz="1600" b="1" dirty="0">
                <a:solidFill>
                  <a:schemeClr val="bg1"/>
                </a:solidFill>
              </a:rPr>
              <a:t>DOJ Community Oriented Policing Services (COPS) Methamphetamine Initiative</a:t>
            </a:r>
          </a:p>
        </p:txBody>
      </p:sp>
      <p:sp>
        <p:nvSpPr>
          <p:cNvPr id="7" name="Content Placeholder 6">
            <a:extLst>
              <a:ext uri="{FF2B5EF4-FFF2-40B4-BE49-F238E27FC236}">
                <a16:creationId xmlns:a16="http://schemas.microsoft.com/office/drawing/2014/main" id="{EA2232D7-65EA-239B-B0B9-88451480D22C}"/>
              </a:ext>
            </a:extLst>
          </p:cNvPr>
          <p:cNvSpPr>
            <a:spLocks noGrp="1"/>
          </p:cNvSpPr>
          <p:nvPr>
            <p:ph sz="quarter" idx="19"/>
          </p:nvPr>
        </p:nvSpPr>
        <p:spPr>
          <a:xfrm>
            <a:off x="4815302" y="3907921"/>
            <a:ext cx="7065850" cy="731520"/>
          </a:xfrm>
          <a:prstGeom prst="rect">
            <a:avLst/>
          </a:prstGeom>
          <a:solidFill>
            <a:schemeClr val="accent4">
              <a:lumMod val="75000"/>
              <a:alpha val="85000"/>
            </a:schemeClr>
          </a:solidFill>
          <a:ln>
            <a:solidFill>
              <a:schemeClr val="bg1"/>
            </a:solidFill>
          </a:ln>
          <a:effectLst/>
        </p:spPr>
        <p:txBody>
          <a:bodyPr lIns="91440" rIns="91440" anchor="ctr"/>
          <a:lstStyle/>
          <a:p>
            <a:pPr marL="0" indent="0" algn="ctr">
              <a:lnSpc>
                <a:spcPct val="150000"/>
              </a:lnSpc>
              <a:spcBef>
                <a:spcPts val="0"/>
              </a:spcBef>
              <a:buNone/>
            </a:pPr>
            <a:r>
              <a:rPr lang="en-US" sz="1600" b="1" dirty="0">
                <a:solidFill>
                  <a:schemeClr val="bg1"/>
                </a:solidFill>
              </a:rPr>
              <a:t>Methamphetamine Clinical Trials Group at UCLA</a:t>
            </a:r>
          </a:p>
        </p:txBody>
      </p:sp>
      <p:sp>
        <p:nvSpPr>
          <p:cNvPr id="9" name="Content Placeholder 8">
            <a:extLst>
              <a:ext uri="{FF2B5EF4-FFF2-40B4-BE49-F238E27FC236}">
                <a16:creationId xmlns:a16="http://schemas.microsoft.com/office/drawing/2014/main" id="{82034564-310B-2700-ED0E-405350F437C3}"/>
              </a:ext>
            </a:extLst>
          </p:cNvPr>
          <p:cNvSpPr>
            <a:spLocks noGrp="1"/>
          </p:cNvSpPr>
          <p:nvPr>
            <p:ph sz="quarter" idx="20"/>
          </p:nvPr>
        </p:nvSpPr>
        <p:spPr>
          <a:xfrm>
            <a:off x="4815302" y="4809637"/>
            <a:ext cx="7065850" cy="731520"/>
          </a:xfrm>
          <a:prstGeom prst="rect">
            <a:avLst/>
          </a:prstGeom>
          <a:solidFill>
            <a:schemeClr val="tx2">
              <a:alpha val="85000"/>
            </a:schemeClr>
          </a:solidFill>
          <a:ln>
            <a:solidFill>
              <a:schemeClr val="bg1"/>
            </a:solidFill>
          </a:ln>
          <a:effectLst/>
        </p:spPr>
        <p:txBody>
          <a:bodyPr lIns="91440" rIns="91440" anchor="ctr"/>
          <a:lstStyle/>
          <a:p>
            <a:pPr marL="0" indent="0" algn="ctr">
              <a:lnSpc>
                <a:spcPct val="150000"/>
              </a:lnSpc>
              <a:buNone/>
            </a:pPr>
            <a:r>
              <a:rPr lang="en-US" sz="1600" b="1" dirty="0">
                <a:solidFill>
                  <a:schemeClr val="bg1"/>
                </a:solidFill>
              </a:rPr>
              <a:t>NIDA Methamphetamine Addiction Treatment Think Tank</a:t>
            </a:r>
          </a:p>
        </p:txBody>
      </p:sp>
      <p:sp>
        <p:nvSpPr>
          <p:cNvPr id="12" name="Content Placeholder 11">
            <a:extLst>
              <a:ext uri="{FF2B5EF4-FFF2-40B4-BE49-F238E27FC236}">
                <a16:creationId xmlns:a16="http://schemas.microsoft.com/office/drawing/2014/main" id="{59CC11D5-7839-9A58-3164-E4B6BDAEE0E0}"/>
              </a:ext>
            </a:extLst>
          </p:cNvPr>
          <p:cNvSpPr>
            <a:spLocks noGrp="1"/>
          </p:cNvSpPr>
          <p:nvPr>
            <p:ph sz="quarter" idx="22"/>
          </p:nvPr>
        </p:nvSpPr>
        <p:spPr>
          <a:xfrm>
            <a:off x="4815394" y="5711356"/>
            <a:ext cx="7066795" cy="731520"/>
          </a:xfrm>
          <a:prstGeom prst="rect">
            <a:avLst/>
          </a:prstGeom>
          <a:solidFill>
            <a:schemeClr val="accent1">
              <a:lumMod val="50000"/>
              <a:alpha val="85000"/>
            </a:schemeClr>
          </a:solidFill>
          <a:ln>
            <a:solidFill>
              <a:schemeClr val="bg1"/>
            </a:solidFill>
          </a:ln>
          <a:effectLst/>
        </p:spPr>
        <p:txBody>
          <a:bodyPr lIns="91440" rIns="91440" anchor="ctr"/>
          <a:lstStyle/>
          <a:p>
            <a:pPr marL="0" indent="0" algn="ctr">
              <a:lnSpc>
                <a:spcPct val="150000"/>
              </a:lnSpc>
              <a:buNone/>
            </a:pPr>
            <a:r>
              <a:rPr lang="en-US" sz="1600" b="1" dirty="0">
                <a:solidFill>
                  <a:schemeClr val="bg1"/>
                </a:solidFill>
              </a:rPr>
              <a:t>Combat Methamphetamine Epidemic Act (CMEA)</a:t>
            </a:r>
          </a:p>
        </p:txBody>
      </p:sp>
      <p:pic>
        <p:nvPicPr>
          <p:cNvPr id="20" name="Graphic 19" descr="Users with solid fill">
            <a:extLst>
              <a:ext uri="{FF2B5EF4-FFF2-40B4-BE49-F238E27FC236}">
                <a16:creationId xmlns:a16="http://schemas.microsoft.com/office/drawing/2014/main" id="{8C326B93-45C4-19F7-3EE8-3A8865AAB96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428101" y="3784293"/>
            <a:ext cx="1732043" cy="1735205"/>
          </a:xfrm>
          <a:prstGeom prst="rect">
            <a:avLst/>
          </a:prstGeom>
        </p:spPr>
      </p:pic>
    </p:spTree>
    <p:extLst>
      <p:ext uri="{BB962C8B-B14F-4D97-AF65-F5344CB8AC3E}">
        <p14:creationId xmlns:p14="http://schemas.microsoft.com/office/powerpoint/2010/main" val="2411133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AB5C0-9389-BDB2-9856-6ED2E9D73208}"/>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B1EBCBF-ACDB-7977-4BB8-87A5888DD698}"/>
              </a:ext>
              <a:ext uri="{C183D7F6-B498-43B3-948B-1728B52AA6E4}">
                <adec:decorative xmlns:adec="http://schemas.microsoft.com/office/drawing/2017/decorative" val="1"/>
              </a:ext>
            </a:extLst>
          </p:cNvPr>
          <p:cNvSpPr/>
          <p:nvPr/>
        </p:nvSpPr>
        <p:spPr>
          <a:xfrm>
            <a:off x="1272328" y="1341168"/>
            <a:ext cx="10474036" cy="1828800"/>
          </a:xfrm>
          <a:prstGeom prst="roundRect">
            <a:avLst>
              <a:gd name="adj" fmla="val 21814"/>
            </a:avLst>
          </a:prstGeom>
          <a:solidFill>
            <a:schemeClr val="accent4"/>
          </a:solidFill>
          <a:ln>
            <a:noFill/>
          </a:ln>
        </p:spPr>
        <p:style>
          <a:lnRef idx="2">
            <a:schemeClr val="accent2">
              <a:shade val="15000"/>
            </a:schemeClr>
          </a:lnRef>
          <a:fillRef idx="1">
            <a:schemeClr val="accent2"/>
          </a:fillRef>
          <a:effectRef idx="0">
            <a:schemeClr val="accent2"/>
          </a:effectRef>
          <a:fontRef idx="minor">
            <a:schemeClr val="lt1"/>
          </a:fontRef>
        </p:style>
        <p:txBody>
          <a:bodyPr tIns="0" bIns="1188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Rounded Corners 10">
            <a:extLst>
              <a:ext uri="{FF2B5EF4-FFF2-40B4-BE49-F238E27FC236}">
                <a16:creationId xmlns:a16="http://schemas.microsoft.com/office/drawing/2014/main" id="{407CAEAD-7BE1-5482-D73D-4F682633497A}"/>
              </a:ext>
              <a:ext uri="{C183D7F6-B498-43B3-948B-1728B52AA6E4}">
                <adec:decorative xmlns:adec="http://schemas.microsoft.com/office/drawing/2017/decorative" val="1"/>
              </a:ext>
            </a:extLst>
          </p:cNvPr>
          <p:cNvSpPr/>
          <p:nvPr/>
        </p:nvSpPr>
        <p:spPr>
          <a:xfrm>
            <a:off x="1272327" y="1341168"/>
            <a:ext cx="6358371" cy="1828800"/>
          </a:xfrm>
          <a:prstGeom prst="roundRect">
            <a:avLst>
              <a:gd name="adj" fmla="val 0"/>
            </a:avLst>
          </a:prstGeom>
          <a:gradFill>
            <a:gsLst>
              <a:gs pos="0">
                <a:schemeClr val="tx2"/>
              </a:gs>
              <a:gs pos="100000">
                <a:schemeClr val="tx2">
                  <a:lumMod val="75000"/>
                </a:schemeClr>
              </a:gs>
            </a:gsLst>
            <a:lin ang="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Flowchart: Connector 18">
            <a:extLst>
              <a:ext uri="{FF2B5EF4-FFF2-40B4-BE49-F238E27FC236}">
                <a16:creationId xmlns:a16="http://schemas.microsoft.com/office/drawing/2014/main" id="{017F3E58-DFAE-1E0A-D894-3958BD4F32E2}"/>
              </a:ext>
              <a:ext uri="{C183D7F6-B498-43B3-948B-1728B52AA6E4}">
                <adec:decorative xmlns:adec="http://schemas.microsoft.com/office/drawing/2017/decorative" val="1"/>
              </a:ext>
            </a:extLst>
          </p:cNvPr>
          <p:cNvSpPr/>
          <p:nvPr/>
        </p:nvSpPr>
        <p:spPr>
          <a:xfrm>
            <a:off x="266488" y="1331335"/>
            <a:ext cx="1828800" cy="1828800"/>
          </a:xfrm>
          <a:prstGeom prst="flowChartConnector">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Rounded Corners 11">
            <a:extLst>
              <a:ext uri="{FF2B5EF4-FFF2-40B4-BE49-F238E27FC236}">
                <a16:creationId xmlns:a16="http://schemas.microsoft.com/office/drawing/2014/main" id="{A4E4C592-A01C-5D5F-01FC-23A017223C8A}"/>
              </a:ext>
              <a:ext uri="{C183D7F6-B498-43B3-948B-1728B52AA6E4}">
                <adec:decorative xmlns:adec="http://schemas.microsoft.com/office/drawing/2017/decorative" val="1"/>
              </a:ext>
            </a:extLst>
          </p:cNvPr>
          <p:cNvSpPr/>
          <p:nvPr/>
        </p:nvSpPr>
        <p:spPr>
          <a:xfrm>
            <a:off x="1272328" y="4616139"/>
            <a:ext cx="10474036" cy="1828800"/>
          </a:xfrm>
          <a:prstGeom prst="roundRect">
            <a:avLst>
              <a:gd name="adj" fmla="val 15686"/>
            </a:avLst>
          </a:prstGeom>
          <a:solidFill>
            <a:schemeClr val="accent4"/>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Rounded Corners 12">
            <a:extLst>
              <a:ext uri="{FF2B5EF4-FFF2-40B4-BE49-F238E27FC236}">
                <a16:creationId xmlns:a16="http://schemas.microsoft.com/office/drawing/2014/main" id="{EFBEFC02-FBED-1AE9-A61A-85F4ACB5E252}"/>
              </a:ext>
              <a:ext uri="{C183D7F6-B498-43B3-948B-1728B52AA6E4}">
                <adec:decorative xmlns:adec="http://schemas.microsoft.com/office/drawing/2017/decorative" val="1"/>
              </a:ext>
            </a:extLst>
          </p:cNvPr>
          <p:cNvSpPr/>
          <p:nvPr/>
        </p:nvSpPr>
        <p:spPr>
          <a:xfrm>
            <a:off x="1445342" y="4616139"/>
            <a:ext cx="10011186" cy="1828800"/>
          </a:xfrm>
          <a:prstGeom prst="roundRect">
            <a:avLst>
              <a:gd name="adj" fmla="val 0"/>
            </a:avLst>
          </a:prstGeom>
          <a:gradFill flip="none" rotWithShape="1">
            <a:gsLst>
              <a:gs pos="0">
                <a:schemeClr val="accent1"/>
              </a:gs>
              <a:gs pos="100000">
                <a:schemeClr val="accent1">
                  <a:lumMod val="50000"/>
                </a:schemeClr>
              </a:gs>
            </a:gsLst>
            <a:lin ang="0" scaled="1"/>
            <a:tileRect/>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95E276D-42A1-EC5A-91B7-54D6BAF4CABC}"/>
              </a:ext>
            </a:extLst>
          </p:cNvPr>
          <p:cNvSpPr>
            <a:spLocks noGrp="1"/>
          </p:cNvSpPr>
          <p:nvPr>
            <p:ph type="title"/>
          </p:nvPr>
        </p:nvSpPr>
        <p:spPr>
          <a:xfrm>
            <a:off x="0" y="0"/>
            <a:ext cx="12192000" cy="1261022"/>
          </a:xfrm>
          <a:noFill/>
        </p:spPr>
        <p:txBody>
          <a:bodyPr/>
          <a:lstStyle/>
          <a:p>
            <a:r>
              <a:rPr lang="en-US" b="1" dirty="0">
                <a:solidFill>
                  <a:schemeClr val="tx2"/>
                </a:solidFill>
              </a:rPr>
              <a:t>Changes to Methamphetamine Purity</a:t>
            </a:r>
          </a:p>
        </p:txBody>
      </p:sp>
      <p:sp>
        <p:nvSpPr>
          <p:cNvPr id="5" name="Content Placeholder 4">
            <a:extLst>
              <a:ext uri="{FF2B5EF4-FFF2-40B4-BE49-F238E27FC236}">
                <a16:creationId xmlns:a16="http://schemas.microsoft.com/office/drawing/2014/main" id="{3994D6B3-9A01-5E3D-50E7-7BBD4695DDCF}"/>
              </a:ext>
            </a:extLst>
          </p:cNvPr>
          <p:cNvSpPr>
            <a:spLocks noGrp="1"/>
          </p:cNvSpPr>
          <p:nvPr>
            <p:ph sz="quarter" idx="11"/>
          </p:nvPr>
        </p:nvSpPr>
        <p:spPr>
          <a:xfrm>
            <a:off x="313833" y="1185959"/>
            <a:ext cx="1737360" cy="2011680"/>
          </a:xfrm>
          <a:prstGeom prst="rect">
            <a:avLst/>
          </a:prstGeom>
          <a:noFill/>
          <a:ln w="76200">
            <a:noFill/>
          </a:ln>
        </p:spPr>
        <p:txBody>
          <a:bodyPr/>
          <a:lstStyle/>
          <a:p>
            <a:r>
              <a:rPr lang="en-US" sz="2000" dirty="0">
                <a:solidFill>
                  <a:schemeClr val="bg1"/>
                </a:solidFill>
              </a:rPr>
              <a:t>Pre-CMEA Federal Regulations</a:t>
            </a:r>
          </a:p>
        </p:txBody>
      </p:sp>
      <p:sp>
        <p:nvSpPr>
          <p:cNvPr id="20" name="Flowchart: Connector 19">
            <a:extLst>
              <a:ext uri="{FF2B5EF4-FFF2-40B4-BE49-F238E27FC236}">
                <a16:creationId xmlns:a16="http://schemas.microsoft.com/office/drawing/2014/main" id="{C244AAAD-80DF-7EA1-D702-310B466440A1}"/>
              </a:ext>
              <a:ext uri="{C183D7F6-B498-43B3-948B-1728B52AA6E4}">
                <adec:decorative xmlns:adec="http://schemas.microsoft.com/office/drawing/2017/decorative" val="1"/>
              </a:ext>
            </a:extLst>
          </p:cNvPr>
          <p:cNvSpPr/>
          <p:nvPr/>
        </p:nvSpPr>
        <p:spPr>
          <a:xfrm>
            <a:off x="266488" y="4591558"/>
            <a:ext cx="1828800" cy="1828800"/>
          </a:xfrm>
          <a:prstGeom prst="flowChartConnector">
            <a:avLst/>
          </a:prstGeom>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Content Placeholder 21">
            <a:extLst>
              <a:ext uri="{FF2B5EF4-FFF2-40B4-BE49-F238E27FC236}">
                <a16:creationId xmlns:a16="http://schemas.microsoft.com/office/drawing/2014/main" id="{DBAEDFD9-D6F0-001C-DEA4-BD654A15AC31}"/>
              </a:ext>
            </a:extLst>
          </p:cNvPr>
          <p:cNvSpPr>
            <a:spLocks noGrp="1"/>
          </p:cNvSpPr>
          <p:nvPr>
            <p:ph sz="quarter" idx="13"/>
          </p:nvPr>
        </p:nvSpPr>
        <p:spPr>
          <a:xfrm>
            <a:off x="5108737" y="3350666"/>
            <a:ext cx="2991597" cy="590553"/>
          </a:xfrm>
          <a:prstGeom prst="roundRect">
            <a:avLst/>
          </a:prstGeom>
          <a:solidFill>
            <a:schemeClr val="accent4">
              <a:lumMod val="20000"/>
              <a:lumOff val="80000"/>
            </a:schemeClr>
          </a:solidFill>
          <a:ln>
            <a:solidFill>
              <a:schemeClr val="tx2"/>
            </a:solidFill>
          </a:ln>
        </p:spPr>
        <p:txBody>
          <a:bodyPr/>
          <a:lstStyle/>
          <a:p>
            <a:pPr>
              <a:lnSpc>
                <a:spcPct val="100000"/>
              </a:lnSpc>
            </a:pPr>
            <a:r>
              <a:rPr lang="en-US" sz="3200" dirty="0"/>
              <a:t>35.3% - 57.4%</a:t>
            </a:r>
          </a:p>
        </p:txBody>
      </p:sp>
      <p:sp>
        <p:nvSpPr>
          <p:cNvPr id="6" name="Content Placeholder 5">
            <a:extLst>
              <a:ext uri="{FF2B5EF4-FFF2-40B4-BE49-F238E27FC236}">
                <a16:creationId xmlns:a16="http://schemas.microsoft.com/office/drawing/2014/main" id="{93180EB7-F8FF-51CD-3C54-5CBC47FF5D26}"/>
              </a:ext>
            </a:extLst>
          </p:cNvPr>
          <p:cNvSpPr>
            <a:spLocks noGrp="1"/>
          </p:cNvSpPr>
          <p:nvPr>
            <p:ph sz="quarter" idx="12"/>
          </p:nvPr>
        </p:nvSpPr>
        <p:spPr>
          <a:xfrm>
            <a:off x="313833" y="4519199"/>
            <a:ext cx="1737360" cy="2011680"/>
          </a:xfrm>
          <a:prstGeom prst="rect">
            <a:avLst/>
          </a:prstGeom>
          <a:noFill/>
          <a:ln w="76200">
            <a:noFill/>
          </a:ln>
        </p:spPr>
        <p:txBody>
          <a:bodyPr/>
          <a:lstStyle/>
          <a:p>
            <a:r>
              <a:rPr lang="en-US" sz="2000" b="1" dirty="0">
                <a:solidFill>
                  <a:schemeClr val="bg1"/>
                </a:solidFill>
              </a:rPr>
              <a:t>Post-CMEA Federal Regulations</a:t>
            </a:r>
          </a:p>
        </p:txBody>
      </p:sp>
      <p:sp>
        <p:nvSpPr>
          <p:cNvPr id="15" name="Content Placeholder 14">
            <a:extLst>
              <a:ext uri="{FF2B5EF4-FFF2-40B4-BE49-F238E27FC236}">
                <a16:creationId xmlns:a16="http://schemas.microsoft.com/office/drawing/2014/main" id="{A65F319B-1C6A-845B-78AC-F4FEE366028C}"/>
              </a:ext>
            </a:extLst>
          </p:cNvPr>
          <p:cNvSpPr>
            <a:spLocks noGrp="1"/>
          </p:cNvSpPr>
          <p:nvPr>
            <p:ph idx="1"/>
          </p:nvPr>
        </p:nvSpPr>
        <p:spPr>
          <a:xfrm>
            <a:off x="9080238" y="3889813"/>
            <a:ext cx="2991598" cy="590938"/>
          </a:xfrm>
          <a:prstGeom prst="roundRect">
            <a:avLst/>
          </a:prstGeom>
          <a:solidFill>
            <a:schemeClr val="accent4">
              <a:lumMod val="20000"/>
              <a:lumOff val="80000"/>
            </a:schemeClr>
          </a:solidFill>
          <a:ln>
            <a:solidFill>
              <a:schemeClr val="tx2"/>
            </a:solidFill>
          </a:ln>
        </p:spPr>
        <p:txBody>
          <a:bodyPr/>
          <a:lstStyle/>
          <a:p>
            <a:pPr marL="0" indent="0" algn="ctr">
              <a:buNone/>
            </a:pPr>
            <a:r>
              <a:rPr lang="en-US" sz="3200" b="1" dirty="0"/>
              <a:t>95.6% - 97.5%</a:t>
            </a:r>
          </a:p>
        </p:txBody>
      </p:sp>
      <p:sp>
        <p:nvSpPr>
          <p:cNvPr id="16" name="Arrow: Pentagon 15">
            <a:extLst>
              <a:ext uri="{FF2B5EF4-FFF2-40B4-BE49-F238E27FC236}">
                <a16:creationId xmlns:a16="http://schemas.microsoft.com/office/drawing/2014/main" id="{4C7D6EDC-F1D6-C071-75A6-5B7344158791}"/>
              </a:ext>
              <a:ext uri="{C183D7F6-B498-43B3-948B-1728B52AA6E4}">
                <adec:decorative xmlns:adec="http://schemas.microsoft.com/office/drawing/2017/decorative" val="1"/>
              </a:ext>
            </a:extLst>
          </p:cNvPr>
          <p:cNvSpPr/>
          <p:nvPr/>
        </p:nvSpPr>
        <p:spPr>
          <a:xfrm rot="5400000">
            <a:off x="5558034" y="1347573"/>
            <a:ext cx="2087834" cy="2075021"/>
          </a:xfrm>
          <a:prstGeom prst="homePlate">
            <a:avLst>
              <a:gd name="adj" fmla="val 12794"/>
            </a:avLst>
          </a:prstGeom>
          <a:gradFill>
            <a:gsLst>
              <a:gs pos="0">
                <a:schemeClr val="tx2">
                  <a:lumMod val="75000"/>
                </a:schemeClr>
              </a:gs>
              <a:gs pos="100000">
                <a:srgbClr val="053C5A"/>
              </a:gs>
              <a:gs pos="33000">
                <a:schemeClr val="tx2">
                  <a:lumMod val="75000"/>
                </a:schemeClr>
              </a:gs>
              <a:gs pos="100000">
                <a:schemeClr val="tx2"/>
              </a:gs>
            </a:gsLst>
            <a:lin ang="5400000" scaled="1"/>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9" name="Straight Connector 8">
            <a:extLst>
              <a:ext uri="{FF2B5EF4-FFF2-40B4-BE49-F238E27FC236}">
                <a16:creationId xmlns:a16="http://schemas.microsoft.com/office/drawing/2014/main" id="{D72E45A9-2030-F9C3-244A-16728F871060}"/>
              </a:ext>
              <a:ext uri="{C183D7F6-B498-43B3-948B-1728B52AA6E4}">
                <adec:decorative xmlns:adec="http://schemas.microsoft.com/office/drawing/2017/decorative" val="1"/>
              </a:ext>
            </a:extLst>
          </p:cNvPr>
          <p:cNvCxnSpPr>
            <a:cxnSpLocks/>
          </p:cNvCxnSpPr>
          <p:nvPr/>
        </p:nvCxnSpPr>
        <p:spPr>
          <a:xfrm flipH="1">
            <a:off x="5546909" y="1341166"/>
            <a:ext cx="8767" cy="1835541"/>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EDB236C-11FE-0095-11C0-9080EBBBD583}"/>
              </a:ext>
              <a:ext uri="{C183D7F6-B498-43B3-948B-1728B52AA6E4}">
                <adec:decorative xmlns:adec="http://schemas.microsoft.com/office/drawing/2017/decorative" val="1"/>
              </a:ext>
            </a:extLst>
          </p:cNvPr>
          <p:cNvCxnSpPr/>
          <p:nvPr/>
        </p:nvCxnSpPr>
        <p:spPr>
          <a:xfrm>
            <a:off x="11256770" y="4610639"/>
            <a:ext cx="0" cy="201168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8" name="Arrow: Pentagon 17">
            <a:extLst>
              <a:ext uri="{FF2B5EF4-FFF2-40B4-BE49-F238E27FC236}">
                <a16:creationId xmlns:a16="http://schemas.microsoft.com/office/drawing/2014/main" id="{C31E48B8-15A5-8FDF-2192-61996A9109D1}"/>
              </a:ext>
              <a:ext uri="{C183D7F6-B498-43B3-948B-1728B52AA6E4}">
                <adec:decorative xmlns:adec="http://schemas.microsoft.com/office/drawing/2017/decorative" val="1"/>
              </a:ext>
            </a:extLst>
          </p:cNvPr>
          <p:cNvSpPr/>
          <p:nvPr/>
        </p:nvSpPr>
        <p:spPr>
          <a:xfrm rot="16200000">
            <a:off x="11246988" y="4413132"/>
            <a:ext cx="232969" cy="186110"/>
          </a:xfrm>
          <a:prstGeom prst="homePlate">
            <a:avLst/>
          </a:pr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3" name="Straight Connector 32">
            <a:extLst>
              <a:ext uri="{FF2B5EF4-FFF2-40B4-BE49-F238E27FC236}">
                <a16:creationId xmlns:a16="http://schemas.microsoft.com/office/drawing/2014/main" id="{517FD573-DA28-1452-37DD-8115CAA82CD0}"/>
              </a:ext>
              <a:ext uri="{C183D7F6-B498-43B3-948B-1728B52AA6E4}">
                <adec:decorative xmlns:adec="http://schemas.microsoft.com/office/drawing/2017/decorative" val="1"/>
              </a:ext>
            </a:extLst>
          </p:cNvPr>
          <p:cNvCxnSpPr>
            <a:cxnSpLocks/>
          </p:cNvCxnSpPr>
          <p:nvPr/>
        </p:nvCxnSpPr>
        <p:spPr>
          <a:xfrm flipH="1">
            <a:off x="7635088" y="1342289"/>
            <a:ext cx="8767" cy="1835541"/>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F32ECE7-8FF8-E05A-FA3C-8DC6032D9E77}"/>
              </a:ext>
              <a:ext uri="{C183D7F6-B498-43B3-948B-1728B52AA6E4}">
                <adec:decorative xmlns:adec="http://schemas.microsoft.com/office/drawing/2017/decorative" val="1"/>
              </a:ext>
            </a:extLst>
          </p:cNvPr>
          <p:cNvCxnSpPr/>
          <p:nvPr/>
        </p:nvCxnSpPr>
        <p:spPr>
          <a:xfrm>
            <a:off x="11469818" y="4610639"/>
            <a:ext cx="0" cy="2011680"/>
          </a:xfrm>
          <a:prstGeom prst="line">
            <a:avLst/>
          </a:prstGeom>
          <a:ln w="28575">
            <a:noFill/>
            <a:prstDash val="sysDash"/>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ED812039-A008-E6A0-439E-2EF7346B90EF}"/>
              </a:ext>
            </a:extLst>
          </p:cNvPr>
          <p:cNvSpPr>
            <a:spLocks noGrp="1"/>
          </p:cNvSpPr>
          <p:nvPr>
            <p:ph type="ftr" sz="quarter" idx="16"/>
          </p:nvPr>
        </p:nvSpPr>
        <p:spPr>
          <a:xfrm>
            <a:off x="7639476" y="6524641"/>
            <a:ext cx="4114800" cy="3146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a:rPr>
              <a:t>(U.S. Drug Enforcement Administration, 2021)</a:t>
            </a:r>
          </a:p>
        </p:txBody>
      </p:sp>
    </p:spTree>
    <p:extLst>
      <p:ext uri="{BB962C8B-B14F-4D97-AF65-F5344CB8AC3E}">
        <p14:creationId xmlns:p14="http://schemas.microsoft.com/office/powerpoint/2010/main" val="3599280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ECC725-30F3-C265-DF3C-DDBC9D25C0D5}"/>
              </a:ext>
            </a:extLst>
          </p:cNvPr>
          <p:cNvSpPr>
            <a:spLocks noGrp="1"/>
          </p:cNvSpPr>
          <p:nvPr>
            <p:ph type="title"/>
          </p:nvPr>
        </p:nvSpPr>
        <p:spPr>
          <a:xfrm>
            <a:off x="0" y="0"/>
            <a:ext cx="12192000" cy="1325563"/>
          </a:xfrm>
          <a:solidFill>
            <a:schemeClr val="tx2"/>
          </a:solidFill>
          <a:ln>
            <a:noFill/>
          </a:ln>
        </p:spPr>
        <p:txBody>
          <a:bodyPr>
            <a:normAutofit/>
          </a:bodyPr>
          <a:lstStyle/>
          <a:p>
            <a:pPr algn="ctr"/>
            <a:r>
              <a:rPr lang="en-US" sz="3600" dirty="0">
                <a:solidFill>
                  <a:schemeClr val="bg1"/>
                </a:solidFill>
              </a:rPr>
              <a:t>New Manufacturing Formula </a:t>
            </a:r>
          </a:p>
        </p:txBody>
      </p:sp>
      <p:sp>
        <p:nvSpPr>
          <p:cNvPr id="4" name="Content Placeholder 3">
            <a:extLst>
              <a:ext uri="{FF2B5EF4-FFF2-40B4-BE49-F238E27FC236}">
                <a16:creationId xmlns:a16="http://schemas.microsoft.com/office/drawing/2014/main" id="{1543C774-4B90-5B86-2887-AEFFDCD37C8F}"/>
              </a:ext>
            </a:extLst>
          </p:cNvPr>
          <p:cNvSpPr>
            <a:spLocks noGrp="1"/>
          </p:cNvSpPr>
          <p:nvPr>
            <p:ph sz="half" idx="1"/>
          </p:nvPr>
        </p:nvSpPr>
        <p:spPr>
          <a:xfrm>
            <a:off x="761999" y="2438401"/>
            <a:ext cx="4476750" cy="3219450"/>
          </a:xfrm>
          <a:prstGeom prst="roundRect">
            <a:avLst/>
          </a:prstGeom>
          <a:solidFill>
            <a:schemeClr val="accent1">
              <a:lumMod val="20000"/>
              <a:lumOff val="80000"/>
            </a:schemeClr>
          </a:solidFill>
          <a:ln w="76200">
            <a:solidFill>
              <a:schemeClr val="tx2"/>
            </a:solidFill>
          </a:ln>
        </p:spPr>
        <p:style>
          <a:lnRef idx="2">
            <a:schemeClr val="accent1"/>
          </a:lnRef>
          <a:fillRef idx="1">
            <a:schemeClr val="lt1"/>
          </a:fillRef>
          <a:effectRef idx="0">
            <a:schemeClr val="accent1"/>
          </a:effectRef>
          <a:fontRef idx="minor">
            <a:schemeClr val="dk1"/>
          </a:fontRef>
        </p:style>
        <p:txBody>
          <a:bodyPr tIns="548640"/>
          <a:lstStyle/>
          <a:p>
            <a:pPr marL="0" indent="0" algn="ctr">
              <a:buNone/>
            </a:pPr>
            <a:r>
              <a:rPr lang="en-US" dirty="0"/>
              <a:t>P2P Method</a:t>
            </a:r>
          </a:p>
        </p:txBody>
      </p:sp>
      <p:sp>
        <p:nvSpPr>
          <p:cNvPr id="5" name="Content Placeholder 4">
            <a:extLst>
              <a:ext uri="{FF2B5EF4-FFF2-40B4-BE49-F238E27FC236}">
                <a16:creationId xmlns:a16="http://schemas.microsoft.com/office/drawing/2014/main" id="{47FAAEB1-0BAD-0BB9-508E-3E781E1932C0}"/>
              </a:ext>
            </a:extLst>
          </p:cNvPr>
          <p:cNvSpPr>
            <a:spLocks noGrp="1"/>
          </p:cNvSpPr>
          <p:nvPr>
            <p:ph sz="half" idx="2"/>
          </p:nvPr>
        </p:nvSpPr>
        <p:spPr>
          <a:xfrm>
            <a:off x="6953251" y="2438401"/>
            <a:ext cx="4476750" cy="3219450"/>
          </a:xfrm>
          <a:prstGeom prst="roundRect">
            <a:avLst/>
          </a:prstGeom>
          <a:solidFill>
            <a:schemeClr val="accent2">
              <a:lumMod val="20000"/>
              <a:lumOff val="80000"/>
            </a:schemeClr>
          </a:solidFill>
          <a:ln w="76200">
            <a:solidFill>
              <a:schemeClr val="accent2"/>
            </a:solidFill>
          </a:ln>
        </p:spPr>
        <p:style>
          <a:lnRef idx="2">
            <a:schemeClr val="accent1"/>
          </a:lnRef>
          <a:fillRef idx="1">
            <a:schemeClr val="lt1"/>
          </a:fillRef>
          <a:effectRef idx="0">
            <a:schemeClr val="accent1"/>
          </a:effectRef>
          <a:fontRef idx="minor">
            <a:schemeClr val="dk1"/>
          </a:fontRef>
        </p:style>
        <p:txBody>
          <a:bodyPr tIns="548640"/>
          <a:lstStyle/>
          <a:p>
            <a:pPr marL="0" indent="0" algn="ctr">
              <a:buNone/>
            </a:pPr>
            <a:r>
              <a:rPr lang="en-US" dirty="0"/>
              <a:t> Meth 2.0 or Super Meth</a:t>
            </a:r>
          </a:p>
        </p:txBody>
      </p:sp>
      <p:pic>
        <p:nvPicPr>
          <p:cNvPr id="7" name="Graphic 6">
            <a:extLst>
              <a:ext uri="{FF2B5EF4-FFF2-40B4-BE49-F238E27FC236}">
                <a16:creationId xmlns:a16="http://schemas.microsoft.com/office/drawing/2014/main" id="{18E2592D-577C-8D82-09ED-D4618664485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50768" y="3771900"/>
            <a:ext cx="1280160" cy="1280160"/>
          </a:xfrm>
          <a:prstGeom prst="rect">
            <a:avLst/>
          </a:prstGeom>
        </p:spPr>
      </p:pic>
      <p:pic>
        <p:nvPicPr>
          <p:cNvPr id="9" name="Graphic 8">
            <a:extLst>
              <a:ext uri="{FF2B5EF4-FFF2-40B4-BE49-F238E27FC236}">
                <a16:creationId xmlns:a16="http://schemas.microsoft.com/office/drawing/2014/main" id="{45C656F5-3BF8-1E40-512F-2C947FAB743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1546" y="3960496"/>
            <a:ext cx="1280160" cy="1280160"/>
          </a:xfrm>
          <a:prstGeom prst="rect">
            <a:avLst/>
          </a:prstGeom>
        </p:spPr>
      </p:pic>
      <p:sp>
        <p:nvSpPr>
          <p:cNvPr id="10" name="Equals 9">
            <a:extLst>
              <a:ext uri="{FF2B5EF4-FFF2-40B4-BE49-F238E27FC236}">
                <a16:creationId xmlns:a16="http://schemas.microsoft.com/office/drawing/2014/main" id="{6977EF11-C3C2-33E3-CB00-733EB4A387E2}"/>
              </a:ext>
              <a:ext uri="{C183D7F6-B498-43B3-948B-1728B52AA6E4}">
                <adec:decorative xmlns:adec="http://schemas.microsoft.com/office/drawing/2017/decorative" val="1"/>
              </a:ext>
            </a:extLst>
          </p:cNvPr>
          <p:cNvSpPr/>
          <p:nvPr/>
        </p:nvSpPr>
        <p:spPr>
          <a:xfrm>
            <a:off x="5429249" y="3495676"/>
            <a:ext cx="1314450" cy="1104900"/>
          </a:xfrm>
          <a:prstGeom prst="mathEqual">
            <a:avLst/>
          </a:prstGeom>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Footer Placeholder 1">
            <a:extLst>
              <a:ext uri="{FF2B5EF4-FFF2-40B4-BE49-F238E27FC236}">
                <a16:creationId xmlns:a16="http://schemas.microsoft.com/office/drawing/2014/main" id="{20FADD46-D4C3-FD5C-8280-FA9EFBAAB688}"/>
              </a:ext>
            </a:extLst>
          </p:cNvPr>
          <p:cNvSpPr>
            <a:spLocks noGrp="1"/>
          </p:cNvSpPr>
          <p:nvPr>
            <p:ph type="ftr" sz="quarter" idx="11"/>
          </p:nvPr>
        </p:nvSpPr>
        <p:spPr>
          <a:xfrm>
            <a:off x="7964806" y="6492875"/>
            <a:ext cx="3733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(U.S. Drug Enforcement Administration, 2021)</a:t>
            </a:r>
          </a:p>
        </p:txBody>
      </p:sp>
    </p:spTree>
    <p:extLst>
      <p:ext uri="{BB962C8B-B14F-4D97-AF65-F5344CB8AC3E}">
        <p14:creationId xmlns:p14="http://schemas.microsoft.com/office/powerpoint/2010/main" val="858478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59FB9D6-E34B-6A5B-1E61-9FDA53897E39}"/>
              </a:ext>
              <a:ext uri="{C183D7F6-B498-43B3-948B-1728B52AA6E4}">
                <adec:decorative xmlns:adec="http://schemas.microsoft.com/office/drawing/2017/decorative" val="1"/>
              </a:ext>
            </a:extLst>
          </p:cNvPr>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9978" r="8289"/>
          <a:stretch/>
        </p:blipFill>
        <p:spPr>
          <a:xfrm>
            <a:off x="3729318" y="10"/>
            <a:ext cx="9473813" cy="6857990"/>
          </a:xfrm>
          <a:prstGeom prst="rect">
            <a:avLst/>
          </a:prstGeom>
        </p:spPr>
      </p:pic>
      <p:sp>
        <p:nvSpPr>
          <p:cNvPr id="43" name="Rectangle 4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1577A0-0FA7-FFCF-0C68-E412B0D2EC5D}"/>
              </a:ext>
              <a:ext uri="{C183D7F6-B498-43B3-948B-1728B52AA6E4}">
                <adec:decorative xmlns:adec="http://schemas.microsoft.com/office/drawing/2017/decorative" val="1"/>
              </a:ext>
            </a:extLst>
          </p:cNvPr>
          <p:cNvSpPr/>
          <p:nvPr/>
        </p:nvSpPr>
        <p:spPr>
          <a:xfrm>
            <a:off x="3273934" y="-10"/>
            <a:ext cx="3514165" cy="6858000"/>
          </a:xfrm>
          <a:prstGeom prst="rect">
            <a:avLst/>
          </a:prstGeom>
          <a:gradFill flip="none" rotWithShape="1">
            <a:gsLst>
              <a:gs pos="0">
                <a:schemeClr val="bg1">
                  <a:alpha val="90000"/>
                </a:schemeClr>
              </a:gs>
              <a:gs pos="20178">
                <a:srgbClr val="F8FBFC">
                  <a:lumMod val="98000"/>
                  <a:lumOff val="2000"/>
                </a:srgbClr>
              </a:gs>
              <a:gs pos="56000">
                <a:srgbClr val="CCE1EE">
                  <a:lumMod val="77000"/>
                  <a:lumOff val="23000"/>
                </a:srgbClr>
              </a:gs>
              <a:gs pos="38000">
                <a:schemeClr val="accent1">
                  <a:lumMod val="6000"/>
                  <a:lumOff val="94000"/>
                </a:schemeClr>
              </a:gs>
              <a:gs pos="99083">
                <a:schemeClr val="accent1">
                  <a:lumMod val="18000"/>
                  <a:lumOff val="82000"/>
                  <a:alpha val="0"/>
                </a:schemeClr>
              </a:gs>
              <a:gs pos="88000">
                <a:schemeClr val="accent1">
                  <a:alpha val="25000"/>
                  <a:lumMod val="18000"/>
                  <a:lumOff val="82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BB36A-63E1-35D3-F3BA-FBEBB74AAF6E}"/>
              </a:ext>
            </a:extLst>
          </p:cNvPr>
          <p:cNvSpPr>
            <a:spLocks noGrp="1"/>
          </p:cNvSpPr>
          <p:nvPr>
            <p:ph type="title"/>
          </p:nvPr>
        </p:nvSpPr>
        <p:spPr>
          <a:xfrm>
            <a:off x="241982" y="1005478"/>
            <a:ext cx="6583013" cy="2086725"/>
          </a:xfrm>
          <a:noFill/>
        </p:spPr>
        <p:txBody>
          <a:bodyPr vert="horz" wrap="square" lIns="91440" tIns="45720" rIns="91440" bIns="45720" rtlCol="0" anchor="b">
            <a:spAutoFit/>
          </a:bodyPr>
          <a:lstStyle/>
          <a:p>
            <a:pPr algn="l"/>
            <a:r>
              <a:rPr lang="en-US" sz="4800" dirty="0">
                <a:solidFill>
                  <a:schemeClr val="tx1"/>
                </a:solidFill>
              </a:rPr>
              <a:t>What the Data</a:t>
            </a:r>
            <a:br>
              <a:rPr lang="en-US" sz="4800" dirty="0">
                <a:solidFill>
                  <a:schemeClr val="tx1"/>
                </a:solidFill>
              </a:rPr>
            </a:br>
            <a:r>
              <a:rPr lang="en-US" sz="4800" dirty="0">
                <a:solidFill>
                  <a:schemeClr val="tx1"/>
                </a:solidFill>
              </a:rPr>
              <a:t>Tells Us About Methamphetamine Use </a:t>
            </a:r>
          </a:p>
        </p:txBody>
      </p:sp>
    </p:spTree>
    <p:extLst>
      <p:ext uri="{BB962C8B-B14F-4D97-AF65-F5344CB8AC3E}">
        <p14:creationId xmlns:p14="http://schemas.microsoft.com/office/powerpoint/2010/main" val="1516543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9836617F-5B41-DD90-1B81-66DAA7467920}"/>
            </a:ext>
          </a:extLst>
        </p:cNvPr>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A18A1D14-670A-52A7-74B8-ACDB1F01762C}"/>
              </a:ext>
              <a:ext uri="{C183D7F6-B498-43B3-948B-1728B52AA6E4}">
                <adec:decorative xmlns:adec="http://schemas.microsoft.com/office/drawing/2017/decorative" val="1"/>
              </a:ext>
            </a:extLst>
          </p:cNvPr>
          <p:cNvCxnSpPr>
            <a:stCxn id="19" idx="2"/>
            <a:endCxn id="19" idx="3"/>
          </p:cNvCxnSpPr>
          <p:nvPr/>
        </p:nvCxnSpPr>
        <p:spPr>
          <a:xfrm flipH="1">
            <a:off x="4327003" y="1"/>
            <a:ext cx="3265075" cy="685219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7CBD78C2-4114-7DFC-9524-862762DE721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2363" y="63797"/>
            <a:ext cx="5917405" cy="5917405"/>
          </a:xfrm>
          <a:prstGeom prst="rect">
            <a:avLst/>
          </a:prstGeom>
        </p:spPr>
      </p:pic>
      <p:sp>
        <p:nvSpPr>
          <p:cNvPr id="19" name="Flowchart: Data 18">
            <a:extLst>
              <a:ext uri="{FF2B5EF4-FFF2-40B4-BE49-F238E27FC236}">
                <a16:creationId xmlns:a16="http://schemas.microsoft.com/office/drawing/2014/main" id="{D6CDF9BC-4584-6F01-53DC-A3B1179924DD}"/>
              </a:ext>
              <a:ext uri="{C183D7F6-B498-43B3-948B-1728B52AA6E4}">
                <adec:decorative xmlns:adec="http://schemas.microsoft.com/office/drawing/2017/decorative" val="1"/>
              </a:ext>
            </a:extLst>
          </p:cNvPr>
          <p:cNvSpPr/>
          <p:nvPr/>
        </p:nvSpPr>
        <p:spPr>
          <a:xfrm>
            <a:off x="0" y="1"/>
            <a:ext cx="7592078" cy="687626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35 h 10035"/>
              <a:gd name="connsiteX1" fmla="*/ 103 w 10000"/>
              <a:gd name="connsiteY1" fmla="*/ 0 h 10035"/>
              <a:gd name="connsiteX2" fmla="*/ 10000 w 10000"/>
              <a:gd name="connsiteY2" fmla="*/ 35 h 10035"/>
              <a:gd name="connsiteX3" fmla="*/ 8000 w 10000"/>
              <a:gd name="connsiteY3" fmla="*/ 10035 h 10035"/>
              <a:gd name="connsiteX4" fmla="*/ 0 w 10000"/>
              <a:gd name="connsiteY4" fmla="*/ 10035 h 10035"/>
              <a:gd name="connsiteX0" fmla="*/ 0 w 10142"/>
              <a:gd name="connsiteY0" fmla="*/ 10035 h 10035"/>
              <a:gd name="connsiteX1" fmla="*/ 245 w 10142"/>
              <a:gd name="connsiteY1" fmla="*/ 0 h 10035"/>
              <a:gd name="connsiteX2" fmla="*/ 10142 w 10142"/>
              <a:gd name="connsiteY2" fmla="*/ 35 h 10035"/>
              <a:gd name="connsiteX3" fmla="*/ 8142 w 10142"/>
              <a:gd name="connsiteY3" fmla="*/ 10035 h 10035"/>
              <a:gd name="connsiteX4" fmla="*/ 0 w 10142"/>
              <a:gd name="connsiteY4" fmla="*/ 10035 h 10035"/>
              <a:gd name="connsiteX0" fmla="*/ 0 w 10142"/>
              <a:gd name="connsiteY0" fmla="*/ 10000 h 10000"/>
              <a:gd name="connsiteX1" fmla="*/ 18 w 10142"/>
              <a:gd name="connsiteY1" fmla="*/ 0 h 10000"/>
              <a:gd name="connsiteX2" fmla="*/ 10142 w 10142"/>
              <a:gd name="connsiteY2" fmla="*/ 0 h 10000"/>
              <a:gd name="connsiteX3" fmla="*/ 8142 w 10142"/>
              <a:gd name="connsiteY3" fmla="*/ 10000 h 10000"/>
              <a:gd name="connsiteX4" fmla="*/ 0 w 10142"/>
              <a:gd name="connsiteY4" fmla="*/ 10000 h 10000"/>
              <a:gd name="connsiteX0" fmla="*/ 0 w 10142"/>
              <a:gd name="connsiteY0" fmla="*/ 10000 h 10000"/>
              <a:gd name="connsiteX1" fmla="*/ 18 w 10142"/>
              <a:gd name="connsiteY1" fmla="*/ 35 h 10000"/>
              <a:gd name="connsiteX2" fmla="*/ 10142 w 10142"/>
              <a:gd name="connsiteY2" fmla="*/ 0 h 10000"/>
              <a:gd name="connsiteX3" fmla="*/ 8142 w 10142"/>
              <a:gd name="connsiteY3" fmla="*/ 10000 h 10000"/>
              <a:gd name="connsiteX4" fmla="*/ 0 w 10142"/>
              <a:gd name="connsiteY4" fmla="*/ 10000 h 10000"/>
              <a:gd name="connsiteX0" fmla="*/ 0 w 10142"/>
              <a:gd name="connsiteY0" fmla="*/ 10000 h 10000"/>
              <a:gd name="connsiteX1" fmla="*/ 18 w 10142"/>
              <a:gd name="connsiteY1" fmla="*/ 35 h 10000"/>
              <a:gd name="connsiteX2" fmla="*/ 10142 w 10142"/>
              <a:gd name="connsiteY2" fmla="*/ 0 h 10000"/>
              <a:gd name="connsiteX3" fmla="*/ 7236 w 10142"/>
              <a:gd name="connsiteY3" fmla="*/ 9965 h 10000"/>
              <a:gd name="connsiteX4" fmla="*/ 0 w 10142"/>
              <a:gd name="connsiteY4" fmla="*/ 10000 h 10000"/>
              <a:gd name="connsiteX0" fmla="*/ 0 w 10142"/>
              <a:gd name="connsiteY0" fmla="*/ 10000 h 10000"/>
              <a:gd name="connsiteX1" fmla="*/ 18 w 10142"/>
              <a:gd name="connsiteY1" fmla="*/ 35 h 10000"/>
              <a:gd name="connsiteX2" fmla="*/ 10142 w 10142"/>
              <a:gd name="connsiteY2" fmla="*/ 0 h 10000"/>
              <a:gd name="connsiteX3" fmla="*/ 6783 w 10142"/>
              <a:gd name="connsiteY3" fmla="*/ 9861 h 10000"/>
              <a:gd name="connsiteX4" fmla="*/ 0 w 10142"/>
              <a:gd name="connsiteY4" fmla="*/ 10000 h 10000"/>
              <a:gd name="connsiteX0" fmla="*/ 0 w 10142"/>
              <a:gd name="connsiteY0" fmla="*/ 10000 h 10000"/>
              <a:gd name="connsiteX1" fmla="*/ 18 w 10142"/>
              <a:gd name="connsiteY1" fmla="*/ 35 h 10000"/>
              <a:gd name="connsiteX2" fmla="*/ 10142 w 10142"/>
              <a:gd name="connsiteY2" fmla="*/ 0 h 10000"/>
              <a:gd name="connsiteX3" fmla="*/ 6047 w 10142"/>
              <a:gd name="connsiteY3" fmla="*/ 10000 h 10000"/>
              <a:gd name="connsiteX4" fmla="*/ 0 w 10142"/>
              <a:gd name="connsiteY4" fmla="*/ 10000 h 10000"/>
              <a:gd name="connsiteX0" fmla="*/ 0 w 10142"/>
              <a:gd name="connsiteY0" fmla="*/ 10000 h 10000"/>
              <a:gd name="connsiteX1" fmla="*/ 18 w 10142"/>
              <a:gd name="connsiteY1" fmla="*/ 35 h 10000"/>
              <a:gd name="connsiteX2" fmla="*/ 10142 w 10142"/>
              <a:gd name="connsiteY2" fmla="*/ 0 h 10000"/>
              <a:gd name="connsiteX3" fmla="*/ 5736 w 10142"/>
              <a:gd name="connsiteY3" fmla="*/ 9965 h 10000"/>
              <a:gd name="connsiteX4" fmla="*/ 0 w 10142"/>
              <a:gd name="connsiteY4" fmla="*/ 10000 h 10000"/>
              <a:gd name="connsiteX0" fmla="*/ 0 w 10142"/>
              <a:gd name="connsiteY0" fmla="*/ 10000 h 10000"/>
              <a:gd name="connsiteX1" fmla="*/ 18 w 10142"/>
              <a:gd name="connsiteY1" fmla="*/ 35 h 10000"/>
              <a:gd name="connsiteX2" fmla="*/ 10142 w 10142"/>
              <a:gd name="connsiteY2" fmla="*/ 0 h 10000"/>
              <a:gd name="connsiteX3" fmla="*/ 5821 w 10142"/>
              <a:gd name="connsiteY3" fmla="*/ 9965 h 10000"/>
              <a:gd name="connsiteX4" fmla="*/ 0 w 10142"/>
              <a:gd name="connsiteY4" fmla="*/ 10000 h 10000"/>
              <a:gd name="connsiteX0" fmla="*/ 0 w 10227"/>
              <a:gd name="connsiteY0" fmla="*/ 10000 h 10000"/>
              <a:gd name="connsiteX1" fmla="*/ 18 w 10227"/>
              <a:gd name="connsiteY1" fmla="*/ 35 h 10000"/>
              <a:gd name="connsiteX2" fmla="*/ 10227 w 10227"/>
              <a:gd name="connsiteY2" fmla="*/ 0 h 10000"/>
              <a:gd name="connsiteX3" fmla="*/ 5821 w 10227"/>
              <a:gd name="connsiteY3" fmla="*/ 9965 h 10000"/>
              <a:gd name="connsiteX4" fmla="*/ 0 w 10227"/>
              <a:gd name="connsiteY4" fmla="*/ 10000 h 10000"/>
              <a:gd name="connsiteX0" fmla="*/ 18 w 10245"/>
              <a:gd name="connsiteY0" fmla="*/ 10000 h 10000"/>
              <a:gd name="connsiteX1" fmla="*/ 8 w 10245"/>
              <a:gd name="connsiteY1" fmla="*/ 35 h 10000"/>
              <a:gd name="connsiteX2" fmla="*/ 10245 w 10245"/>
              <a:gd name="connsiteY2" fmla="*/ 0 h 10000"/>
              <a:gd name="connsiteX3" fmla="*/ 5839 w 10245"/>
              <a:gd name="connsiteY3" fmla="*/ 9965 h 10000"/>
              <a:gd name="connsiteX4" fmla="*/ 18 w 10245"/>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5" h="10000">
                <a:moveTo>
                  <a:pt x="18" y="10000"/>
                </a:moveTo>
                <a:cubicBezTo>
                  <a:pt x="52" y="6655"/>
                  <a:pt x="-26" y="3380"/>
                  <a:pt x="8" y="35"/>
                </a:cubicBezTo>
                <a:lnTo>
                  <a:pt x="10245" y="0"/>
                </a:lnTo>
                <a:lnTo>
                  <a:pt x="5839" y="9965"/>
                </a:lnTo>
                <a:lnTo>
                  <a:pt x="18" y="10000"/>
                </a:lnTo>
                <a:close/>
              </a:path>
            </a:pathLst>
          </a:custGeom>
          <a:solidFill>
            <a:schemeClr val="tx2">
              <a:alpha val="9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 name="Rectangle: Rounded Corners 29">
            <a:extLst>
              <a:ext uri="{FF2B5EF4-FFF2-40B4-BE49-F238E27FC236}">
                <a16:creationId xmlns:a16="http://schemas.microsoft.com/office/drawing/2014/main" id="{A39422AD-77C7-D09A-9B6E-8326D1E452F0}"/>
              </a:ext>
              <a:ext uri="{C183D7F6-B498-43B3-948B-1728B52AA6E4}">
                <adec:decorative xmlns:adec="http://schemas.microsoft.com/office/drawing/2017/decorative" val="1"/>
              </a:ext>
            </a:extLst>
          </p:cNvPr>
          <p:cNvSpPr/>
          <p:nvPr/>
        </p:nvSpPr>
        <p:spPr>
          <a:xfrm>
            <a:off x="5872010" y="573982"/>
            <a:ext cx="6004811" cy="1554480"/>
          </a:xfrm>
          <a:prstGeom prst="roundRect">
            <a:avLst>
              <a:gd name="adj" fmla="val 50000"/>
            </a:avLst>
          </a:prstGeom>
          <a:solidFill>
            <a:schemeClr val="accent3">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Rectangle: Rounded Corners 28">
            <a:extLst>
              <a:ext uri="{FF2B5EF4-FFF2-40B4-BE49-F238E27FC236}">
                <a16:creationId xmlns:a16="http://schemas.microsoft.com/office/drawing/2014/main" id="{1EB9331B-7477-E393-7D4F-64FF0D9E763B}"/>
              </a:ext>
              <a:ext uri="{C183D7F6-B498-43B3-948B-1728B52AA6E4}">
                <adec:decorative xmlns:adec="http://schemas.microsoft.com/office/drawing/2017/decorative" val="1"/>
              </a:ext>
            </a:extLst>
          </p:cNvPr>
          <p:cNvSpPr/>
          <p:nvPr/>
        </p:nvSpPr>
        <p:spPr>
          <a:xfrm>
            <a:off x="4909609" y="2579571"/>
            <a:ext cx="6004811" cy="1554480"/>
          </a:xfrm>
          <a:prstGeom prst="roundRect">
            <a:avLst>
              <a:gd name="adj" fmla="val 50000"/>
            </a:avLst>
          </a:prstGeom>
          <a:solidFill>
            <a:schemeClr val="accent3">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5FBFE608-08ED-70E0-54F5-9A169A9371CC}"/>
              </a:ext>
            </a:extLst>
          </p:cNvPr>
          <p:cNvSpPr>
            <a:spLocks noGrp="1"/>
          </p:cNvSpPr>
          <p:nvPr>
            <p:ph type="title"/>
          </p:nvPr>
        </p:nvSpPr>
        <p:spPr>
          <a:xfrm>
            <a:off x="250678" y="1425470"/>
            <a:ext cx="4924877" cy="4663845"/>
          </a:xfrm>
          <a:noFill/>
        </p:spPr>
        <p:txBody>
          <a:bodyPr anchor="ctr"/>
          <a:lstStyle/>
          <a:p>
            <a:pPr algn="l"/>
            <a:r>
              <a:rPr lang="en-US" b="1" dirty="0"/>
              <a:t>Percentage of Treatment Admissions </a:t>
            </a:r>
            <a:br>
              <a:rPr lang="en-US" b="1" dirty="0"/>
            </a:br>
            <a:r>
              <a:rPr lang="en-US" b="1" dirty="0"/>
              <a:t>(age 12 or older)</a:t>
            </a:r>
          </a:p>
        </p:txBody>
      </p:sp>
      <p:sp>
        <p:nvSpPr>
          <p:cNvPr id="28" name="Rectangle: Rounded Corners 27">
            <a:extLst>
              <a:ext uri="{FF2B5EF4-FFF2-40B4-BE49-F238E27FC236}">
                <a16:creationId xmlns:a16="http://schemas.microsoft.com/office/drawing/2014/main" id="{66AC9724-D03B-DB71-5653-1BA285481A33}"/>
              </a:ext>
              <a:ext uri="{C183D7F6-B498-43B3-948B-1728B52AA6E4}">
                <adec:decorative xmlns:adec="http://schemas.microsoft.com/office/drawing/2017/decorative" val="1"/>
              </a:ext>
            </a:extLst>
          </p:cNvPr>
          <p:cNvSpPr/>
          <p:nvPr/>
        </p:nvSpPr>
        <p:spPr>
          <a:xfrm>
            <a:off x="4100035" y="4583101"/>
            <a:ext cx="6004810" cy="1554480"/>
          </a:xfrm>
          <a:prstGeom prst="roundRect">
            <a:avLst>
              <a:gd name="adj" fmla="val 50000"/>
            </a:avLst>
          </a:prstGeom>
          <a:solidFill>
            <a:schemeClr val="accent3">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Flowchart: Connector 22">
            <a:extLst>
              <a:ext uri="{FF2B5EF4-FFF2-40B4-BE49-F238E27FC236}">
                <a16:creationId xmlns:a16="http://schemas.microsoft.com/office/drawing/2014/main" id="{D17B2318-27E9-DEA3-06CC-3C0D9CA6031A}"/>
              </a:ext>
              <a:ext uri="{C183D7F6-B498-43B3-948B-1728B52AA6E4}">
                <adec:decorative xmlns:adec="http://schemas.microsoft.com/office/drawing/2017/decorative" val="1"/>
              </a:ext>
            </a:extLst>
          </p:cNvPr>
          <p:cNvSpPr/>
          <p:nvPr/>
        </p:nvSpPr>
        <p:spPr>
          <a:xfrm>
            <a:off x="4007066" y="4564835"/>
            <a:ext cx="1554480" cy="155448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Flowchart: Connector 23">
            <a:extLst>
              <a:ext uri="{FF2B5EF4-FFF2-40B4-BE49-F238E27FC236}">
                <a16:creationId xmlns:a16="http://schemas.microsoft.com/office/drawing/2014/main" id="{2234002B-CDBF-62F3-42BE-4ED5E843E0F1}"/>
              </a:ext>
              <a:ext uri="{C183D7F6-B498-43B3-948B-1728B52AA6E4}">
                <adec:decorative xmlns:adec="http://schemas.microsoft.com/office/drawing/2017/decorative" val="1"/>
              </a:ext>
            </a:extLst>
          </p:cNvPr>
          <p:cNvSpPr/>
          <p:nvPr/>
        </p:nvSpPr>
        <p:spPr>
          <a:xfrm>
            <a:off x="4788944" y="2582522"/>
            <a:ext cx="1554480" cy="155448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Flowchart: Connector 24">
            <a:extLst>
              <a:ext uri="{FF2B5EF4-FFF2-40B4-BE49-F238E27FC236}">
                <a16:creationId xmlns:a16="http://schemas.microsoft.com/office/drawing/2014/main" id="{14739DF9-4ED5-A108-BFEE-0080BC0C9956}"/>
              </a:ext>
              <a:ext uri="{C183D7F6-B498-43B3-948B-1728B52AA6E4}">
                <adec:decorative xmlns:adec="http://schemas.microsoft.com/office/drawing/2017/decorative" val="1"/>
              </a:ext>
            </a:extLst>
          </p:cNvPr>
          <p:cNvSpPr/>
          <p:nvPr/>
        </p:nvSpPr>
        <p:spPr>
          <a:xfrm>
            <a:off x="5775188" y="555092"/>
            <a:ext cx="1554480" cy="155448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Content Placeholder 9">
            <a:extLst>
              <a:ext uri="{FF2B5EF4-FFF2-40B4-BE49-F238E27FC236}">
                <a16:creationId xmlns:a16="http://schemas.microsoft.com/office/drawing/2014/main" id="{073095D8-AD17-FE73-209E-2C2153DEB67A}"/>
              </a:ext>
            </a:extLst>
          </p:cNvPr>
          <p:cNvSpPr>
            <a:spLocks noGrp="1"/>
          </p:cNvSpPr>
          <p:nvPr>
            <p:ph sz="quarter" idx="11"/>
          </p:nvPr>
        </p:nvSpPr>
        <p:spPr>
          <a:xfrm>
            <a:off x="5953824" y="928029"/>
            <a:ext cx="1433513" cy="914400"/>
          </a:xfrm>
        </p:spPr>
        <p:txBody>
          <a:bodyPr tIns="91440"/>
          <a:lstStyle/>
          <a:p>
            <a:pPr algn="l"/>
            <a:r>
              <a:rPr lang="en-US" sz="2800" dirty="0"/>
              <a:t>35.5%</a:t>
            </a:r>
          </a:p>
          <a:p>
            <a:pPr algn="l"/>
            <a:r>
              <a:rPr lang="en-US" sz="1800" dirty="0"/>
              <a:t>440,540</a:t>
            </a:r>
          </a:p>
        </p:txBody>
      </p:sp>
      <p:sp>
        <p:nvSpPr>
          <p:cNvPr id="13" name="Content Placeholder 12">
            <a:extLst>
              <a:ext uri="{FF2B5EF4-FFF2-40B4-BE49-F238E27FC236}">
                <a16:creationId xmlns:a16="http://schemas.microsoft.com/office/drawing/2014/main" id="{3C839A22-55DD-7F0E-92CE-2B936B21242F}"/>
              </a:ext>
            </a:extLst>
          </p:cNvPr>
          <p:cNvSpPr>
            <a:spLocks noGrp="1"/>
          </p:cNvSpPr>
          <p:nvPr>
            <p:ph sz="quarter" idx="14"/>
          </p:nvPr>
        </p:nvSpPr>
        <p:spPr>
          <a:xfrm>
            <a:off x="7366456" y="895751"/>
            <a:ext cx="3158892" cy="1005840"/>
          </a:xfrm>
        </p:spPr>
        <p:txBody>
          <a:bodyPr/>
          <a:lstStyle/>
          <a:p>
            <a:r>
              <a:rPr lang="en-US" sz="3200" dirty="0">
                <a:solidFill>
                  <a:schemeClr val="bg1"/>
                </a:solidFill>
              </a:rPr>
              <a:t>Alcohol</a:t>
            </a:r>
          </a:p>
        </p:txBody>
      </p:sp>
      <p:sp>
        <p:nvSpPr>
          <p:cNvPr id="11" name="Content Placeholder 10">
            <a:extLst>
              <a:ext uri="{FF2B5EF4-FFF2-40B4-BE49-F238E27FC236}">
                <a16:creationId xmlns:a16="http://schemas.microsoft.com/office/drawing/2014/main" id="{1A3F1271-C13D-AADC-79C5-B0DE93E76E8E}"/>
              </a:ext>
            </a:extLst>
          </p:cNvPr>
          <p:cNvSpPr>
            <a:spLocks noGrp="1"/>
          </p:cNvSpPr>
          <p:nvPr>
            <p:ph sz="quarter" idx="12"/>
          </p:nvPr>
        </p:nvSpPr>
        <p:spPr>
          <a:xfrm>
            <a:off x="5028140" y="2946882"/>
            <a:ext cx="1315284" cy="914400"/>
          </a:xfrm>
        </p:spPr>
        <p:txBody>
          <a:bodyPr/>
          <a:lstStyle/>
          <a:p>
            <a:pPr algn="l"/>
            <a:r>
              <a:rPr lang="en-US" sz="2800" dirty="0"/>
              <a:t>16.9%</a:t>
            </a:r>
            <a:endParaRPr lang="en-US" sz="2800" dirty="0">
              <a:solidFill>
                <a:schemeClr val="bg1"/>
              </a:solidFill>
            </a:endParaRPr>
          </a:p>
          <a:p>
            <a:pPr algn="l"/>
            <a:r>
              <a:rPr lang="en-US" sz="1800" dirty="0"/>
              <a:t>209,466</a:t>
            </a:r>
            <a:endParaRPr lang="en-US" sz="1800" dirty="0">
              <a:solidFill>
                <a:schemeClr val="bg1"/>
              </a:solidFill>
            </a:endParaRPr>
          </a:p>
        </p:txBody>
      </p:sp>
      <p:sp>
        <p:nvSpPr>
          <p:cNvPr id="16" name="Content Placeholder 15">
            <a:extLst>
              <a:ext uri="{FF2B5EF4-FFF2-40B4-BE49-F238E27FC236}">
                <a16:creationId xmlns:a16="http://schemas.microsoft.com/office/drawing/2014/main" id="{48100CFC-21D8-E540-C025-9C5C456E7787}"/>
              </a:ext>
            </a:extLst>
          </p:cNvPr>
          <p:cNvSpPr>
            <a:spLocks noGrp="1"/>
          </p:cNvSpPr>
          <p:nvPr>
            <p:ph idx="1"/>
          </p:nvPr>
        </p:nvSpPr>
        <p:spPr>
          <a:xfrm>
            <a:off x="6554001" y="2894929"/>
            <a:ext cx="2840590" cy="914400"/>
          </a:xfrm>
        </p:spPr>
        <p:txBody>
          <a:bodyPr anchor="ctr"/>
          <a:lstStyle/>
          <a:p>
            <a:pPr marL="0" indent="0" algn="ctr">
              <a:buNone/>
            </a:pPr>
            <a:r>
              <a:rPr lang="en-US" sz="3200" b="1" dirty="0">
                <a:solidFill>
                  <a:schemeClr val="bg1"/>
                </a:solidFill>
              </a:rPr>
              <a:t>Heroin</a:t>
            </a:r>
          </a:p>
        </p:txBody>
      </p:sp>
      <p:sp>
        <p:nvSpPr>
          <p:cNvPr id="14" name="Content Placeholder 13">
            <a:extLst>
              <a:ext uri="{FF2B5EF4-FFF2-40B4-BE49-F238E27FC236}">
                <a16:creationId xmlns:a16="http://schemas.microsoft.com/office/drawing/2014/main" id="{1ED7E094-77A6-53F8-B8E9-2EDFCEB55DB5}"/>
              </a:ext>
            </a:extLst>
          </p:cNvPr>
          <p:cNvSpPr>
            <a:spLocks noGrp="1"/>
          </p:cNvSpPr>
          <p:nvPr>
            <p:ph sz="quarter" idx="15"/>
          </p:nvPr>
        </p:nvSpPr>
        <p:spPr>
          <a:xfrm>
            <a:off x="4218566" y="4908489"/>
            <a:ext cx="1435949" cy="914400"/>
          </a:xfrm>
        </p:spPr>
        <p:txBody>
          <a:bodyPr/>
          <a:lstStyle/>
          <a:p>
            <a:pPr algn="l"/>
            <a:r>
              <a:rPr lang="en-US" sz="2800" dirty="0"/>
              <a:t>13.9% </a:t>
            </a:r>
            <a:endParaRPr lang="en-US" sz="2800" dirty="0">
              <a:solidFill>
                <a:schemeClr val="bg1"/>
              </a:solidFill>
            </a:endParaRPr>
          </a:p>
          <a:p>
            <a:pPr algn="l"/>
            <a:r>
              <a:rPr lang="en-US" sz="1800" dirty="0"/>
              <a:t>171,882</a:t>
            </a:r>
          </a:p>
        </p:txBody>
      </p:sp>
      <p:sp>
        <p:nvSpPr>
          <p:cNvPr id="12" name="Content Placeholder 11">
            <a:extLst>
              <a:ext uri="{FF2B5EF4-FFF2-40B4-BE49-F238E27FC236}">
                <a16:creationId xmlns:a16="http://schemas.microsoft.com/office/drawing/2014/main" id="{3AAF58BD-C768-A297-1A74-3F03D5724BEC}"/>
              </a:ext>
            </a:extLst>
          </p:cNvPr>
          <p:cNvSpPr>
            <a:spLocks noGrp="1"/>
          </p:cNvSpPr>
          <p:nvPr>
            <p:ph sz="quarter" idx="13"/>
          </p:nvPr>
        </p:nvSpPr>
        <p:spPr>
          <a:xfrm>
            <a:off x="5525232" y="4908489"/>
            <a:ext cx="4480560" cy="1005840"/>
          </a:xfrm>
        </p:spPr>
        <p:txBody>
          <a:bodyPr/>
          <a:lstStyle/>
          <a:p>
            <a:r>
              <a:rPr lang="en-US" sz="3200" dirty="0">
                <a:solidFill>
                  <a:schemeClr val="bg1"/>
                </a:solidFill>
              </a:rPr>
              <a:t>Methamphetamine</a:t>
            </a:r>
          </a:p>
        </p:txBody>
      </p:sp>
      <p:sp>
        <p:nvSpPr>
          <p:cNvPr id="4" name="Footer Placeholder 3">
            <a:extLst>
              <a:ext uri="{FF2B5EF4-FFF2-40B4-BE49-F238E27FC236}">
                <a16:creationId xmlns:a16="http://schemas.microsoft.com/office/drawing/2014/main" id="{3F9E0A01-A46B-6E6E-7668-F676CBF644DC}"/>
              </a:ext>
            </a:extLst>
          </p:cNvPr>
          <p:cNvSpPr>
            <a:spLocks noGrp="1"/>
          </p:cNvSpPr>
          <p:nvPr>
            <p:ph type="ftr" sz="quarter" idx="16"/>
          </p:nvPr>
        </p:nvSpPr>
        <p:spPr>
          <a:xfrm>
            <a:off x="6883240" y="6462246"/>
            <a:ext cx="5093967" cy="44344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(Substance Abuse and Mental Health Services Administration, 2024)</a:t>
            </a:r>
          </a:p>
        </p:txBody>
      </p:sp>
    </p:spTree>
    <p:extLst>
      <p:ext uri="{BB962C8B-B14F-4D97-AF65-F5344CB8AC3E}">
        <p14:creationId xmlns:p14="http://schemas.microsoft.com/office/powerpoint/2010/main" val="2926910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6000">
              <a:srgbClr val="116889"/>
            </a:gs>
            <a:gs pos="0">
              <a:schemeClr val="accent2"/>
            </a:gs>
            <a:gs pos="100000">
              <a:schemeClr val="tx2"/>
            </a:gs>
          </a:gsLst>
          <a:lin ang="13500000" scaled="0"/>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D06A520-C977-2F4D-807A-8D2F51098B65}"/>
              </a:ext>
              <a:ext uri="{C183D7F6-B498-43B3-948B-1728B52AA6E4}">
                <adec:decorative xmlns:adec="http://schemas.microsoft.com/office/drawing/2017/decorative" val="1"/>
              </a:ext>
            </a:extLst>
          </p:cNvPr>
          <p:cNvSpPr/>
          <p:nvPr/>
        </p:nvSpPr>
        <p:spPr>
          <a:xfrm>
            <a:off x="360947" y="1371645"/>
            <a:ext cx="11484722" cy="47885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3989D2-7AAA-7EF0-E373-0F09699A4B19}"/>
              </a:ext>
            </a:extLst>
          </p:cNvPr>
          <p:cNvSpPr>
            <a:spLocks noGrp="1"/>
          </p:cNvSpPr>
          <p:nvPr>
            <p:ph type="title"/>
          </p:nvPr>
        </p:nvSpPr>
        <p:spPr>
          <a:xfrm>
            <a:off x="0" y="0"/>
            <a:ext cx="12192000" cy="1371645"/>
          </a:xfrm>
          <a:noFill/>
        </p:spPr>
        <p:txBody>
          <a:bodyPr/>
          <a:lstStyle/>
          <a:p>
            <a:r>
              <a:rPr lang="en-US" sz="3600" dirty="0">
                <a:latin typeface="+mj-lt"/>
              </a:rPr>
              <a:t>Understanding Counts vs. Rates </a:t>
            </a:r>
            <a:br>
              <a:rPr lang="en-US" sz="3600" dirty="0">
                <a:latin typeface="+mj-lt"/>
              </a:rPr>
            </a:br>
            <a:r>
              <a:rPr lang="en-US" sz="3600" dirty="0">
                <a:latin typeface="+mj-lt"/>
              </a:rPr>
              <a:t>of Methamphetamine Treatment Admissions</a:t>
            </a:r>
          </a:p>
        </p:txBody>
      </p:sp>
      <p:pic>
        <p:nvPicPr>
          <p:cNvPr id="5" name="Picture 4" descr="Two heat maps. The left map highlights a spread of darker-colored states including California, Colorado, Texas, Oklahoma, Missouri, Iowa, Minnesota, Michigan, Indiana, and Georgia. The right map shows a central cluster of states are colored differently than the rest of the map: Oklahoma, Arkansas, Missouri, Iowa, Minnesota, North Dakota, South Dakota, Wyoming, Colorado, and Kansas. ">
            <a:extLst>
              <a:ext uri="{FF2B5EF4-FFF2-40B4-BE49-F238E27FC236}">
                <a16:creationId xmlns:a16="http://schemas.microsoft.com/office/drawing/2014/main" id="{DB59E6BF-FACC-BC1A-DB6F-B9B2FE58C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870" y="2094068"/>
            <a:ext cx="11035429" cy="3561143"/>
          </a:xfrm>
          <a:prstGeom prst="rect">
            <a:avLst/>
          </a:prstGeom>
        </p:spPr>
      </p:pic>
      <p:sp>
        <p:nvSpPr>
          <p:cNvPr id="3" name="Footer Placeholder 2">
            <a:extLst>
              <a:ext uri="{FF2B5EF4-FFF2-40B4-BE49-F238E27FC236}">
                <a16:creationId xmlns:a16="http://schemas.microsoft.com/office/drawing/2014/main" id="{228F1F1D-FA94-EF50-B9E7-0AC78EE86628}"/>
              </a:ext>
            </a:extLst>
          </p:cNvPr>
          <p:cNvSpPr>
            <a:spLocks noGrp="1"/>
          </p:cNvSpPr>
          <p:nvPr>
            <p:ph type="ftr" sz="quarter" idx="21"/>
          </p:nvPr>
        </p:nvSpPr>
        <p:spPr>
          <a:xfrm>
            <a:off x="6348663" y="6516872"/>
            <a:ext cx="5479092" cy="297278"/>
          </a:xfrm>
        </p:spPr>
        <p:txBody>
          <a:bodyPr/>
          <a:lstStyle/>
          <a:p>
            <a:r>
              <a:rPr lang="en-US" dirty="0">
                <a:solidFill>
                  <a:schemeClr val="bg1"/>
                </a:solidFill>
                <a:cs typeface="Arial"/>
              </a:rPr>
              <a:t>(Substance Abuse and Mental Health Services Administration, 2024)</a:t>
            </a:r>
          </a:p>
        </p:txBody>
      </p:sp>
    </p:spTree>
    <p:extLst>
      <p:ext uri="{BB962C8B-B14F-4D97-AF65-F5344CB8AC3E}">
        <p14:creationId xmlns:p14="http://schemas.microsoft.com/office/powerpoint/2010/main" val="4236847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BF289-F101-B8CE-48B8-D3269E88D7D5}"/>
              </a:ext>
            </a:extLst>
          </p:cNvPr>
          <p:cNvSpPr>
            <a:spLocks noGrp="1"/>
          </p:cNvSpPr>
          <p:nvPr>
            <p:ph type="title"/>
          </p:nvPr>
        </p:nvSpPr>
        <p:spPr>
          <a:xfrm>
            <a:off x="-2" y="0"/>
            <a:ext cx="12192002" cy="6858000"/>
          </a:xfrm>
          <a:solidFill>
            <a:schemeClr val="tx2">
              <a:alpha val="62000"/>
            </a:schemeClr>
          </a:solidFill>
        </p:spPr>
        <p:txBody>
          <a:bodyPr lIns="457200" rIns="91440" bIns="1828800"/>
          <a:lstStyle/>
          <a:p>
            <a:pPr algn="l"/>
            <a:r>
              <a:rPr lang="en-US" dirty="0">
                <a:latin typeface="+mj-lt"/>
              </a:rPr>
              <a:t>Overdose Deaths </a:t>
            </a:r>
            <a:br>
              <a:rPr lang="en-US" dirty="0">
                <a:latin typeface="+mj-lt"/>
              </a:rPr>
            </a:br>
            <a:r>
              <a:rPr lang="en-US" dirty="0">
                <a:latin typeface="+mj-lt"/>
              </a:rPr>
              <a:t>Involving Psychostimulants </a:t>
            </a:r>
            <a:br>
              <a:rPr lang="en-US" dirty="0">
                <a:latin typeface="+mj-lt"/>
              </a:rPr>
            </a:br>
            <a:r>
              <a:rPr lang="en-US" dirty="0">
                <a:latin typeface="+mj-lt"/>
              </a:rPr>
              <a:t>(Primarily Methamphetamine) </a:t>
            </a:r>
          </a:p>
        </p:txBody>
      </p:sp>
      <p:pic>
        <p:nvPicPr>
          <p:cNvPr id="27" name="Content Placeholder 26">
            <a:extLst>
              <a:ext uri="{FF2B5EF4-FFF2-40B4-BE49-F238E27FC236}">
                <a16:creationId xmlns:a16="http://schemas.microsoft.com/office/drawing/2014/main" id="{7495A5A2-9BA8-4B2B-1338-310EE7668082}"/>
              </a:ext>
              <a:ext uri="{C183D7F6-B498-43B3-948B-1728B52AA6E4}">
                <adec:decorative xmlns:adec="http://schemas.microsoft.com/office/drawing/2017/decorative" val="1"/>
              </a:ext>
            </a:extLst>
          </p:cNvPr>
          <p:cNvPicPr>
            <a:picLocks noGrp="1" noChangeAspect="1"/>
          </p:cNvPicPr>
          <p:nvPr>
            <p:ph sz="quarter" idx="14"/>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35102" y="232816"/>
            <a:ext cx="6344241" cy="6344241"/>
          </a:xfrm>
          <a:noFill/>
        </p:spPr>
      </p:pic>
      <p:sp>
        <p:nvSpPr>
          <p:cNvPr id="4" name="Oval 3">
            <a:extLst>
              <a:ext uri="{FF2B5EF4-FFF2-40B4-BE49-F238E27FC236}">
                <a16:creationId xmlns:a16="http://schemas.microsoft.com/office/drawing/2014/main" id="{7D797349-1C90-F8CD-A7DE-D473AA9535A4}"/>
              </a:ext>
              <a:ext uri="{C183D7F6-B498-43B3-948B-1728B52AA6E4}">
                <adec:decorative xmlns:adec="http://schemas.microsoft.com/office/drawing/2017/decorative" val="1"/>
              </a:ext>
            </a:extLst>
          </p:cNvPr>
          <p:cNvSpPr/>
          <p:nvPr/>
        </p:nvSpPr>
        <p:spPr>
          <a:xfrm>
            <a:off x="9155082" y="1180932"/>
            <a:ext cx="5543268" cy="5166268"/>
          </a:xfrm>
          <a:prstGeom prst="ellipse">
            <a:avLst/>
          </a:prstGeom>
          <a:solidFill>
            <a:schemeClr val="bg1">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D5AC7F-58F6-3C2A-9108-C0FEEDE70BD1}"/>
              </a:ext>
            </a:extLst>
          </p:cNvPr>
          <p:cNvSpPr>
            <a:spLocks noGrp="1"/>
          </p:cNvSpPr>
          <p:nvPr>
            <p:ph sz="quarter" idx="13"/>
          </p:nvPr>
        </p:nvSpPr>
        <p:spPr>
          <a:xfrm>
            <a:off x="9307222" y="2808512"/>
            <a:ext cx="2796307" cy="2142309"/>
          </a:xfrm>
          <a:prstGeom prst="rect">
            <a:avLst/>
          </a:prstGeom>
          <a:noFill/>
        </p:spPr>
        <p:txBody>
          <a:bodyPr lIns="0" rIns="0"/>
          <a:lstStyle/>
          <a:p>
            <a:r>
              <a:rPr lang="en-US" sz="5400" b="1" dirty="0">
                <a:solidFill>
                  <a:sysClr val="windowText" lastClr="000000"/>
                </a:solidFill>
              </a:rPr>
              <a:t>34,022</a:t>
            </a:r>
          </a:p>
          <a:p>
            <a:pPr>
              <a:spcBef>
                <a:spcPts val="0"/>
              </a:spcBef>
            </a:pPr>
            <a:r>
              <a:rPr lang="en-US" b="1" dirty="0">
                <a:solidFill>
                  <a:sysClr val="windowText" lastClr="000000"/>
                </a:solidFill>
              </a:rPr>
              <a:t>Overdose Deaths </a:t>
            </a:r>
          </a:p>
          <a:p>
            <a:pPr>
              <a:spcBef>
                <a:spcPts val="0"/>
              </a:spcBef>
            </a:pPr>
            <a:r>
              <a:rPr lang="en-US" b="1" dirty="0">
                <a:solidFill>
                  <a:sysClr val="windowText" lastClr="000000"/>
                </a:solidFill>
              </a:rPr>
              <a:t>in 2022</a:t>
            </a:r>
          </a:p>
        </p:txBody>
      </p:sp>
      <p:sp>
        <p:nvSpPr>
          <p:cNvPr id="28" name="Footer Placeholder 27">
            <a:extLst>
              <a:ext uri="{FF2B5EF4-FFF2-40B4-BE49-F238E27FC236}">
                <a16:creationId xmlns:a16="http://schemas.microsoft.com/office/drawing/2014/main" id="{3F52971E-D608-3459-A1A7-4DF836498238}"/>
              </a:ext>
            </a:extLst>
          </p:cNvPr>
          <p:cNvSpPr>
            <a:spLocks noGrp="1"/>
          </p:cNvSpPr>
          <p:nvPr>
            <p:ph type="ftr" sz="quarter" idx="21"/>
          </p:nvPr>
        </p:nvSpPr>
        <p:spPr>
          <a:xfrm>
            <a:off x="5547011" y="6463608"/>
            <a:ext cx="6344241" cy="428171"/>
          </a:xfrm>
        </p:spPr>
        <p:txBody>
          <a:bodyPr/>
          <a:lstStyle/>
          <a:p>
            <a:pPr algn="l"/>
            <a:r>
              <a:rPr lang="en-US" dirty="0">
                <a:solidFill>
                  <a:schemeClr val="bg1"/>
                </a:solidFill>
                <a:cs typeface="Arial"/>
              </a:rPr>
              <a:t>(</a:t>
            </a:r>
            <a:r>
              <a:rPr lang="en-US"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Centers for Disease Control and Prevention, 2024; National Institute on Drug Abuse, 2024)</a:t>
            </a:r>
          </a:p>
        </p:txBody>
      </p:sp>
    </p:spTree>
    <p:extLst>
      <p:ext uri="{BB962C8B-B14F-4D97-AF65-F5344CB8AC3E}">
        <p14:creationId xmlns:p14="http://schemas.microsoft.com/office/powerpoint/2010/main" val="1735581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3214E-18E3-44C8-CFEF-CEED7C31F71D}"/>
              </a:ext>
            </a:extLst>
          </p:cNvPr>
          <p:cNvSpPr>
            <a:spLocks noGrp="1"/>
          </p:cNvSpPr>
          <p:nvPr>
            <p:ph type="title"/>
          </p:nvPr>
        </p:nvSpPr>
        <p:spPr>
          <a:xfrm>
            <a:off x="1" y="-1"/>
            <a:ext cx="12191999" cy="1460311"/>
          </a:xfrm>
          <a:solidFill>
            <a:schemeClr val="tx2"/>
          </a:solidFill>
        </p:spPr>
        <p:txBody>
          <a:bodyPr/>
          <a:lstStyle/>
          <a:p>
            <a:r>
              <a:rPr lang="en-US" sz="3200" dirty="0"/>
              <a:t>National Overdose Deaths Involving Psychostimulants </a:t>
            </a:r>
            <a:br>
              <a:rPr lang="en-US" sz="3200" dirty="0"/>
            </a:br>
            <a:r>
              <a:rPr lang="en-US" sz="3200" dirty="0"/>
              <a:t>with Abuse Potential (Primarily Methamphetamine)*, </a:t>
            </a:r>
            <a:br>
              <a:rPr lang="en-US" sz="3200" dirty="0"/>
            </a:br>
            <a:r>
              <a:rPr lang="en-US" sz="3200" dirty="0"/>
              <a:t>by Opioid Involvement, Number Among All Ages, 1999-2022</a:t>
            </a:r>
          </a:p>
        </p:txBody>
      </p:sp>
      <p:graphicFrame>
        <p:nvGraphicFramePr>
          <p:cNvPr id="5" name="Content Placeholder 7" descr="A bar graph showing the number of deaths involving psychostimulants from 1999 to 2022. The y-axis represents the number of deaths, ranging from 0 to 60,000. The x-axis represents the years from 1999 to 2022. There are two data series: 'All Psychostimulants' represented by blue bars and 'Psychostimulants in Combination with Synthetic Opioids other than Methadone' represented by a yellow line. The graph shows a significant increase in deaths over time, with notable values highlighted for certain years: in 2014 (5,716 deaths), in 2018 (23,837 deaths), and in 2022 (34,022 deaths).">
            <a:extLst>
              <a:ext uri="{FF2B5EF4-FFF2-40B4-BE49-F238E27FC236}">
                <a16:creationId xmlns:a16="http://schemas.microsoft.com/office/drawing/2014/main" id="{F5061FF8-B171-04D6-52F8-539A94DB36B6}"/>
              </a:ext>
            </a:extLst>
          </p:cNvPr>
          <p:cNvGraphicFramePr>
            <a:graphicFrameLocks noGrp="1"/>
          </p:cNvGraphicFramePr>
          <p:nvPr>
            <p:ph idx="1"/>
            <p:extLst>
              <p:ext uri="{D42A27DB-BD31-4B8C-83A1-F6EECF244321}">
                <p14:modId xmlns:p14="http://schemas.microsoft.com/office/powerpoint/2010/main" val="3739856530"/>
              </p:ext>
            </p:extLst>
          </p:nvPr>
        </p:nvGraphicFramePr>
        <p:xfrm>
          <a:off x="1828800" y="1844704"/>
          <a:ext cx="8582025" cy="400364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DA3677A5-766F-EB29-0636-E36AC2F6673C}"/>
              </a:ext>
            </a:extLst>
          </p:cNvPr>
          <p:cNvSpPr txBox="1"/>
          <p:nvPr/>
        </p:nvSpPr>
        <p:spPr>
          <a:xfrm>
            <a:off x="869430" y="5909579"/>
            <a:ext cx="10628026" cy="646331"/>
          </a:xfrm>
          <a:prstGeom prst="rect">
            <a:avLst/>
          </a:prstGeom>
          <a:noFill/>
        </p:spPr>
        <p:txBody>
          <a:bodyPr wrap="square">
            <a:spAutoFit/>
          </a:bodyPr>
          <a:lstStyle/>
          <a:p>
            <a:pPr defTabSz="457200"/>
            <a:r>
              <a:rPr lang="en-US" sz="1200" dirty="0">
                <a:solidFill>
                  <a:schemeClr val="tx1">
                    <a:lumMod val="65000"/>
                    <a:lumOff val="35000"/>
                  </a:schemeClr>
                </a:solidFill>
                <a:latin typeface="Calibri" panose="020F0502020204030204"/>
              </a:rPr>
              <a:t>*Among deaths with drug overdose as the underlying cause, the psychostimulants with abuse potential (primarily methamphetamine) category was determined by the </a:t>
            </a:r>
            <a:r>
              <a:rPr lang="en-US" sz="1200" dirty="0" err="1">
                <a:solidFill>
                  <a:schemeClr val="tx1">
                    <a:lumMod val="65000"/>
                    <a:lumOff val="35000"/>
                  </a:schemeClr>
                </a:solidFill>
                <a:latin typeface="Calibri" panose="020F0502020204030204"/>
              </a:rPr>
              <a:t>T43.6</a:t>
            </a:r>
            <a:r>
              <a:rPr lang="en-US" sz="1200" dirty="0">
                <a:solidFill>
                  <a:schemeClr val="tx1">
                    <a:lumMod val="65000"/>
                    <a:lumOff val="35000"/>
                  </a:schemeClr>
                </a:solidFill>
                <a:latin typeface="Calibri" panose="020F0502020204030204"/>
              </a:rPr>
              <a:t> ICD-10 multiple cause-of-death code. Abbreviated to </a:t>
            </a:r>
            <a:r>
              <a:rPr lang="en-US" sz="1200" i="1" dirty="0">
                <a:solidFill>
                  <a:schemeClr val="tx1">
                    <a:lumMod val="65000"/>
                    <a:lumOff val="35000"/>
                  </a:schemeClr>
                </a:solidFill>
                <a:latin typeface="Calibri" panose="020F0502020204030204"/>
              </a:rPr>
              <a:t>psychostimulants</a:t>
            </a:r>
            <a:r>
              <a:rPr lang="en-US" sz="1200" dirty="0">
                <a:solidFill>
                  <a:schemeClr val="tx1">
                    <a:lumMod val="65000"/>
                    <a:lumOff val="35000"/>
                  </a:schemeClr>
                </a:solidFill>
                <a:latin typeface="Calibri" panose="020F0502020204030204"/>
              </a:rPr>
              <a:t> in the bar chart above. Source: Centers for Disease Control and Prevention, National Center for Health Statistics. Multiple Cause of Death 1999-2022 on CDC WONDER Online Database, released 4/2024.</a:t>
            </a:r>
          </a:p>
        </p:txBody>
      </p:sp>
    </p:spTree>
    <p:extLst>
      <p:ext uri="{BB962C8B-B14F-4D97-AF65-F5344CB8AC3E}">
        <p14:creationId xmlns:p14="http://schemas.microsoft.com/office/powerpoint/2010/main" val="2163306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CF863-4B0D-71A7-2477-E380360C323E}"/>
              </a:ext>
            </a:extLst>
          </p:cNvPr>
          <p:cNvSpPr>
            <a:spLocks noGrp="1"/>
          </p:cNvSpPr>
          <p:nvPr>
            <p:ph type="title"/>
          </p:nvPr>
        </p:nvSpPr>
        <p:spPr>
          <a:solidFill>
            <a:schemeClr val="tx2"/>
          </a:solidFill>
        </p:spPr>
        <p:txBody>
          <a:bodyPr/>
          <a:lstStyle/>
          <a:p>
            <a:r>
              <a:rPr lang="en-US" dirty="0"/>
              <a:t>Understanding the Initial Effects of the </a:t>
            </a:r>
            <a:br>
              <a:rPr lang="en-US" dirty="0"/>
            </a:br>
            <a:r>
              <a:rPr lang="en-US" dirty="0"/>
              <a:t>COVID-19 Pandemic on Overdose Death Rates</a:t>
            </a:r>
          </a:p>
        </p:txBody>
      </p:sp>
      <p:pic>
        <p:nvPicPr>
          <p:cNvPr id="5" name="Content Placeholder 4" descr="Graph comparing the number of overdose death rates in 2019 and 2020, highlighting the increase in percentage in 2020. The number of overdose deaths for all drugs in 2019 was 68,711 compared to 83,335 in 2020 with a total increase of 21.3%. For synthetic opioids in 2019 it was 33,164 compared to 48,006 in 2020 with a total increase of 44.8%. And for psychostimulants (primarily meth) it was 14,583 in 2019 compared to 20,318 in 2020 with a percent increase of 39.3%. ">
            <a:extLst>
              <a:ext uri="{FF2B5EF4-FFF2-40B4-BE49-F238E27FC236}">
                <a16:creationId xmlns:a16="http://schemas.microsoft.com/office/drawing/2014/main" id="{A8C5F4FF-B0DF-B999-BF2C-287848F76346}"/>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14137"/>
          <a:stretch/>
        </p:blipFill>
        <p:spPr>
          <a:xfrm>
            <a:off x="329953" y="4151377"/>
            <a:ext cx="11526767" cy="2340863"/>
          </a:xfrm>
        </p:spPr>
      </p:pic>
      <p:sp>
        <p:nvSpPr>
          <p:cNvPr id="3" name="Footer Placeholder 2">
            <a:extLst>
              <a:ext uri="{FF2B5EF4-FFF2-40B4-BE49-F238E27FC236}">
                <a16:creationId xmlns:a16="http://schemas.microsoft.com/office/drawing/2014/main" id="{E833737C-EB86-9995-74F0-301534FC9FA1}"/>
              </a:ext>
            </a:extLst>
          </p:cNvPr>
          <p:cNvSpPr>
            <a:spLocks noGrp="1"/>
          </p:cNvSpPr>
          <p:nvPr>
            <p:ph type="ftr" sz="quarter" idx="10"/>
          </p:nvPr>
        </p:nvSpPr>
        <p:spPr>
          <a:xfrm>
            <a:off x="6096000" y="6541389"/>
            <a:ext cx="5696712" cy="316611"/>
          </a:xfrm>
        </p:spPr>
        <p:txBody>
          <a:bodyPr/>
          <a:lstStyle/>
          <a:p>
            <a:r>
              <a:rPr lang="en-US" b="1">
                <a:solidFill>
                  <a:srgbClr val="FFFFFF"/>
                </a:solidFill>
                <a:cs typeface="Arial"/>
              </a:rPr>
              <a:t>(Addictions, Drug and Alcohol Institute, 2021)</a:t>
            </a:r>
          </a:p>
        </p:txBody>
      </p:sp>
    </p:spTree>
    <p:extLst>
      <p:ext uri="{BB962C8B-B14F-4D97-AF65-F5344CB8AC3E}">
        <p14:creationId xmlns:p14="http://schemas.microsoft.com/office/powerpoint/2010/main" val="508458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A731E2-C630-3C5F-9A33-433866695C70}"/>
              </a:ext>
            </a:extLst>
          </p:cNvPr>
          <p:cNvSpPr>
            <a:spLocks noGrp="1"/>
          </p:cNvSpPr>
          <p:nvPr>
            <p:ph type="title"/>
          </p:nvPr>
        </p:nvSpPr>
        <p:spPr>
          <a:xfrm>
            <a:off x="1" y="-16978"/>
            <a:ext cx="12191999" cy="1216152"/>
          </a:xfrm>
        </p:spPr>
        <p:txBody>
          <a:bodyPr/>
          <a:lstStyle/>
          <a:p>
            <a:r>
              <a:rPr lang="en-US" dirty="0"/>
              <a:t>Twin Epidemics: Methamphetamine &amp; Opioids</a:t>
            </a:r>
          </a:p>
        </p:txBody>
      </p:sp>
      <p:sp>
        <p:nvSpPr>
          <p:cNvPr id="31" name="Content Placeholder 30">
            <a:extLst>
              <a:ext uri="{FF2B5EF4-FFF2-40B4-BE49-F238E27FC236}">
                <a16:creationId xmlns:a16="http://schemas.microsoft.com/office/drawing/2014/main" id="{8FA02BA0-297C-E288-7B51-791630C0420C}"/>
              </a:ext>
            </a:extLst>
          </p:cNvPr>
          <p:cNvSpPr>
            <a:spLocks noGrp="1"/>
          </p:cNvSpPr>
          <p:nvPr>
            <p:ph sz="quarter" idx="22"/>
          </p:nvPr>
        </p:nvSpPr>
        <p:spPr>
          <a:xfrm rot="5400000" flipH="1" flipV="1">
            <a:off x="2411741" y="-373257"/>
            <a:ext cx="1655107" cy="5751508"/>
          </a:xfrm>
          <a:prstGeom prst="rect">
            <a:avLst/>
          </a:prstGeom>
          <a:solidFill>
            <a:schemeClr val="accent1"/>
          </a:solidFill>
          <a:ln>
            <a:solidFill>
              <a:schemeClr val="accent1">
                <a:lumMod val="75000"/>
              </a:schemeClr>
            </a:solidFill>
          </a:ln>
        </p:spPr>
        <p:txBody>
          <a:bodyPr vert="vert">
            <a:normAutofit/>
          </a:bodyPr>
          <a:lstStyle/>
          <a:p>
            <a:pPr>
              <a:lnSpc>
                <a:spcPct val="100000"/>
              </a:lnSpc>
            </a:pPr>
            <a:r>
              <a:rPr lang="en-US" sz="2800" dirty="0">
                <a:solidFill>
                  <a:schemeClr val="bg1"/>
                </a:solidFill>
                <a:latin typeface="+mj-lt"/>
                <a:cs typeface="Arial" panose="020B0604020202020204" pitchFamily="34" charset="0"/>
              </a:rPr>
              <a:t>Rise in methamphetamine use in combination with opioid use</a:t>
            </a:r>
          </a:p>
        </p:txBody>
      </p:sp>
      <p:sp>
        <p:nvSpPr>
          <p:cNvPr id="32" name="Content Placeholder 31">
            <a:extLst>
              <a:ext uri="{FF2B5EF4-FFF2-40B4-BE49-F238E27FC236}">
                <a16:creationId xmlns:a16="http://schemas.microsoft.com/office/drawing/2014/main" id="{530E31CA-C9F7-76E5-7393-C1226EC5022C}"/>
              </a:ext>
            </a:extLst>
          </p:cNvPr>
          <p:cNvSpPr>
            <a:spLocks noGrp="1"/>
          </p:cNvSpPr>
          <p:nvPr>
            <p:ph sz="quarter" idx="23"/>
          </p:nvPr>
        </p:nvSpPr>
        <p:spPr>
          <a:xfrm>
            <a:off x="344490" y="3304916"/>
            <a:ext cx="5751509" cy="2880618"/>
          </a:xfrm>
          <a:noFill/>
        </p:spPr>
        <p:txBody>
          <a:bodyPr tIns="91440" anchor="ctr"/>
          <a:lstStyle/>
          <a:p>
            <a:pPr algn="ctr">
              <a:lnSpc>
                <a:spcPct val="100000"/>
              </a:lnSpc>
              <a:spcAft>
                <a:spcPts val="600"/>
              </a:spcAft>
            </a:pPr>
            <a:r>
              <a:rPr lang="en-US" sz="2800" dirty="0">
                <a:solidFill>
                  <a:schemeClr val="accent1"/>
                </a:solidFill>
              </a:rPr>
              <a:t>Past-month use of heroin coincided with a 5-fold increase in methamphetamine use (up from 9 to 44%) between 2015-2019 </a:t>
            </a:r>
          </a:p>
        </p:txBody>
      </p:sp>
      <p:sp>
        <p:nvSpPr>
          <p:cNvPr id="19" name="Content Placeholder 18">
            <a:extLst>
              <a:ext uri="{FF2B5EF4-FFF2-40B4-BE49-F238E27FC236}">
                <a16:creationId xmlns:a16="http://schemas.microsoft.com/office/drawing/2014/main" id="{6867F1DA-8A42-D1EE-EE0F-2220B8C3326B}"/>
              </a:ext>
            </a:extLst>
          </p:cNvPr>
          <p:cNvSpPr>
            <a:spLocks noGrp="1"/>
          </p:cNvSpPr>
          <p:nvPr>
            <p:ph idx="1"/>
          </p:nvPr>
        </p:nvSpPr>
        <p:spPr>
          <a:xfrm>
            <a:off x="6309039" y="1674943"/>
            <a:ext cx="5595621" cy="1655108"/>
          </a:xfrm>
          <a:prstGeom prst="rect">
            <a:avLst/>
          </a:prstGeom>
          <a:solidFill>
            <a:schemeClr val="accent2">
              <a:lumMod val="50000"/>
            </a:schemeClr>
          </a:solidFill>
        </p:spPr>
        <p:txBody>
          <a:bodyPr/>
          <a:lstStyle/>
          <a:p>
            <a:pPr>
              <a:lnSpc>
                <a:spcPct val="100000"/>
              </a:lnSpc>
            </a:pPr>
            <a:r>
              <a:rPr lang="en-US" sz="2800" dirty="0">
                <a:solidFill>
                  <a:schemeClr val="bg1"/>
                </a:solidFill>
                <a:latin typeface="+mj-lt"/>
                <a:cs typeface="Arial" panose="020B0604020202020204" pitchFamily="34" charset="0"/>
              </a:rPr>
              <a:t>Important considerations for concurrent use of methamphetamine and opioids</a:t>
            </a:r>
          </a:p>
        </p:txBody>
      </p:sp>
      <p:sp>
        <p:nvSpPr>
          <p:cNvPr id="20" name="Content Placeholder 19">
            <a:extLst>
              <a:ext uri="{FF2B5EF4-FFF2-40B4-BE49-F238E27FC236}">
                <a16:creationId xmlns:a16="http://schemas.microsoft.com/office/drawing/2014/main" id="{A1EAFA9F-0DF4-2387-A22C-35157688772B}"/>
              </a:ext>
            </a:extLst>
          </p:cNvPr>
          <p:cNvSpPr>
            <a:spLocks noGrp="1"/>
          </p:cNvSpPr>
          <p:nvPr>
            <p:ph sz="quarter" idx="11"/>
          </p:nvPr>
        </p:nvSpPr>
        <p:spPr>
          <a:xfrm>
            <a:off x="6388542" y="3527950"/>
            <a:ext cx="5458968" cy="2181815"/>
          </a:xfrm>
          <a:prstGeom prst="rect">
            <a:avLst/>
          </a:prstGeom>
          <a:noFill/>
        </p:spPr>
        <p:txBody>
          <a:bodyPr/>
          <a:lstStyle/>
          <a:p>
            <a:pPr algn="ctr">
              <a:lnSpc>
                <a:spcPct val="100000"/>
              </a:lnSpc>
              <a:spcBef>
                <a:spcPts val="600"/>
              </a:spcBef>
              <a:spcAft>
                <a:spcPts val="600"/>
              </a:spcAft>
            </a:pPr>
            <a:r>
              <a:rPr lang="en-US" sz="2800" dirty="0">
                <a:solidFill>
                  <a:schemeClr val="accent2">
                    <a:lumMod val="75000"/>
                  </a:schemeClr>
                </a:solidFill>
              </a:rPr>
              <a:t>Synergistic Effects</a:t>
            </a:r>
          </a:p>
          <a:p>
            <a:pPr algn="ctr">
              <a:lnSpc>
                <a:spcPct val="100000"/>
              </a:lnSpc>
              <a:spcBef>
                <a:spcPts val="600"/>
              </a:spcBef>
              <a:spcAft>
                <a:spcPts val="600"/>
              </a:spcAft>
            </a:pPr>
            <a:r>
              <a:rPr lang="en-US" sz="2800" dirty="0">
                <a:solidFill>
                  <a:schemeClr val="accent2">
                    <a:lumMod val="75000"/>
                  </a:schemeClr>
                </a:solidFill>
              </a:rPr>
              <a:t>Heightened Overdose Risks</a:t>
            </a:r>
          </a:p>
        </p:txBody>
      </p:sp>
      <p:sp>
        <p:nvSpPr>
          <p:cNvPr id="25" name="Callout: Left-Right Arrow 24">
            <a:extLst>
              <a:ext uri="{FF2B5EF4-FFF2-40B4-BE49-F238E27FC236}">
                <a16:creationId xmlns:a16="http://schemas.microsoft.com/office/drawing/2014/main" id="{95CF90D1-254D-A737-CC5E-EA05D2A9C7FF}"/>
              </a:ext>
              <a:ext uri="{C183D7F6-B498-43B3-948B-1728B52AA6E4}">
                <adec:decorative xmlns:adec="http://schemas.microsoft.com/office/drawing/2017/decorative" val="1"/>
              </a:ext>
            </a:extLst>
          </p:cNvPr>
          <p:cNvSpPr/>
          <p:nvPr/>
        </p:nvSpPr>
        <p:spPr>
          <a:xfrm>
            <a:off x="5581934" y="1674943"/>
            <a:ext cx="1296538" cy="4848687"/>
          </a:xfrm>
          <a:prstGeom prst="leftRightArrowCallout">
            <a:avLst>
              <a:gd name="adj1" fmla="val 14130"/>
              <a:gd name="adj2" fmla="val 14130"/>
              <a:gd name="adj3" fmla="val 17391"/>
              <a:gd name="adj4" fmla="val 17392"/>
            </a:avLst>
          </a:prstGeom>
          <a:gradFill flip="none" rotWithShape="1">
            <a:gsLst>
              <a:gs pos="44000">
                <a:schemeClr val="accent1"/>
              </a:gs>
              <a:gs pos="56000">
                <a:schemeClr val="accent2">
                  <a:lumMod val="5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78016F68-7E4B-B1E6-CE92-CF4091A398E3}"/>
              </a:ext>
              <a:ext uri="{C183D7F6-B498-43B3-948B-1728B52AA6E4}">
                <adec:decorative xmlns:adec="http://schemas.microsoft.com/office/drawing/2017/decorative" val="1"/>
              </a:ext>
            </a:extLst>
          </p:cNvPr>
          <p:cNvSpPr/>
          <p:nvPr/>
        </p:nvSpPr>
        <p:spPr>
          <a:xfrm>
            <a:off x="363540" y="6185534"/>
            <a:ext cx="11541120" cy="338096"/>
          </a:xfrm>
          <a:prstGeom prst="rect">
            <a:avLst/>
          </a:prstGeom>
          <a:gradFill>
            <a:gsLst>
              <a:gs pos="0">
                <a:schemeClr val="accent1">
                  <a:lumMod val="40000"/>
                  <a:lumOff val="60000"/>
                </a:schemeClr>
              </a:gs>
              <a:gs pos="0">
                <a:schemeClr val="accent1"/>
              </a:gs>
              <a:gs pos="100000">
                <a:schemeClr val="accent2">
                  <a:lumMod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Footer Placeholder 1">
            <a:extLst>
              <a:ext uri="{FF2B5EF4-FFF2-40B4-BE49-F238E27FC236}">
                <a16:creationId xmlns:a16="http://schemas.microsoft.com/office/drawing/2014/main" id="{60EAE859-3FDA-07DA-DE10-760B48789294}"/>
              </a:ext>
            </a:extLst>
          </p:cNvPr>
          <p:cNvSpPr>
            <a:spLocks noGrp="1"/>
          </p:cNvSpPr>
          <p:nvPr>
            <p:ph type="ftr" sz="quarter" idx="25"/>
          </p:nvPr>
        </p:nvSpPr>
        <p:spPr>
          <a:xfrm>
            <a:off x="6388542" y="6535316"/>
            <a:ext cx="5543550" cy="338097"/>
          </a:xfrm>
        </p:spPr>
        <p:txBody>
          <a:bodyPr/>
          <a:lstStyle/>
          <a:p>
            <a:r>
              <a:rPr lang="en-US">
                <a:cs typeface="Arial"/>
              </a:rPr>
              <a:t>(Ahmed et al., 2022; Addictions, Drug and Alcohol Institute, 2021)</a:t>
            </a:r>
          </a:p>
        </p:txBody>
      </p:sp>
    </p:spTree>
    <p:extLst>
      <p:ext uri="{BB962C8B-B14F-4D97-AF65-F5344CB8AC3E}">
        <p14:creationId xmlns:p14="http://schemas.microsoft.com/office/powerpoint/2010/main" val="2278483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4018547" cy="6858000"/>
          </a:xfrm>
        </p:spPr>
        <p:txBody>
          <a:bodyPr>
            <a:normAutofit/>
          </a:bodyPr>
          <a:lstStyle/>
          <a:p>
            <a:r>
              <a:rPr lang="en-US" dirty="0">
                <a:latin typeface="+mj-lt"/>
              </a:rPr>
              <a:t>Learning Objectives</a:t>
            </a:r>
          </a:p>
        </p:txBody>
      </p:sp>
      <p:sp>
        <p:nvSpPr>
          <p:cNvPr id="8" name="Content Placeholder 7">
            <a:extLst>
              <a:ext uri="{FF2B5EF4-FFF2-40B4-BE49-F238E27FC236}">
                <a16:creationId xmlns:a16="http://schemas.microsoft.com/office/drawing/2014/main" id="{52CAA9F6-0A86-8B0C-4F26-42ACC0A162BE}"/>
              </a:ext>
            </a:extLst>
          </p:cNvPr>
          <p:cNvSpPr>
            <a:spLocks noGrp="1"/>
          </p:cNvSpPr>
          <p:nvPr>
            <p:ph sz="quarter" idx="13"/>
          </p:nvPr>
        </p:nvSpPr>
        <p:spPr>
          <a:xfrm>
            <a:off x="4455621" y="297434"/>
            <a:ext cx="7398327" cy="868805"/>
          </a:xfrm>
        </p:spPr>
        <p:txBody>
          <a:bodyPr/>
          <a:lstStyle/>
          <a:p>
            <a:pPr>
              <a:lnSpc>
                <a:spcPct val="100000"/>
              </a:lnSpc>
              <a:spcBef>
                <a:spcPts val="0"/>
              </a:spcBef>
            </a:pPr>
            <a:r>
              <a:rPr lang="en-US" dirty="0">
                <a:latin typeface="+mj-lt"/>
              </a:rPr>
              <a:t>After completing this training, </a:t>
            </a:r>
          </a:p>
          <a:p>
            <a:pPr>
              <a:lnSpc>
                <a:spcPct val="100000"/>
              </a:lnSpc>
              <a:spcBef>
                <a:spcPts val="0"/>
              </a:spcBef>
            </a:pPr>
            <a:r>
              <a:rPr lang="en-US" dirty="0">
                <a:latin typeface="+mj-lt"/>
              </a:rPr>
              <a:t>child welfare workers will:</a:t>
            </a:r>
          </a:p>
        </p:txBody>
      </p:sp>
      <p:sp>
        <p:nvSpPr>
          <p:cNvPr id="6" name="Content Placeholder 5">
            <a:extLst>
              <a:ext uri="{FF2B5EF4-FFF2-40B4-BE49-F238E27FC236}">
                <a16:creationId xmlns:a16="http://schemas.microsoft.com/office/drawing/2014/main" id="{D7F6D42B-364E-6784-B4B1-3D209DB53147}"/>
              </a:ext>
            </a:extLst>
          </p:cNvPr>
          <p:cNvSpPr>
            <a:spLocks noGrp="1"/>
          </p:cNvSpPr>
          <p:nvPr>
            <p:ph sz="quarter" idx="14"/>
          </p:nvPr>
        </p:nvSpPr>
        <p:spPr>
          <a:xfrm>
            <a:off x="4455622" y="1279659"/>
            <a:ext cx="7586124" cy="4627563"/>
          </a:xfrm>
        </p:spPr>
        <p:txBody>
          <a:bodyPr/>
          <a:lstStyle/>
          <a:p>
            <a:pPr>
              <a:lnSpc>
                <a:spcPct val="100000"/>
              </a:lnSpc>
              <a:spcBef>
                <a:spcPts val="400"/>
              </a:spcBef>
              <a:spcAft>
                <a:spcPts val="400"/>
              </a:spcAft>
            </a:pPr>
            <a:r>
              <a:rPr lang="en-US" sz="2000" dirty="0"/>
              <a:t>Recognize current methamphetamine terminology</a:t>
            </a:r>
          </a:p>
          <a:p>
            <a:pPr lvl="0">
              <a:lnSpc>
                <a:spcPct val="100000"/>
              </a:lnSpc>
              <a:spcBef>
                <a:spcPts val="400"/>
              </a:spcBef>
              <a:spcAft>
                <a:spcPts val="400"/>
              </a:spcAft>
            </a:pPr>
            <a:r>
              <a:rPr lang="en-US" sz="2000" dirty="0"/>
              <a:t>Identify physical indicators of methamphetamine use including long-term physical and psychological effects</a:t>
            </a:r>
          </a:p>
          <a:p>
            <a:pPr>
              <a:lnSpc>
                <a:spcPct val="100000"/>
              </a:lnSpc>
              <a:spcBef>
                <a:spcPts val="400"/>
              </a:spcBef>
              <a:spcAft>
                <a:spcPts val="400"/>
              </a:spcAft>
            </a:pPr>
            <a:r>
              <a:rPr lang="en-US" sz="2000" dirty="0"/>
              <a:t>Understand changes to methamphetamine purity with knowledge of current data trends</a:t>
            </a:r>
          </a:p>
          <a:p>
            <a:pPr lvl="0">
              <a:lnSpc>
                <a:spcPct val="100000"/>
              </a:lnSpc>
              <a:spcBef>
                <a:spcPts val="400"/>
              </a:spcBef>
              <a:spcAft>
                <a:spcPts val="400"/>
              </a:spcAft>
            </a:pPr>
            <a:r>
              <a:rPr lang="en-US" sz="2000" dirty="0"/>
              <a:t>Discuss types of illegal manufacturing including multiagency efforts to increase public health and safety</a:t>
            </a:r>
          </a:p>
          <a:p>
            <a:pPr lvl="0">
              <a:lnSpc>
                <a:spcPct val="100000"/>
              </a:lnSpc>
              <a:spcBef>
                <a:spcPts val="400"/>
              </a:spcBef>
              <a:spcAft>
                <a:spcPts val="400"/>
              </a:spcAft>
            </a:pPr>
            <a:r>
              <a:rPr lang="en-US" sz="2000" dirty="0"/>
              <a:t>Recognize potential signs of methamphetamine production exposure with steps to ensure child and worker field safety</a:t>
            </a:r>
          </a:p>
          <a:p>
            <a:pPr lvl="0">
              <a:lnSpc>
                <a:spcPct val="100000"/>
              </a:lnSpc>
              <a:spcBef>
                <a:spcPts val="400"/>
              </a:spcBef>
              <a:spcAft>
                <a:spcPts val="400"/>
              </a:spcAft>
            </a:pPr>
            <a:r>
              <a:rPr lang="en-US" sz="2000" b="0" i="0" u="none" strike="noStrike" dirty="0">
                <a:solidFill>
                  <a:srgbClr val="000000"/>
                </a:solidFill>
                <a:effectLst/>
                <a:latin typeface="Arial" panose="020B0604020202020204" pitchFamily="34" charset="0"/>
              </a:rPr>
              <a:t>Identify the short- and long-term effects of parental methamphetamine use on the prenatal, postnatal, childhood, and adolescence periods</a:t>
            </a:r>
            <a:r>
              <a:rPr lang="en-US" sz="2000" dirty="0"/>
              <a:t> </a:t>
            </a:r>
          </a:p>
          <a:p>
            <a:pPr lvl="0">
              <a:lnSpc>
                <a:spcPct val="100000"/>
              </a:lnSpc>
              <a:spcBef>
                <a:spcPts val="400"/>
              </a:spcBef>
              <a:spcAft>
                <a:spcPts val="400"/>
              </a:spcAft>
            </a:pPr>
            <a:r>
              <a:rPr lang="en-US" sz="2000" dirty="0"/>
              <a:t>Improve their engagement, case planning, and referral practice with increased knowledge of evidence-based and emerging treatment considerations for methamphetamine use disorders</a:t>
            </a:r>
          </a:p>
        </p:txBody>
      </p:sp>
    </p:spTree>
    <p:extLst>
      <p:ext uri="{BB962C8B-B14F-4D97-AF65-F5344CB8AC3E}">
        <p14:creationId xmlns:p14="http://schemas.microsoft.com/office/powerpoint/2010/main" val="3282773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59FB9D6-E34B-6A5B-1E61-9FDA53897E39}"/>
              </a:ext>
              <a:ext uri="{C183D7F6-B498-43B3-948B-1728B52AA6E4}">
                <adec:decorative xmlns:adec="http://schemas.microsoft.com/office/drawing/2017/decorative" val="1"/>
              </a:ext>
            </a:extLst>
          </p:cNvPr>
          <p:cNvPicPr>
            <a:picLocks noChangeAspect="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l="-461" r="7981"/>
          <a:stretch/>
        </p:blipFill>
        <p:spPr>
          <a:xfrm>
            <a:off x="2430380" y="3652"/>
            <a:ext cx="9758572" cy="6857990"/>
          </a:xfrm>
          <a:prstGeom prst="rect">
            <a:avLst/>
          </a:prstGeom>
        </p:spPr>
      </p:pic>
      <p:sp>
        <p:nvSpPr>
          <p:cNvPr id="43" name="Rectangle 4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BB36A-63E1-35D3-F3BA-FBEBB74AAF6E}"/>
              </a:ext>
            </a:extLst>
          </p:cNvPr>
          <p:cNvSpPr>
            <a:spLocks noGrp="1"/>
          </p:cNvSpPr>
          <p:nvPr>
            <p:ph type="title"/>
          </p:nvPr>
        </p:nvSpPr>
        <p:spPr>
          <a:xfrm>
            <a:off x="247377" y="2103053"/>
            <a:ext cx="5432206" cy="2751522"/>
          </a:xfrm>
          <a:noFill/>
        </p:spPr>
        <p:txBody>
          <a:bodyPr vert="horz" wrap="square" lIns="91440" tIns="45720" rIns="91440" bIns="45720" rtlCol="0" anchor="b">
            <a:spAutoFit/>
          </a:bodyPr>
          <a:lstStyle/>
          <a:p>
            <a:pPr algn="l"/>
            <a:r>
              <a:rPr lang="en-US" sz="4800" dirty="0">
                <a:solidFill>
                  <a:schemeClr val="tx1"/>
                </a:solidFill>
              </a:rPr>
              <a:t>Understanding </a:t>
            </a:r>
            <a:br>
              <a:rPr lang="en-US" sz="4800" dirty="0">
                <a:solidFill>
                  <a:schemeClr val="tx1"/>
                </a:solidFill>
              </a:rPr>
            </a:br>
            <a:r>
              <a:rPr lang="en-US" sz="4800" dirty="0">
                <a:solidFill>
                  <a:schemeClr val="tx1"/>
                </a:solidFill>
              </a:rPr>
              <a:t>the Effects of Methamphetamine Exposure</a:t>
            </a:r>
          </a:p>
        </p:txBody>
      </p:sp>
    </p:spTree>
    <p:extLst>
      <p:ext uri="{BB962C8B-B14F-4D97-AF65-F5344CB8AC3E}">
        <p14:creationId xmlns:p14="http://schemas.microsoft.com/office/powerpoint/2010/main" val="755230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82000"/>
          </a:schemeClr>
        </a:solid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83595A8A-FA04-9F22-2825-A6AE161AEB74}"/>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413" t="594" r="791"/>
          <a:stretch/>
        </p:blipFill>
        <p:spPr>
          <a:xfrm rot="10800000" flipV="1">
            <a:off x="0" y="0"/>
            <a:ext cx="12192000" cy="6858000"/>
          </a:xfrm>
        </p:spPr>
      </p:pic>
      <p:sp>
        <p:nvSpPr>
          <p:cNvPr id="2" name="Title 1">
            <a:extLst>
              <a:ext uri="{FF2B5EF4-FFF2-40B4-BE49-F238E27FC236}">
                <a16:creationId xmlns:a16="http://schemas.microsoft.com/office/drawing/2014/main" id="{CE9450F2-5308-27C0-62BC-0DFD8CAC5D4C}"/>
              </a:ext>
            </a:extLst>
          </p:cNvPr>
          <p:cNvSpPr>
            <a:spLocks noGrp="1"/>
          </p:cNvSpPr>
          <p:nvPr>
            <p:ph type="title"/>
          </p:nvPr>
        </p:nvSpPr>
        <p:spPr>
          <a:xfrm>
            <a:off x="721895" y="4836695"/>
            <a:ext cx="10924673" cy="1800046"/>
          </a:xfrm>
          <a:solidFill>
            <a:schemeClr val="bg1">
              <a:alpha val="60000"/>
            </a:schemeClr>
          </a:solidFill>
          <a:scene3d>
            <a:camera prst="orthographicFront"/>
            <a:lightRig rig="threePt" dir="t"/>
          </a:scene3d>
          <a:sp3d>
            <a:bevelT/>
          </a:sp3d>
        </p:spPr>
        <p:txBody>
          <a:bodyPr anchor="ctr"/>
          <a:lstStyle/>
          <a:p>
            <a:pPr lvl="0"/>
            <a:r>
              <a:rPr lang="en-US" sz="3600" b="1" dirty="0">
                <a:solidFill>
                  <a:schemeClr val="accent1">
                    <a:lumMod val="50000"/>
                  </a:schemeClr>
                </a:solidFill>
                <a:latin typeface="+mj-lt"/>
              </a:rPr>
              <a:t>What the Data Tells Us About Prenatal Methamphetamine Exposure</a:t>
            </a:r>
          </a:p>
        </p:txBody>
      </p:sp>
    </p:spTree>
    <p:extLst>
      <p:ext uri="{BB962C8B-B14F-4D97-AF65-F5344CB8AC3E}">
        <p14:creationId xmlns:p14="http://schemas.microsoft.com/office/powerpoint/2010/main" val="2515229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3214E-18E3-44C8-CFEF-CEED7C31F71D}"/>
              </a:ext>
            </a:extLst>
          </p:cNvPr>
          <p:cNvSpPr>
            <a:spLocks noGrp="1"/>
          </p:cNvSpPr>
          <p:nvPr>
            <p:ph type="title"/>
          </p:nvPr>
        </p:nvSpPr>
        <p:spPr>
          <a:xfrm>
            <a:off x="0" y="0"/>
            <a:ext cx="12191999" cy="1574454"/>
          </a:xfrm>
          <a:solidFill>
            <a:schemeClr val="tx2"/>
          </a:solidFill>
        </p:spPr>
        <p:txBody>
          <a:bodyPr/>
          <a:lstStyle/>
          <a:p>
            <a:r>
              <a:rPr lang="en-US" dirty="0"/>
              <a:t>Percent of Treatment Admissions for Pregnant Women </a:t>
            </a:r>
            <a:br>
              <a:rPr lang="en-US" dirty="0"/>
            </a:br>
            <a:r>
              <a:rPr lang="en-US" dirty="0"/>
              <a:t>Who Reported Methamphetamine as a </a:t>
            </a:r>
            <a:br>
              <a:rPr lang="en-US" dirty="0"/>
            </a:br>
            <a:r>
              <a:rPr lang="en-US" dirty="0"/>
              <a:t>Primary Substance at Treatment Admission</a:t>
            </a:r>
          </a:p>
        </p:txBody>
      </p:sp>
      <p:graphicFrame>
        <p:nvGraphicFramePr>
          <p:cNvPr id="8" name="Content Placeholder 7" descr="A graph depicting the percent of treatment admissions for pregnant women who reported methamphetamine as a primary substance at treatment admission. The trend line shows that the decline in the percent of treatment admissions for pregnant women with methamphetamine as their primary substance aligns with the federal CMEA regulations we spoke about earlier in today’s presentation. In 2006, these figures were at 21.4% followed by a gradual decline over the next five years leveling off at 13.5% in 2010 and 2011, respectively.  But then we see the gradual up tick begin to take place from 2011 to present (as of 2020). ">
            <a:extLst>
              <a:ext uri="{FF2B5EF4-FFF2-40B4-BE49-F238E27FC236}">
                <a16:creationId xmlns:a16="http://schemas.microsoft.com/office/drawing/2014/main" id="{E4FC67FE-6036-48FE-46DE-E3012BEF14A9}"/>
              </a:ext>
            </a:extLst>
          </p:cNvPr>
          <p:cNvGraphicFramePr>
            <a:graphicFrameLocks noGrp="1"/>
          </p:cNvGraphicFramePr>
          <p:nvPr>
            <p:ph sz="quarter" idx="15"/>
            <p:extLst>
              <p:ext uri="{D42A27DB-BD31-4B8C-83A1-F6EECF244321}">
                <p14:modId xmlns:p14="http://schemas.microsoft.com/office/powerpoint/2010/main" val="417799719"/>
              </p:ext>
            </p:extLst>
          </p:nvPr>
        </p:nvGraphicFramePr>
        <p:xfrm>
          <a:off x="534838" y="1725283"/>
          <a:ext cx="11201533" cy="4505835"/>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5">
            <a:extLst>
              <a:ext uri="{FF2B5EF4-FFF2-40B4-BE49-F238E27FC236}">
                <a16:creationId xmlns:a16="http://schemas.microsoft.com/office/drawing/2014/main" id="{F85A117C-ECB4-81C1-C8E9-3C9AE9C3FC7C}"/>
              </a:ext>
            </a:extLst>
          </p:cNvPr>
          <p:cNvSpPr>
            <a:spLocks noGrp="1"/>
          </p:cNvSpPr>
          <p:nvPr>
            <p:ph sz="quarter" idx="20"/>
          </p:nvPr>
        </p:nvSpPr>
        <p:spPr>
          <a:xfrm>
            <a:off x="207389" y="6381947"/>
            <a:ext cx="8163613" cy="358219"/>
          </a:xfrm>
          <a:noFill/>
          <a:ln>
            <a:noFill/>
          </a:ln>
        </p:spPr>
        <p:txBody>
          <a:bodyPr anchor="ctr"/>
          <a:lstStyle/>
          <a:p>
            <a:pPr marL="0" indent="0" algn="ctr">
              <a:buNone/>
            </a:pPr>
            <a:r>
              <a:rPr lang="en-US" sz="1400" i="1" dirty="0"/>
              <a:t>Note: Estimates based on entry into substance use treatment for </a:t>
            </a:r>
            <a:r>
              <a:rPr lang="en-US" sz="1400" b="1" i="1" dirty="0"/>
              <a:t>pregnant women </a:t>
            </a:r>
            <a:r>
              <a:rPr lang="en-US" sz="1400" i="1" dirty="0"/>
              <a:t>during fiscal year.</a:t>
            </a:r>
          </a:p>
        </p:txBody>
      </p:sp>
      <p:sp>
        <p:nvSpPr>
          <p:cNvPr id="9" name="Footer Placeholder 8">
            <a:extLst>
              <a:ext uri="{FF2B5EF4-FFF2-40B4-BE49-F238E27FC236}">
                <a16:creationId xmlns:a16="http://schemas.microsoft.com/office/drawing/2014/main" id="{8BD6F2AA-E949-37F2-4CBC-B12A4A2495E4}"/>
              </a:ext>
            </a:extLst>
          </p:cNvPr>
          <p:cNvSpPr>
            <a:spLocks noGrp="1"/>
          </p:cNvSpPr>
          <p:nvPr>
            <p:ph type="ftr" sz="quarter" idx="25"/>
          </p:nvPr>
        </p:nvSpPr>
        <p:spPr>
          <a:xfrm>
            <a:off x="7239000" y="6381947"/>
            <a:ext cx="4114800" cy="358219"/>
          </a:xfrm>
        </p:spPr>
        <p:txBody>
          <a:bodyPr/>
          <a:lstStyle/>
          <a:p>
            <a:r>
              <a:rPr lang="en-US" sz="1100" dirty="0">
                <a:solidFill>
                  <a:schemeClr val="tx1"/>
                </a:solidFill>
                <a:cs typeface="Arial"/>
              </a:rPr>
              <a:t>Source: TEDS-A Data, 2005-2020</a:t>
            </a:r>
          </a:p>
        </p:txBody>
      </p:sp>
    </p:spTree>
    <p:extLst>
      <p:ext uri="{BB962C8B-B14F-4D97-AF65-F5344CB8AC3E}">
        <p14:creationId xmlns:p14="http://schemas.microsoft.com/office/powerpoint/2010/main" val="2907632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73000"/>
          </a:schemeClr>
        </a:solidFill>
        <a:effectLst/>
      </p:bgPr>
    </p:bg>
    <p:spTree>
      <p:nvGrpSpPr>
        <p:cNvPr id="1" name="">
          <a:extLst>
            <a:ext uri="{FF2B5EF4-FFF2-40B4-BE49-F238E27FC236}">
              <a16:creationId xmlns:a16="http://schemas.microsoft.com/office/drawing/2014/main" id="{F6B38533-E41A-6DC7-18CE-05CC5EDF7D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B1A93-520F-64FA-26FE-21C8F8F88119}"/>
              </a:ext>
            </a:extLst>
          </p:cNvPr>
          <p:cNvSpPr>
            <a:spLocks noGrp="1"/>
          </p:cNvSpPr>
          <p:nvPr>
            <p:ph type="title"/>
          </p:nvPr>
        </p:nvSpPr>
        <p:spPr>
          <a:xfrm>
            <a:off x="0" y="0"/>
            <a:ext cx="12192000" cy="1500384"/>
          </a:xfrm>
        </p:spPr>
        <p:txBody>
          <a:bodyPr anchor="ctr">
            <a:normAutofit/>
          </a:bodyPr>
          <a:lstStyle/>
          <a:p>
            <a:r>
              <a:rPr lang="en-US" sz="3600" dirty="0">
                <a:latin typeface="+mj-lt"/>
              </a:rPr>
              <a:t>Short-Term Outcomes of </a:t>
            </a:r>
            <a:br>
              <a:rPr lang="en-US" sz="3600" dirty="0">
                <a:latin typeface="+mj-lt"/>
              </a:rPr>
            </a:br>
            <a:r>
              <a:rPr lang="en-US" sz="3600" dirty="0">
                <a:latin typeface="+mj-lt"/>
              </a:rPr>
              <a:t>Prenatal Exposure to Methamphetamine</a:t>
            </a:r>
          </a:p>
        </p:txBody>
      </p:sp>
      <p:sp>
        <p:nvSpPr>
          <p:cNvPr id="9" name="Rectangle 8">
            <a:extLst>
              <a:ext uri="{FF2B5EF4-FFF2-40B4-BE49-F238E27FC236}">
                <a16:creationId xmlns:a16="http://schemas.microsoft.com/office/drawing/2014/main" id="{AB126D9F-47C0-FD4B-070E-172F4FDF0C92}"/>
              </a:ext>
              <a:ext uri="{C183D7F6-B498-43B3-948B-1728B52AA6E4}">
                <adec:decorative xmlns:adec="http://schemas.microsoft.com/office/drawing/2017/decorative" val="1"/>
              </a:ext>
            </a:extLst>
          </p:cNvPr>
          <p:cNvSpPr/>
          <p:nvPr/>
        </p:nvSpPr>
        <p:spPr>
          <a:xfrm>
            <a:off x="5145206" y="1861325"/>
            <a:ext cx="6523630" cy="4454457"/>
          </a:xfrm>
          <a:prstGeom prst="rect">
            <a:avLst/>
          </a:prstGeom>
          <a:solidFill>
            <a:schemeClr val="accent2">
              <a:lumMod val="75000"/>
              <a:alpha val="13000"/>
            </a:schemeClr>
          </a:solidFill>
          <a:ln w="571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C7CACEEF-2059-B376-573B-3BC097457712}"/>
              </a:ext>
            </a:extLst>
          </p:cNvPr>
          <p:cNvSpPr>
            <a:spLocks noGrp="1"/>
          </p:cNvSpPr>
          <p:nvPr>
            <p:ph sz="quarter" idx="13"/>
          </p:nvPr>
        </p:nvSpPr>
        <p:spPr>
          <a:xfrm>
            <a:off x="570790" y="1872975"/>
            <a:ext cx="4313330" cy="1344168"/>
          </a:xfrm>
          <a:prstGeom prst="rect">
            <a:avLst/>
          </a:prstGeom>
          <a:solidFill>
            <a:schemeClr val="accent3">
              <a:lumMod val="75000"/>
            </a:schemeClr>
          </a:solidFill>
          <a:ln w="38100">
            <a:noFill/>
          </a:ln>
          <a:effectLst/>
        </p:spPr>
        <p:txBody>
          <a:bodyPr lIns="91440" anchor="ctr">
            <a:normAutofit/>
          </a:bodyPr>
          <a:lstStyle/>
          <a:p>
            <a:pPr lvl="1"/>
            <a:r>
              <a:rPr lang="en-US" sz="2800" dirty="0">
                <a:solidFill>
                  <a:schemeClr val="bg1"/>
                </a:solidFill>
                <a:latin typeface="+mj-lt"/>
              </a:rPr>
              <a:t>Fetal Growth Effects </a:t>
            </a:r>
          </a:p>
        </p:txBody>
      </p:sp>
      <p:sp>
        <p:nvSpPr>
          <p:cNvPr id="4" name="Content Placeholder 3">
            <a:extLst>
              <a:ext uri="{FF2B5EF4-FFF2-40B4-BE49-F238E27FC236}">
                <a16:creationId xmlns:a16="http://schemas.microsoft.com/office/drawing/2014/main" id="{B23C156D-85E1-CF63-D493-CEE052E7D436}"/>
              </a:ext>
            </a:extLst>
          </p:cNvPr>
          <p:cNvSpPr>
            <a:spLocks noGrp="1"/>
          </p:cNvSpPr>
          <p:nvPr>
            <p:ph sz="quarter" idx="14"/>
          </p:nvPr>
        </p:nvSpPr>
        <p:spPr>
          <a:xfrm>
            <a:off x="540409" y="1861326"/>
            <a:ext cx="4343711" cy="4454457"/>
          </a:xfrm>
          <a:prstGeom prst="rect">
            <a:avLst/>
          </a:prstGeom>
          <a:solidFill>
            <a:schemeClr val="accent3">
              <a:lumMod val="75000"/>
              <a:alpha val="23000"/>
            </a:schemeClr>
          </a:solidFill>
          <a:ln w="57150">
            <a:solidFill>
              <a:schemeClr val="tx2"/>
            </a:solidFill>
          </a:ln>
        </p:spPr>
        <p:txBody>
          <a:bodyPr lIns="91440" rIns="91440" bIns="182880" anchor="ctr"/>
          <a:lstStyle/>
          <a:p>
            <a:pPr marL="0" indent="0" algn="ctr">
              <a:spcAft>
                <a:spcPts val="600"/>
              </a:spcAft>
              <a:buNone/>
            </a:pPr>
            <a:r>
              <a:rPr lang="en-US" sz="2400" dirty="0">
                <a:solidFill>
                  <a:schemeClr val="tx2">
                    <a:lumMod val="50000"/>
                  </a:schemeClr>
                </a:solidFill>
              </a:rPr>
              <a:t>Low birth weight</a:t>
            </a:r>
          </a:p>
        </p:txBody>
      </p:sp>
      <p:sp>
        <p:nvSpPr>
          <p:cNvPr id="5" name="Content Placeholder 4">
            <a:extLst>
              <a:ext uri="{FF2B5EF4-FFF2-40B4-BE49-F238E27FC236}">
                <a16:creationId xmlns:a16="http://schemas.microsoft.com/office/drawing/2014/main" id="{08D59E3F-6B68-F4FB-39D2-B1C3F59E36A3}"/>
              </a:ext>
            </a:extLst>
          </p:cNvPr>
          <p:cNvSpPr>
            <a:spLocks noGrp="1"/>
          </p:cNvSpPr>
          <p:nvPr>
            <p:ph sz="quarter" idx="16"/>
          </p:nvPr>
        </p:nvSpPr>
        <p:spPr>
          <a:xfrm>
            <a:off x="5173844" y="1888737"/>
            <a:ext cx="6462356" cy="1347456"/>
          </a:xfrm>
          <a:prstGeom prst="rect">
            <a:avLst/>
          </a:prstGeom>
          <a:solidFill>
            <a:schemeClr val="accent2">
              <a:lumMod val="75000"/>
            </a:schemeClr>
          </a:solidFill>
          <a:ln w="38100">
            <a:noFill/>
          </a:ln>
          <a:effectLst/>
        </p:spPr>
        <p:txBody>
          <a:bodyPr lIns="0" rIns="91440" anchor="ctr"/>
          <a:lstStyle/>
          <a:p>
            <a:pPr marL="457200" indent="0">
              <a:buNone/>
            </a:pPr>
            <a:r>
              <a:rPr lang="en-US" sz="2800" dirty="0">
                <a:solidFill>
                  <a:schemeClr val="bg1"/>
                </a:solidFill>
                <a:latin typeface="+mj-lt"/>
              </a:rPr>
              <a:t>Abnormal Neurobehavioral Patterns</a:t>
            </a:r>
          </a:p>
        </p:txBody>
      </p:sp>
      <p:sp>
        <p:nvSpPr>
          <p:cNvPr id="7" name="Content Placeholder 6">
            <a:extLst>
              <a:ext uri="{FF2B5EF4-FFF2-40B4-BE49-F238E27FC236}">
                <a16:creationId xmlns:a16="http://schemas.microsoft.com/office/drawing/2014/main" id="{FDA6CB93-4E7B-023A-5F33-060C3517BF6E}"/>
              </a:ext>
            </a:extLst>
          </p:cNvPr>
          <p:cNvSpPr>
            <a:spLocks noGrp="1"/>
          </p:cNvSpPr>
          <p:nvPr>
            <p:ph sz="quarter" idx="18"/>
          </p:nvPr>
        </p:nvSpPr>
        <p:spPr>
          <a:xfrm>
            <a:off x="5925499" y="3381077"/>
            <a:ext cx="3534767" cy="2511990"/>
          </a:xfrm>
          <a:prstGeom prst="rect">
            <a:avLst/>
          </a:prstGeom>
          <a:noFill/>
          <a:ln w="28575">
            <a:noFill/>
          </a:ln>
        </p:spPr>
        <p:txBody>
          <a:bodyPr lIns="0" rIns="0" anchor="ctr"/>
          <a:lstStyle/>
          <a:p>
            <a:pPr>
              <a:lnSpc>
                <a:spcPct val="150000"/>
              </a:lnSpc>
            </a:pPr>
            <a:r>
              <a:rPr lang="en-US" sz="2400" dirty="0">
                <a:solidFill>
                  <a:schemeClr val="tx2">
                    <a:lumMod val="50000"/>
                  </a:schemeClr>
                </a:solidFill>
              </a:rPr>
              <a:t>Poor movement quality</a:t>
            </a:r>
          </a:p>
          <a:p>
            <a:pPr>
              <a:lnSpc>
                <a:spcPct val="150000"/>
              </a:lnSpc>
            </a:pPr>
            <a:r>
              <a:rPr lang="en-US" sz="2400" dirty="0">
                <a:solidFill>
                  <a:schemeClr val="tx2">
                    <a:lumMod val="50000"/>
                  </a:schemeClr>
                </a:solidFill>
              </a:rPr>
              <a:t>Decreased arousal</a:t>
            </a:r>
          </a:p>
          <a:p>
            <a:pPr>
              <a:lnSpc>
                <a:spcPct val="150000"/>
              </a:lnSpc>
            </a:pPr>
            <a:r>
              <a:rPr lang="en-US" sz="2400" dirty="0">
                <a:solidFill>
                  <a:schemeClr val="tx2">
                    <a:lumMod val="50000"/>
                  </a:schemeClr>
                </a:solidFill>
              </a:rPr>
              <a:t>Increased stress</a:t>
            </a:r>
          </a:p>
        </p:txBody>
      </p:sp>
      <p:pic>
        <p:nvPicPr>
          <p:cNvPr id="12" name="Graphic 11">
            <a:extLst>
              <a:ext uri="{FF2B5EF4-FFF2-40B4-BE49-F238E27FC236}">
                <a16:creationId xmlns:a16="http://schemas.microsoft.com/office/drawing/2014/main" id="{26483574-8E18-B5C2-1FB3-BAF88BA5DAA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224174" y="3860298"/>
            <a:ext cx="2032769" cy="2032769"/>
          </a:xfrm>
          <a:prstGeom prst="rect">
            <a:avLst/>
          </a:prstGeom>
        </p:spPr>
      </p:pic>
      <p:pic>
        <p:nvPicPr>
          <p:cNvPr id="14" name="Graphic 13">
            <a:extLst>
              <a:ext uri="{FF2B5EF4-FFF2-40B4-BE49-F238E27FC236}">
                <a16:creationId xmlns:a16="http://schemas.microsoft.com/office/drawing/2014/main" id="{1886C6C9-D8AA-C1EA-4E59-D5699039186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77398" y="4533799"/>
            <a:ext cx="1359268" cy="1359268"/>
          </a:xfrm>
          <a:prstGeom prst="rect">
            <a:avLst/>
          </a:prstGeom>
        </p:spPr>
      </p:pic>
      <p:sp>
        <p:nvSpPr>
          <p:cNvPr id="6" name="Footer Placeholder 5">
            <a:extLst>
              <a:ext uri="{FF2B5EF4-FFF2-40B4-BE49-F238E27FC236}">
                <a16:creationId xmlns:a16="http://schemas.microsoft.com/office/drawing/2014/main" id="{61FAF5FE-86AD-74BB-240E-28AA095CB590}"/>
              </a:ext>
            </a:extLst>
          </p:cNvPr>
          <p:cNvSpPr>
            <a:spLocks noGrp="1"/>
          </p:cNvSpPr>
          <p:nvPr>
            <p:ph type="ftr" sz="quarter" idx="21"/>
          </p:nvPr>
        </p:nvSpPr>
        <p:spPr>
          <a:xfrm>
            <a:off x="7170821" y="6486525"/>
            <a:ext cx="4563979" cy="3714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a:t>
            </a:r>
            <a:r>
              <a:rPr lang="en-US" sz="1200" dirty="0">
                <a:effectLst/>
                <a:latin typeface="Arial" panose="020B0604020202020204" pitchFamily="34" charset="0"/>
                <a:ea typeface="Calibri" panose="020F0502020204030204" pitchFamily="34" charset="0"/>
                <a:cs typeface="Arial" panose="020B0604020202020204" pitchFamily="34" charset="0"/>
              </a:rPr>
              <a:t>2021</a:t>
            </a:r>
            <a:r>
              <a:rPr lang="en-US" sz="1200">
                <a:effectLst/>
                <a:latin typeface="Arial" panose="020B0604020202020204" pitchFamily="34" charset="0"/>
                <a:ea typeface="Calibri" panose="020F0502020204030204" pitchFamily="34" charset="0"/>
                <a:cs typeface="Arial" panose="020B0604020202020204" pitchFamily="34" charset="0"/>
              </a:rPr>
              <a:t>) </a:t>
            </a:r>
            <a:endParaRPr lang="en-US" sz="1200" b="0" i="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1442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 name="Flowchart: Punched Tape 100">
            <a:extLst>
              <a:ext uri="{FF2B5EF4-FFF2-40B4-BE49-F238E27FC236}">
                <a16:creationId xmlns:a16="http://schemas.microsoft.com/office/drawing/2014/main" id="{E3091A58-68A2-B99A-7307-F8465BACF822}"/>
              </a:ext>
              <a:ext uri="{C183D7F6-B498-43B3-948B-1728B52AA6E4}">
                <adec:decorative xmlns:adec="http://schemas.microsoft.com/office/drawing/2017/decorative" val="1"/>
              </a:ext>
            </a:extLst>
          </p:cNvPr>
          <p:cNvSpPr/>
          <p:nvPr/>
        </p:nvSpPr>
        <p:spPr>
          <a:xfrm>
            <a:off x="0" y="5169316"/>
            <a:ext cx="12191996" cy="1496850"/>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3154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3154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6616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3154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6616 h 10000"/>
              <a:gd name="connsiteX7" fmla="*/ 5000 w 10000"/>
              <a:gd name="connsiteY7" fmla="*/ 8192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3154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6616 h 10000"/>
              <a:gd name="connsiteX7" fmla="*/ 5011 w 10000"/>
              <a:gd name="connsiteY7" fmla="*/ 8423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923 h 10923"/>
              <a:gd name="connsiteX1" fmla="*/ 2500 w 10000"/>
              <a:gd name="connsiteY1" fmla="*/ 4077 h 10923"/>
              <a:gd name="connsiteX2" fmla="*/ 5000 w 10000"/>
              <a:gd name="connsiteY2" fmla="*/ 1923 h 10923"/>
              <a:gd name="connsiteX3" fmla="*/ 7489 w 10000"/>
              <a:gd name="connsiteY3" fmla="*/ 0 h 10923"/>
              <a:gd name="connsiteX4" fmla="*/ 10000 w 10000"/>
              <a:gd name="connsiteY4" fmla="*/ 1923 h 10923"/>
              <a:gd name="connsiteX5" fmla="*/ 10000 w 10000"/>
              <a:gd name="connsiteY5" fmla="*/ 9923 h 10923"/>
              <a:gd name="connsiteX6" fmla="*/ 7500 w 10000"/>
              <a:gd name="connsiteY6" fmla="*/ 7539 h 10923"/>
              <a:gd name="connsiteX7" fmla="*/ 5011 w 10000"/>
              <a:gd name="connsiteY7" fmla="*/ 9346 h 10923"/>
              <a:gd name="connsiteX8" fmla="*/ 2500 w 10000"/>
              <a:gd name="connsiteY8" fmla="*/ 10923 h 10923"/>
              <a:gd name="connsiteX9" fmla="*/ 0 w 10000"/>
              <a:gd name="connsiteY9" fmla="*/ 9923 h 10923"/>
              <a:gd name="connsiteX10" fmla="*/ 0 w 10000"/>
              <a:gd name="connsiteY10" fmla="*/ 1923 h 10923"/>
              <a:gd name="connsiteX0" fmla="*/ 0 w 10000"/>
              <a:gd name="connsiteY0" fmla="*/ 1923 h 11500"/>
              <a:gd name="connsiteX1" fmla="*/ 2500 w 10000"/>
              <a:gd name="connsiteY1" fmla="*/ 4077 h 11500"/>
              <a:gd name="connsiteX2" fmla="*/ 5000 w 10000"/>
              <a:gd name="connsiteY2" fmla="*/ 1923 h 11500"/>
              <a:gd name="connsiteX3" fmla="*/ 7489 w 10000"/>
              <a:gd name="connsiteY3" fmla="*/ 0 h 11500"/>
              <a:gd name="connsiteX4" fmla="*/ 10000 w 10000"/>
              <a:gd name="connsiteY4" fmla="*/ 1923 h 11500"/>
              <a:gd name="connsiteX5" fmla="*/ 10000 w 10000"/>
              <a:gd name="connsiteY5" fmla="*/ 9923 h 11500"/>
              <a:gd name="connsiteX6" fmla="*/ 7500 w 10000"/>
              <a:gd name="connsiteY6" fmla="*/ 7539 h 11500"/>
              <a:gd name="connsiteX7" fmla="*/ 5011 w 10000"/>
              <a:gd name="connsiteY7" fmla="*/ 9346 h 11500"/>
              <a:gd name="connsiteX8" fmla="*/ 2478 w 10000"/>
              <a:gd name="connsiteY8" fmla="*/ 11500 h 11500"/>
              <a:gd name="connsiteX9" fmla="*/ 0 w 10000"/>
              <a:gd name="connsiteY9" fmla="*/ 9923 h 11500"/>
              <a:gd name="connsiteX10" fmla="*/ 0 w 10000"/>
              <a:gd name="connsiteY10" fmla="*/ 1923 h 11500"/>
              <a:gd name="connsiteX0" fmla="*/ 0 w 10000"/>
              <a:gd name="connsiteY0" fmla="*/ 1923 h 12538"/>
              <a:gd name="connsiteX1" fmla="*/ 2500 w 10000"/>
              <a:gd name="connsiteY1" fmla="*/ 4077 h 12538"/>
              <a:gd name="connsiteX2" fmla="*/ 5000 w 10000"/>
              <a:gd name="connsiteY2" fmla="*/ 1923 h 12538"/>
              <a:gd name="connsiteX3" fmla="*/ 7489 w 10000"/>
              <a:gd name="connsiteY3" fmla="*/ 0 h 12538"/>
              <a:gd name="connsiteX4" fmla="*/ 10000 w 10000"/>
              <a:gd name="connsiteY4" fmla="*/ 1923 h 12538"/>
              <a:gd name="connsiteX5" fmla="*/ 10000 w 10000"/>
              <a:gd name="connsiteY5" fmla="*/ 9923 h 12538"/>
              <a:gd name="connsiteX6" fmla="*/ 7500 w 10000"/>
              <a:gd name="connsiteY6" fmla="*/ 7539 h 12538"/>
              <a:gd name="connsiteX7" fmla="*/ 5011 w 10000"/>
              <a:gd name="connsiteY7" fmla="*/ 9346 h 12538"/>
              <a:gd name="connsiteX8" fmla="*/ 2478 w 10000"/>
              <a:gd name="connsiteY8" fmla="*/ 12538 h 12538"/>
              <a:gd name="connsiteX9" fmla="*/ 0 w 10000"/>
              <a:gd name="connsiteY9" fmla="*/ 9923 h 12538"/>
              <a:gd name="connsiteX10" fmla="*/ 0 w 10000"/>
              <a:gd name="connsiteY10" fmla="*/ 1923 h 12538"/>
              <a:gd name="connsiteX0" fmla="*/ 0 w 10000"/>
              <a:gd name="connsiteY0" fmla="*/ 1923 h 12538"/>
              <a:gd name="connsiteX1" fmla="*/ 2500 w 10000"/>
              <a:gd name="connsiteY1" fmla="*/ 5231 h 12538"/>
              <a:gd name="connsiteX2" fmla="*/ 5000 w 10000"/>
              <a:gd name="connsiteY2" fmla="*/ 1923 h 12538"/>
              <a:gd name="connsiteX3" fmla="*/ 7489 w 10000"/>
              <a:gd name="connsiteY3" fmla="*/ 0 h 12538"/>
              <a:gd name="connsiteX4" fmla="*/ 10000 w 10000"/>
              <a:gd name="connsiteY4" fmla="*/ 1923 h 12538"/>
              <a:gd name="connsiteX5" fmla="*/ 10000 w 10000"/>
              <a:gd name="connsiteY5" fmla="*/ 9923 h 12538"/>
              <a:gd name="connsiteX6" fmla="*/ 7500 w 10000"/>
              <a:gd name="connsiteY6" fmla="*/ 7539 h 12538"/>
              <a:gd name="connsiteX7" fmla="*/ 5011 w 10000"/>
              <a:gd name="connsiteY7" fmla="*/ 9346 h 12538"/>
              <a:gd name="connsiteX8" fmla="*/ 2478 w 10000"/>
              <a:gd name="connsiteY8" fmla="*/ 12538 h 12538"/>
              <a:gd name="connsiteX9" fmla="*/ 0 w 10000"/>
              <a:gd name="connsiteY9" fmla="*/ 9923 h 12538"/>
              <a:gd name="connsiteX10" fmla="*/ 0 w 10000"/>
              <a:gd name="connsiteY10" fmla="*/ 1923 h 12538"/>
              <a:gd name="connsiteX0" fmla="*/ 0 w 10000"/>
              <a:gd name="connsiteY0" fmla="*/ 1923 h 12192"/>
              <a:gd name="connsiteX1" fmla="*/ 2500 w 10000"/>
              <a:gd name="connsiteY1" fmla="*/ 5231 h 12192"/>
              <a:gd name="connsiteX2" fmla="*/ 5000 w 10000"/>
              <a:gd name="connsiteY2" fmla="*/ 1923 h 12192"/>
              <a:gd name="connsiteX3" fmla="*/ 7489 w 10000"/>
              <a:gd name="connsiteY3" fmla="*/ 0 h 12192"/>
              <a:gd name="connsiteX4" fmla="*/ 10000 w 10000"/>
              <a:gd name="connsiteY4" fmla="*/ 1923 h 12192"/>
              <a:gd name="connsiteX5" fmla="*/ 10000 w 10000"/>
              <a:gd name="connsiteY5" fmla="*/ 9923 h 12192"/>
              <a:gd name="connsiteX6" fmla="*/ 7500 w 10000"/>
              <a:gd name="connsiteY6" fmla="*/ 7539 h 12192"/>
              <a:gd name="connsiteX7" fmla="*/ 5011 w 10000"/>
              <a:gd name="connsiteY7" fmla="*/ 9346 h 12192"/>
              <a:gd name="connsiteX8" fmla="*/ 2478 w 10000"/>
              <a:gd name="connsiteY8" fmla="*/ 12192 h 12192"/>
              <a:gd name="connsiteX9" fmla="*/ 0 w 10000"/>
              <a:gd name="connsiteY9" fmla="*/ 9923 h 12192"/>
              <a:gd name="connsiteX10" fmla="*/ 0 w 10000"/>
              <a:gd name="connsiteY10" fmla="*/ 1923 h 12192"/>
              <a:gd name="connsiteX0" fmla="*/ 0 w 10000"/>
              <a:gd name="connsiteY0" fmla="*/ 2385 h 12654"/>
              <a:gd name="connsiteX1" fmla="*/ 2500 w 10000"/>
              <a:gd name="connsiteY1" fmla="*/ 5693 h 12654"/>
              <a:gd name="connsiteX2" fmla="*/ 5000 w 10000"/>
              <a:gd name="connsiteY2" fmla="*/ 2385 h 12654"/>
              <a:gd name="connsiteX3" fmla="*/ 7489 w 10000"/>
              <a:gd name="connsiteY3" fmla="*/ 0 h 12654"/>
              <a:gd name="connsiteX4" fmla="*/ 10000 w 10000"/>
              <a:gd name="connsiteY4" fmla="*/ 2385 h 12654"/>
              <a:gd name="connsiteX5" fmla="*/ 10000 w 10000"/>
              <a:gd name="connsiteY5" fmla="*/ 10385 h 12654"/>
              <a:gd name="connsiteX6" fmla="*/ 7500 w 10000"/>
              <a:gd name="connsiteY6" fmla="*/ 8001 h 12654"/>
              <a:gd name="connsiteX7" fmla="*/ 5011 w 10000"/>
              <a:gd name="connsiteY7" fmla="*/ 9808 h 12654"/>
              <a:gd name="connsiteX8" fmla="*/ 2478 w 10000"/>
              <a:gd name="connsiteY8" fmla="*/ 12654 h 12654"/>
              <a:gd name="connsiteX9" fmla="*/ 0 w 10000"/>
              <a:gd name="connsiteY9" fmla="*/ 10385 h 12654"/>
              <a:gd name="connsiteX10" fmla="*/ 0 w 10000"/>
              <a:gd name="connsiteY10" fmla="*/ 2385 h 12654"/>
              <a:gd name="connsiteX0" fmla="*/ 0 w 10000"/>
              <a:gd name="connsiteY0" fmla="*/ 2385 h 12654"/>
              <a:gd name="connsiteX1" fmla="*/ 2500 w 10000"/>
              <a:gd name="connsiteY1" fmla="*/ 5693 h 12654"/>
              <a:gd name="connsiteX2" fmla="*/ 5000 w 10000"/>
              <a:gd name="connsiteY2" fmla="*/ 2385 h 12654"/>
              <a:gd name="connsiteX3" fmla="*/ 7489 w 10000"/>
              <a:gd name="connsiteY3" fmla="*/ 0 h 12654"/>
              <a:gd name="connsiteX4" fmla="*/ 10000 w 10000"/>
              <a:gd name="connsiteY4" fmla="*/ 2385 h 12654"/>
              <a:gd name="connsiteX5" fmla="*/ 10000 w 10000"/>
              <a:gd name="connsiteY5" fmla="*/ 10385 h 12654"/>
              <a:gd name="connsiteX6" fmla="*/ 7500 w 10000"/>
              <a:gd name="connsiteY6" fmla="*/ 7540 h 12654"/>
              <a:gd name="connsiteX7" fmla="*/ 5011 w 10000"/>
              <a:gd name="connsiteY7" fmla="*/ 9808 h 12654"/>
              <a:gd name="connsiteX8" fmla="*/ 2478 w 10000"/>
              <a:gd name="connsiteY8" fmla="*/ 12654 h 12654"/>
              <a:gd name="connsiteX9" fmla="*/ 0 w 10000"/>
              <a:gd name="connsiteY9" fmla="*/ 10385 h 12654"/>
              <a:gd name="connsiteX10" fmla="*/ 0 w 10000"/>
              <a:gd name="connsiteY10" fmla="*/ 2385 h 1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2654">
                <a:moveTo>
                  <a:pt x="0" y="2385"/>
                </a:moveTo>
                <a:cubicBezTo>
                  <a:pt x="0" y="2937"/>
                  <a:pt x="1119" y="5693"/>
                  <a:pt x="2500" y="5693"/>
                </a:cubicBezTo>
                <a:cubicBezTo>
                  <a:pt x="3881" y="5693"/>
                  <a:pt x="4169" y="3334"/>
                  <a:pt x="5000" y="2385"/>
                </a:cubicBezTo>
                <a:cubicBezTo>
                  <a:pt x="5831" y="1436"/>
                  <a:pt x="6108" y="0"/>
                  <a:pt x="7489" y="0"/>
                </a:cubicBezTo>
                <a:cubicBezTo>
                  <a:pt x="8870" y="0"/>
                  <a:pt x="10000" y="1833"/>
                  <a:pt x="10000" y="2385"/>
                </a:cubicBezTo>
                <a:lnTo>
                  <a:pt x="10000" y="10385"/>
                </a:lnTo>
                <a:cubicBezTo>
                  <a:pt x="10000" y="9833"/>
                  <a:pt x="8331" y="7636"/>
                  <a:pt x="7500" y="7540"/>
                </a:cubicBezTo>
                <a:cubicBezTo>
                  <a:pt x="6669" y="7444"/>
                  <a:pt x="5848" y="8956"/>
                  <a:pt x="5011" y="9808"/>
                </a:cubicBezTo>
                <a:cubicBezTo>
                  <a:pt x="4174" y="10660"/>
                  <a:pt x="3859" y="12654"/>
                  <a:pt x="2478" y="12654"/>
                </a:cubicBezTo>
                <a:cubicBezTo>
                  <a:pt x="1097" y="12654"/>
                  <a:pt x="0" y="10937"/>
                  <a:pt x="0" y="10385"/>
                </a:cubicBezTo>
                <a:lnTo>
                  <a:pt x="0" y="2385"/>
                </a:lnTo>
                <a:close/>
              </a:path>
            </a:pathLst>
          </a:cu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A53EF8A-2138-BEC6-B988-A7E10D1FF6B8}"/>
              </a:ext>
            </a:extLst>
          </p:cNvPr>
          <p:cNvSpPr>
            <a:spLocks noGrp="1"/>
          </p:cNvSpPr>
          <p:nvPr>
            <p:ph type="title"/>
          </p:nvPr>
        </p:nvSpPr>
        <p:spPr>
          <a:xfrm>
            <a:off x="1" y="0"/>
            <a:ext cx="12191999" cy="1226220"/>
          </a:xfrm>
        </p:spPr>
        <p:txBody>
          <a:bodyPr anchor="ctr">
            <a:normAutofit fontScale="90000"/>
          </a:bodyPr>
          <a:lstStyle/>
          <a:p>
            <a:pPr>
              <a:lnSpc>
                <a:spcPct val="100000"/>
              </a:lnSpc>
            </a:pPr>
            <a:r>
              <a:rPr lang="en-US" sz="4000" dirty="0"/>
              <a:t>Long-Term Outcomes of </a:t>
            </a:r>
            <a:br>
              <a:rPr lang="en-US" sz="4000" dirty="0"/>
            </a:br>
            <a:r>
              <a:rPr lang="en-US" sz="4000" dirty="0"/>
              <a:t>Prenatal Exposure to Methamphetamine</a:t>
            </a:r>
            <a:endParaRPr lang="en-US" dirty="0"/>
          </a:p>
        </p:txBody>
      </p:sp>
      <p:sp>
        <p:nvSpPr>
          <p:cNvPr id="5" name="Content Placeholder 4">
            <a:extLst>
              <a:ext uri="{FF2B5EF4-FFF2-40B4-BE49-F238E27FC236}">
                <a16:creationId xmlns:a16="http://schemas.microsoft.com/office/drawing/2014/main" id="{056EAEF9-8515-27D1-7094-34F15D28DB6E}"/>
              </a:ext>
            </a:extLst>
          </p:cNvPr>
          <p:cNvSpPr>
            <a:spLocks noGrp="1"/>
          </p:cNvSpPr>
          <p:nvPr>
            <p:ph idx="1"/>
          </p:nvPr>
        </p:nvSpPr>
        <p:spPr>
          <a:xfrm>
            <a:off x="134055" y="2655689"/>
            <a:ext cx="2286000" cy="1326237"/>
          </a:xfrm>
          <a:prstGeom prst="roundRect">
            <a:avLst/>
          </a:prstGeom>
          <a:solidFill>
            <a:schemeClr val="accent2">
              <a:lumMod val="75000"/>
              <a:alpha val="90000"/>
            </a:schemeClr>
          </a:solidFill>
          <a:ln w="57150">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lIns="91440" tIns="0" rIns="91440" bIns="0" anchor="ctr"/>
          <a:lstStyle/>
          <a:p>
            <a:pPr>
              <a:lnSpc>
                <a:spcPct val="100000"/>
              </a:lnSpc>
              <a:spcBef>
                <a:spcPts val="600"/>
              </a:spcBef>
              <a:spcAft>
                <a:spcPts val="600"/>
              </a:spcAft>
            </a:pPr>
            <a:r>
              <a:rPr lang="en-US" sz="2000" dirty="0">
                <a:solidFill>
                  <a:schemeClr val="bg1"/>
                </a:solidFill>
              </a:rPr>
              <a:t>Delayed Gross Motor Skills</a:t>
            </a:r>
          </a:p>
        </p:txBody>
      </p:sp>
      <p:sp>
        <p:nvSpPr>
          <p:cNvPr id="3" name="Content Placeholder 2">
            <a:extLst>
              <a:ext uri="{FF2B5EF4-FFF2-40B4-BE49-F238E27FC236}">
                <a16:creationId xmlns:a16="http://schemas.microsoft.com/office/drawing/2014/main" id="{B7C95A81-A17A-35D6-1340-C4E5B46CD2A6}"/>
              </a:ext>
            </a:extLst>
          </p:cNvPr>
          <p:cNvSpPr>
            <a:spLocks noGrp="1"/>
          </p:cNvSpPr>
          <p:nvPr>
            <p:ph sz="quarter" idx="11"/>
          </p:nvPr>
        </p:nvSpPr>
        <p:spPr>
          <a:xfrm>
            <a:off x="2593293" y="2968832"/>
            <a:ext cx="2286000" cy="1447345"/>
          </a:xfrm>
          <a:prstGeom prst="roundRect">
            <a:avLst/>
          </a:prstGeom>
          <a:solidFill>
            <a:schemeClr val="accent4">
              <a:lumMod val="75000"/>
              <a:alpha val="90000"/>
            </a:schemeClr>
          </a:solidFill>
          <a:ln w="57150">
            <a:solidFill>
              <a:schemeClr val="accent4">
                <a:lumMod val="75000"/>
              </a:schemeClr>
            </a:solidFill>
          </a:ln>
        </p:spPr>
        <p:txBody>
          <a:bodyPr lIns="91440" tIns="0" rIns="0" bIns="0" anchor="ctr"/>
          <a:lstStyle/>
          <a:p>
            <a:pPr algn="ctr">
              <a:lnSpc>
                <a:spcPct val="100000"/>
              </a:lnSpc>
              <a:spcBef>
                <a:spcPts val="0"/>
              </a:spcBef>
            </a:pPr>
            <a:r>
              <a:rPr lang="en-US" sz="2000" dirty="0">
                <a:solidFill>
                  <a:schemeClr val="bg1"/>
                </a:solidFill>
              </a:rPr>
              <a:t>Neurocognitive Deficits</a:t>
            </a:r>
          </a:p>
        </p:txBody>
      </p:sp>
      <p:sp>
        <p:nvSpPr>
          <p:cNvPr id="6" name="Content Placeholder 5">
            <a:extLst>
              <a:ext uri="{FF2B5EF4-FFF2-40B4-BE49-F238E27FC236}">
                <a16:creationId xmlns:a16="http://schemas.microsoft.com/office/drawing/2014/main" id="{37AE93ED-C30C-436E-28A5-C9997954E639}"/>
              </a:ext>
            </a:extLst>
          </p:cNvPr>
          <p:cNvSpPr>
            <a:spLocks noGrp="1"/>
          </p:cNvSpPr>
          <p:nvPr>
            <p:ph sz="quarter" idx="12"/>
          </p:nvPr>
        </p:nvSpPr>
        <p:spPr>
          <a:xfrm>
            <a:off x="5052531" y="2476784"/>
            <a:ext cx="1985771" cy="1420775"/>
          </a:xfrm>
          <a:prstGeom prst="roundRect">
            <a:avLst/>
          </a:prstGeom>
          <a:solidFill>
            <a:schemeClr val="accent1">
              <a:alpha val="90000"/>
            </a:schemeClr>
          </a:solidFill>
          <a:ln w="57150">
            <a:solidFill>
              <a:schemeClr val="accent1"/>
            </a:solidFill>
          </a:ln>
        </p:spPr>
        <p:txBody>
          <a:bodyPr lIns="91440" tIns="0" rIns="0" bIns="0"/>
          <a:lstStyle/>
          <a:p>
            <a:pPr algn="ctr">
              <a:lnSpc>
                <a:spcPct val="100000"/>
              </a:lnSpc>
              <a:spcBef>
                <a:spcPts val="600"/>
              </a:spcBef>
              <a:spcAft>
                <a:spcPts val="600"/>
              </a:spcAft>
            </a:pPr>
            <a:r>
              <a:rPr lang="en-US" sz="2000" dirty="0">
                <a:solidFill>
                  <a:schemeClr val="bg1"/>
                </a:solidFill>
              </a:rPr>
              <a:t>Emotional Reactivity</a:t>
            </a:r>
          </a:p>
        </p:txBody>
      </p:sp>
      <p:sp>
        <p:nvSpPr>
          <p:cNvPr id="7" name="Content Placeholder 6">
            <a:extLst>
              <a:ext uri="{FF2B5EF4-FFF2-40B4-BE49-F238E27FC236}">
                <a16:creationId xmlns:a16="http://schemas.microsoft.com/office/drawing/2014/main" id="{582AF90B-9324-8BBA-6005-4B4898BBDC03}"/>
              </a:ext>
            </a:extLst>
          </p:cNvPr>
          <p:cNvSpPr>
            <a:spLocks noGrp="1"/>
          </p:cNvSpPr>
          <p:nvPr>
            <p:ph sz="quarter" idx="13"/>
          </p:nvPr>
        </p:nvSpPr>
        <p:spPr>
          <a:xfrm>
            <a:off x="7211540" y="2084788"/>
            <a:ext cx="2189488" cy="1420774"/>
          </a:xfrm>
          <a:prstGeom prst="roundRect">
            <a:avLst/>
          </a:prstGeom>
          <a:solidFill>
            <a:schemeClr val="accent3">
              <a:lumMod val="75000"/>
              <a:alpha val="90000"/>
            </a:schemeClr>
          </a:solidFill>
          <a:ln w="57150">
            <a:solidFill>
              <a:schemeClr val="accent3">
                <a:lumMod val="75000"/>
              </a:schemeClr>
            </a:solidFill>
          </a:ln>
        </p:spPr>
        <p:txBody>
          <a:bodyPr lIns="0" tIns="0" rIns="0" bIns="0"/>
          <a:lstStyle/>
          <a:p>
            <a:pPr algn="ctr">
              <a:lnSpc>
                <a:spcPct val="100000"/>
              </a:lnSpc>
              <a:spcBef>
                <a:spcPts val="600"/>
              </a:spcBef>
              <a:spcAft>
                <a:spcPts val="600"/>
              </a:spcAft>
            </a:pPr>
            <a:r>
              <a:rPr lang="en-US" sz="2000" dirty="0">
                <a:solidFill>
                  <a:schemeClr val="bg1"/>
                </a:solidFill>
              </a:rPr>
              <a:t>Anxiety &amp; Depression</a:t>
            </a:r>
          </a:p>
        </p:txBody>
      </p:sp>
      <p:sp>
        <p:nvSpPr>
          <p:cNvPr id="8" name="Content Placeholder 7">
            <a:extLst>
              <a:ext uri="{FF2B5EF4-FFF2-40B4-BE49-F238E27FC236}">
                <a16:creationId xmlns:a16="http://schemas.microsoft.com/office/drawing/2014/main" id="{A57B5A81-7D30-D9CC-4E28-7D567C213D7F}"/>
              </a:ext>
            </a:extLst>
          </p:cNvPr>
          <p:cNvSpPr>
            <a:spLocks noGrp="1"/>
          </p:cNvSpPr>
          <p:nvPr>
            <p:ph sz="quarter" idx="14"/>
          </p:nvPr>
        </p:nvSpPr>
        <p:spPr>
          <a:xfrm>
            <a:off x="9574265" y="2313666"/>
            <a:ext cx="2483680" cy="1496851"/>
          </a:xfrm>
          <a:prstGeom prst="roundRect">
            <a:avLst/>
          </a:prstGeom>
          <a:solidFill>
            <a:schemeClr val="accent5">
              <a:alpha val="90000"/>
            </a:schemeClr>
          </a:solidFill>
          <a:ln w="57150">
            <a:solidFill>
              <a:schemeClr val="accent5"/>
            </a:solidFill>
          </a:ln>
        </p:spPr>
        <p:txBody>
          <a:bodyPr wrap="square" lIns="0" tIns="0" rIns="0" bIns="0"/>
          <a:lstStyle/>
          <a:p>
            <a:pPr algn="ctr">
              <a:spcBef>
                <a:spcPts val="0"/>
              </a:spcBef>
            </a:pPr>
            <a:r>
              <a:rPr lang="en-US" sz="2000" dirty="0">
                <a:solidFill>
                  <a:schemeClr val="bg1"/>
                </a:solidFill>
              </a:rPr>
              <a:t>Attention-Deficit/</a:t>
            </a:r>
          </a:p>
          <a:p>
            <a:pPr algn="ctr">
              <a:spcBef>
                <a:spcPts val="0"/>
              </a:spcBef>
            </a:pPr>
            <a:r>
              <a:rPr lang="en-US" sz="2000" dirty="0">
                <a:solidFill>
                  <a:schemeClr val="bg1"/>
                </a:solidFill>
              </a:rPr>
              <a:t>Hyperactivity Disorder</a:t>
            </a:r>
          </a:p>
        </p:txBody>
      </p:sp>
      <p:sp>
        <p:nvSpPr>
          <p:cNvPr id="4" name="Footer Placeholder 3">
            <a:extLst>
              <a:ext uri="{FF2B5EF4-FFF2-40B4-BE49-F238E27FC236}">
                <a16:creationId xmlns:a16="http://schemas.microsoft.com/office/drawing/2014/main" id="{6B4AFCFE-7B6C-45C5-B720-420B73335F19}"/>
              </a:ext>
            </a:extLst>
          </p:cNvPr>
          <p:cNvSpPr>
            <a:spLocks noGrp="1"/>
          </p:cNvSpPr>
          <p:nvPr>
            <p:ph type="ftr" sz="quarter" idx="25"/>
          </p:nvPr>
        </p:nvSpPr>
        <p:spPr>
          <a:xfrm>
            <a:off x="5937059" y="6449089"/>
            <a:ext cx="6064155" cy="512214"/>
          </a:xfrm>
        </p:spPr>
        <p:txBody>
          <a:bodyPr/>
          <a:lstStyle/>
          <a:p>
            <a:pPr>
              <a:lnSpc>
                <a:spcPct val="107000"/>
              </a:lnSpc>
            </a:pPr>
            <a:r>
              <a:rPr lang="en-US" i="0" dirty="0">
                <a:solidFill>
                  <a:schemeClr val="tx1"/>
                </a:solidFill>
                <a:ea typeface="Calibri" panose="020F0502020204030204" pitchFamily="34" charset="0"/>
              </a:rPr>
              <a:t>(</a:t>
            </a:r>
            <a:r>
              <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2021; </a:t>
            </a:r>
            <a:r>
              <a:rPr lang="en-US" i="0" dirty="0">
                <a:solidFill>
                  <a:schemeClr val="tx1"/>
                </a:solidFill>
                <a:ea typeface="Calibri" panose="020F0502020204030204" pitchFamily="34" charset="0"/>
              </a:rPr>
              <a:t>Behnke et al., 2013)</a:t>
            </a:r>
          </a:p>
        </p:txBody>
      </p:sp>
      <p:pic>
        <p:nvPicPr>
          <p:cNvPr id="53" name="Content Placeholder 52">
            <a:extLst>
              <a:ext uri="{FF2B5EF4-FFF2-40B4-BE49-F238E27FC236}">
                <a16:creationId xmlns:a16="http://schemas.microsoft.com/office/drawing/2014/main" id="{DDACC16F-6D08-C6A3-8AA0-AAC69AC09EBB}"/>
              </a:ext>
              <a:ext uri="{C183D7F6-B498-43B3-948B-1728B52AA6E4}">
                <adec:decorative xmlns:adec="http://schemas.microsoft.com/office/drawing/2017/decorative" val="1"/>
              </a:ext>
            </a:extLst>
          </p:cNvPr>
          <p:cNvPicPr>
            <a:picLocks noGrp="1" noChangeAspect="1"/>
          </p:cNvPicPr>
          <p:nvPr>
            <p:ph sz="quarter" idx="2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5722" y="5492876"/>
            <a:ext cx="1069337" cy="1069337"/>
          </a:xfrm>
        </p:spPr>
      </p:pic>
      <p:pic>
        <p:nvPicPr>
          <p:cNvPr id="55" name="Graphic 54">
            <a:extLst>
              <a:ext uri="{FF2B5EF4-FFF2-40B4-BE49-F238E27FC236}">
                <a16:creationId xmlns:a16="http://schemas.microsoft.com/office/drawing/2014/main" id="{D65A1274-F08C-7FC3-6D48-06C4C90966B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10073" y="4423596"/>
            <a:ext cx="1704102" cy="1704102"/>
          </a:xfrm>
          <a:prstGeom prst="rect">
            <a:avLst/>
          </a:prstGeom>
        </p:spPr>
      </p:pic>
      <p:pic>
        <p:nvPicPr>
          <p:cNvPr id="59" name="Graphic 58">
            <a:extLst>
              <a:ext uri="{FF2B5EF4-FFF2-40B4-BE49-F238E27FC236}">
                <a16:creationId xmlns:a16="http://schemas.microsoft.com/office/drawing/2014/main" id="{526ECBE0-2AEA-F1C5-7F61-4B5949875C2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37697" y="4317230"/>
            <a:ext cx="1486247" cy="1486247"/>
          </a:xfrm>
          <a:prstGeom prst="rect">
            <a:avLst/>
          </a:prstGeom>
        </p:spPr>
      </p:pic>
      <p:pic>
        <p:nvPicPr>
          <p:cNvPr id="66" name="Content Placeholder 45">
            <a:extLst>
              <a:ext uri="{FF2B5EF4-FFF2-40B4-BE49-F238E27FC236}">
                <a16:creationId xmlns:a16="http://schemas.microsoft.com/office/drawing/2014/main" id="{F5C4C0EB-398B-392A-F01E-BCFA7C8FE16E}"/>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rot="10800000">
            <a:off x="871442" y="5060349"/>
            <a:ext cx="713267" cy="713267"/>
          </a:xfrm>
          <a:prstGeom prst="rect">
            <a:avLst/>
          </a:prstGeom>
        </p:spPr>
      </p:pic>
      <p:sp>
        <p:nvSpPr>
          <p:cNvPr id="67" name="Flowchart: Connector 66">
            <a:extLst>
              <a:ext uri="{FF2B5EF4-FFF2-40B4-BE49-F238E27FC236}">
                <a16:creationId xmlns:a16="http://schemas.microsoft.com/office/drawing/2014/main" id="{C55C1AE8-9EB7-9D33-AFA7-D7C5BB4325C1}"/>
              </a:ext>
              <a:ext uri="{C183D7F6-B498-43B3-948B-1728B52AA6E4}">
                <adec:decorative xmlns:adec="http://schemas.microsoft.com/office/drawing/2017/decorative" val="1"/>
              </a:ext>
            </a:extLst>
          </p:cNvPr>
          <p:cNvSpPr/>
          <p:nvPr/>
        </p:nvSpPr>
        <p:spPr>
          <a:xfrm>
            <a:off x="1166470" y="5275647"/>
            <a:ext cx="137160" cy="137030"/>
          </a:xfrm>
          <a:prstGeom prst="flowChartConnector">
            <a:avLst/>
          </a:prstGeom>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9" name="Straight Connector 78">
            <a:extLst>
              <a:ext uri="{FF2B5EF4-FFF2-40B4-BE49-F238E27FC236}">
                <a16:creationId xmlns:a16="http://schemas.microsoft.com/office/drawing/2014/main" id="{779F06D6-DB73-5C5B-7640-65D75C26C4D3}"/>
              </a:ext>
              <a:ext uri="{C183D7F6-B498-43B3-948B-1728B52AA6E4}">
                <adec:decorative xmlns:adec="http://schemas.microsoft.com/office/drawing/2017/decorative" val="1"/>
              </a:ext>
            </a:extLst>
          </p:cNvPr>
          <p:cNvCxnSpPr>
            <a:cxnSpLocks/>
          </p:cNvCxnSpPr>
          <p:nvPr/>
        </p:nvCxnSpPr>
        <p:spPr>
          <a:xfrm>
            <a:off x="1224657" y="3975657"/>
            <a:ext cx="0" cy="1188720"/>
          </a:xfrm>
          <a:prstGeom prst="line">
            <a:avLst/>
          </a:prstGeom>
          <a:ln w="5715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69" name="Content Placeholder 45">
            <a:extLst>
              <a:ext uri="{FF2B5EF4-FFF2-40B4-BE49-F238E27FC236}">
                <a16:creationId xmlns:a16="http://schemas.microsoft.com/office/drawing/2014/main" id="{FDD05906-B4E1-A5B4-2256-33647FECE6AC}"/>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rot="10800000">
            <a:off x="3321666" y="5361962"/>
            <a:ext cx="713267" cy="713267"/>
          </a:xfrm>
          <a:prstGeom prst="rect">
            <a:avLst/>
          </a:prstGeom>
        </p:spPr>
      </p:pic>
      <p:sp>
        <p:nvSpPr>
          <p:cNvPr id="70" name="Flowchart: Connector 69">
            <a:extLst>
              <a:ext uri="{FF2B5EF4-FFF2-40B4-BE49-F238E27FC236}">
                <a16:creationId xmlns:a16="http://schemas.microsoft.com/office/drawing/2014/main" id="{BD7C4F57-0767-FDD4-1CFB-674A1F4D2CDB}"/>
              </a:ext>
              <a:ext uri="{C183D7F6-B498-43B3-948B-1728B52AA6E4}">
                <adec:decorative xmlns:adec="http://schemas.microsoft.com/office/drawing/2017/decorative" val="1"/>
              </a:ext>
            </a:extLst>
          </p:cNvPr>
          <p:cNvSpPr/>
          <p:nvPr/>
        </p:nvSpPr>
        <p:spPr>
          <a:xfrm>
            <a:off x="3616694" y="5577260"/>
            <a:ext cx="137160" cy="137030"/>
          </a:xfrm>
          <a:prstGeom prst="flowChartConnector">
            <a:avLst/>
          </a:prstGeom>
          <a:solidFill>
            <a:schemeClr val="accent4">
              <a:lumMod val="75000"/>
            </a:schemeClr>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81" name="Straight Connector 80">
            <a:extLst>
              <a:ext uri="{FF2B5EF4-FFF2-40B4-BE49-F238E27FC236}">
                <a16:creationId xmlns:a16="http://schemas.microsoft.com/office/drawing/2014/main" id="{E7BB1853-523F-FCC3-114F-C88D65ADD859}"/>
              </a:ext>
              <a:ext uri="{C183D7F6-B498-43B3-948B-1728B52AA6E4}">
                <adec:decorative xmlns:adec="http://schemas.microsoft.com/office/drawing/2017/decorative" val="1"/>
              </a:ext>
            </a:extLst>
          </p:cNvPr>
          <p:cNvCxnSpPr>
            <a:cxnSpLocks/>
          </p:cNvCxnSpPr>
          <p:nvPr/>
        </p:nvCxnSpPr>
        <p:spPr>
          <a:xfrm>
            <a:off x="3674471" y="4415806"/>
            <a:ext cx="6974" cy="1005840"/>
          </a:xfrm>
          <a:prstGeom prst="line">
            <a:avLst/>
          </a:prstGeom>
          <a:ln w="5715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86F9501-528E-39C9-0563-4950A1F7FE7A}"/>
              </a:ext>
              <a:ext uri="{C183D7F6-B498-43B3-948B-1728B52AA6E4}">
                <adec:decorative xmlns:adec="http://schemas.microsoft.com/office/drawing/2017/decorative" val="1"/>
              </a:ext>
            </a:extLst>
          </p:cNvPr>
          <p:cNvCxnSpPr>
            <a:cxnSpLocks/>
          </p:cNvCxnSpPr>
          <p:nvPr/>
        </p:nvCxnSpPr>
        <p:spPr>
          <a:xfrm>
            <a:off x="6093387" y="3917627"/>
            <a:ext cx="11818" cy="914400"/>
          </a:xfrm>
          <a:prstGeom prst="line">
            <a:avLst/>
          </a:prstGeom>
          <a:ln w="571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pic>
        <p:nvPicPr>
          <p:cNvPr id="84" name="Content Placeholder 45">
            <a:extLst>
              <a:ext uri="{FF2B5EF4-FFF2-40B4-BE49-F238E27FC236}">
                <a16:creationId xmlns:a16="http://schemas.microsoft.com/office/drawing/2014/main" id="{8E41D906-D1E1-9FDA-D280-C4AB7C56E646}"/>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rot="10800000">
            <a:off x="5737281" y="4755361"/>
            <a:ext cx="713267" cy="713267"/>
          </a:xfrm>
          <a:prstGeom prst="rect">
            <a:avLst/>
          </a:prstGeom>
        </p:spPr>
      </p:pic>
      <p:sp>
        <p:nvSpPr>
          <p:cNvPr id="85" name="Flowchart: Connector 84">
            <a:extLst>
              <a:ext uri="{FF2B5EF4-FFF2-40B4-BE49-F238E27FC236}">
                <a16:creationId xmlns:a16="http://schemas.microsoft.com/office/drawing/2014/main" id="{619E2C95-8518-CEBF-1D2F-4CB9D2A1DDD7}"/>
              </a:ext>
              <a:ext uri="{C183D7F6-B498-43B3-948B-1728B52AA6E4}">
                <adec:decorative xmlns:adec="http://schemas.microsoft.com/office/drawing/2017/decorative" val="1"/>
              </a:ext>
            </a:extLst>
          </p:cNvPr>
          <p:cNvSpPr/>
          <p:nvPr/>
        </p:nvSpPr>
        <p:spPr>
          <a:xfrm>
            <a:off x="6032309" y="4970659"/>
            <a:ext cx="137160" cy="137030"/>
          </a:xfrm>
          <a:prstGeom prst="flowChartConnector">
            <a:avLst/>
          </a:prstGeom>
          <a:solidFill>
            <a:schemeClr val="accent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89" name="Straight Connector 88">
            <a:extLst>
              <a:ext uri="{FF2B5EF4-FFF2-40B4-BE49-F238E27FC236}">
                <a16:creationId xmlns:a16="http://schemas.microsoft.com/office/drawing/2014/main" id="{E34B8C7D-4697-A10E-8485-FA5B1240D2F4}"/>
              </a:ext>
              <a:ext uri="{C183D7F6-B498-43B3-948B-1728B52AA6E4}">
                <adec:decorative xmlns:adec="http://schemas.microsoft.com/office/drawing/2017/decorative" val="1"/>
              </a:ext>
            </a:extLst>
          </p:cNvPr>
          <p:cNvCxnSpPr>
            <a:cxnSpLocks/>
          </p:cNvCxnSpPr>
          <p:nvPr/>
        </p:nvCxnSpPr>
        <p:spPr>
          <a:xfrm>
            <a:off x="10820086" y="3819070"/>
            <a:ext cx="13585" cy="1097280"/>
          </a:xfrm>
          <a:prstGeom prst="line">
            <a:avLst/>
          </a:prstGeom>
          <a:ln w="571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pic>
        <p:nvPicPr>
          <p:cNvPr id="92" name="Content Placeholder 45">
            <a:extLst>
              <a:ext uri="{FF2B5EF4-FFF2-40B4-BE49-F238E27FC236}">
                <a16:creationId xmlns:a16="http://schemas.microsoft.com/office/drawing/2014/main" id="{E6275CA8-3197-B6AE-819B-72277C5BFFEE}"/>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rot="10800000">
            <a:off x="10486562" y="4889236"/>
            <a:ext cx="713267" cy="713267"/>
          </a:xfrm>
          <a:prstGeom prst="rect">
            <a:avLst/>
          </a:prstGeom>
        </p:spPr>
      </p:pic>
      <p:sp>
        <p:nvSpPr>
          <p:cNvPr id="93" name="Flowchart: Connector 92">
            <a:extLst>
              <a:ext uri="{FF2B5EF4-FFF2-40B4-BE49-F238E27FC236}">
                <a16:creationId xmlns:a16="http://schemas.microsoft.com/office/drawing/2014/main" id="{F938BAA5-468C-052D-FDA6-DE996B0D025F}"/>
              </a:ext>
              <a:ext uri="{C183D7F6-B498-43B3-948B-1728B52AA6E4}">
                <adec:decorative xmlns:adec="http://schemas.microsoft.com/office/drawing/2017/decorative" val="1"/>
              </a:ext>
            </a:extLst>
          </p:cNvPr>
          <p:cNvSpPr/>
          <p:nvPr/>
        </p:nvSpPr>
        <p:spPr>
          <a:xfrm>
            <a:off x="10781590" y="5104534"/>
            <a:ext cx="137160" cy="137030"/>
          </a:xfrm>
          <a:prstGeom prst="flowChartConnector">
            <a:avLst/>
          </a:prstGeom>
          <a:solidFill>
            <a:schemeClr val="accent5"/>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94" name="Straight Connector 93">
            <a:extLst>
              <a:ext uri="{FF2B5EF4-FFF2-40B4-BE49-F238E27FC236}">
                <a16:creationId xmlns:a16="http://schemas.microsoft.com/office/drawing/2014/main" id="{6BC91B1A-CF47-558E-1699-1DDF27AB6359}"/>
              </a:ext>
              <a:ext uri="{C183D7F6-B498-43B3-948B-1728B52AA6E4}">
                <adec:decorative xmlns:adec="http://schemas.microsoft.com/office/drawing/2017/decorative" val="1"/>
              </a:ext>
            </a:extLst>
          </p:cNvPr>
          <p:cNvCxnSpPr>
            <a:cxnSpLocks/>
          </p:cNvCxnSpPr>
          <p:nvPr/>
        </p:nvCxnSpPr>
        <p:spPr>
          <a:xfrm>
            <a:off x="8324403" y="3476645"/>
            <a:ext cx="0" cy="1188720"/>
          </a:xfrm>
          <a:prstGeom prst="line">
            <a:avLst/>
          </a:prstGeom>
          <a:ln w="57150">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97" name="Content Placeholder 45">
            <a:extLst>
              <a:ext uri="{FF2B5EF4-FFF2-40B4-BE49-F238E27FC236}">
                <a16:creationId xmlns:a16="http://schemas.microsoft.com/office/drawing/2014/main" id="{8BEB4B5E-FEC3-9BD8-5C23-47C99F26334B}"/>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rot="10800000">
            <a:off x="7967770" y="4564249"/>
            <a:ext cx="713267" cy="713267"/>
          </a:xfrm>
          <a:prstGeom prst="rect">
            <a:avLst/>
          </a:prstGeom>
        </p:spPr>
      </p:pic>
      <p:sp>
        <p:nvSpPr>
          <p:cNvPr id="98" name="Flowchart: Connector 97">
            <a:extLst>
              <a:ext uri="{FF2B5EF4-FFF2-40B4-BE49-F238E27FC236}">
                <a16:creationId xmlns:a16="http://schemas.microsoft.com/office/drawing/2014/main" id="{D05348BF-C784-235D-05EF-40F245D60379}"/>
              </a:ext>
              <a:ext uri="{C183D7F6-B498-43B3-948B-1728B52AA6E4}">
                <adec:decorative xmlns:adec="http://schemas.microsoft.com/office/drawing/2017/decorative" val="1"/>
              </a:ext>
            </a:extLst>
          </p:cNvPr>
          <p:cNvSpPr/>
          <p:nvPr/>
        </p:nvSpPr>
        <p:spPr>
          <a:xfrm>
            <a:off x="8262798" y="4779547"/>
            <a:ext cx="137160" cy="137030"/>
          </a:xfrm>
          <a:prstGeom prst="flowChartConnector">
            <a:avLst/>
          </a:prstGeom>
          <a:solidFill>
            <a:schemeClr val="accent3">
              <a:lumMod val="75000"/>
            </a:schemeClr>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867728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876F227C-2D1C-84FE-F11A-0F8BEB7B334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7EAB76-47CD-9FA8-B2F7-8B1A815C03AB}"/>
              </a:ext>
              <a:ext uri="{C183D7F6-B498-43B3-948B-1728B52AA6E4}">
                <adec:decorative xmlns:adec="http://schemas.microsoft.com/office/drawing/2017/decorative" val="1"/>
              </a:ext>
            </a:extLst>
          </p:cNvPr>
          <p:cNvSpPr/>
          <p:nvPr/>
        </p:nvSpPr>
        <p:spPr>
          <a:xfrm>
            <a:off x="288763" y="1310493"/>
            <a:ext cx="11623222" cy="5144893"/>
          </a:xfrm>
          <a:prstGeom prst="rect">
            <a:avLst/>
          </a:prstGeom>
          <a:solidFill>
            <a:schemeClr val="bg1"/>
          </a:solidFill>
          <a:ln w="889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A9674DB7-FF68-05B5-5417-C08323AA0A00}"/>
              </a:ext>
            </a:extLst>
          </p:cNvPr>
          <p:cNvSpPr>
            <a:spLocks noGrp="1"/>
          </p:cNvSpPr>
          <p:nvPr>
            <p:ph type="title"/>
          </p:nvPr>
        </p:nvSpPr>
        <p:spPr>
          <a:xfrm>
            <a:off x="0" y="-7511"/>
            <a:ext cx="12192000" cy="1306624"/>
          </a:xfrm>
          <a:solidFill>
            <a:schemeClr val="tx2"/>
          </a:solidFill>
        </p:spPr>
        <p:txBody>
          <a:bodyPr vert="horz" lIns="0" tIns="91440" rIns="0" bIns="45720" rtlCol="0" anchor="ctr">
            <a:normAutofit/>
          </a:bodyPr>
          <a:lstStyle/>
          <a:p>
            <a:r>
              <a:rPr lang="en-US" dirty="0"/>
              <a:t>Exposure to Parental Methamphetamine Use </a:t>
            </a:r>
            <a:br>
              <a:rPr lang="en-US" dirty="0"/>
            </a:br>
            <a:r>
              <a:rPr lang="en-US" dirty="0"/>
              <a:t>During Childhood &amp; Adolescence</a:t>
            </a:r>
          </a:p>
        </p:txBody>
      </p:sp>
      <p:sp>
        <p:nvSpPr>
          <p:cNvPr id="9" name="Content Placeholder 8">
            <a:extLst>
              <a:ext uri="{FF2B5EF4-FFF2-40B4-BE49-F238E27FC236}">
                <a16:creationId xmlns:a16="http://schemas.microsoft.com/office/drawing/2014/main" id="{B37B7034-E4C0-257D-55A5-5B26571DFADB}"/>
              </a:ext>
            </a:extLst>
          </p:cNvPr>
          <p:cNvSpPr>
            <a:spLocks noGrp="1"/>
          </p:cNvSpPr>
          <p:nvPr>
            <p:ph sz="quarter" idx="15"/>
          </p:nvPr>
        </p:nvSpPr>
        <p:spPr>
          <a:xfrm>
            <a:off x="385015" y="1561726"/>
            <a:ext cx="4415146" cy="4497880"/>
          </a:xfrm>
          <a:prstGeom prst="rect">
            <a:avLst/>
          </a:prstGeom>
          <a:noFill/>
          <a:ln>
            <a:noFill/>
          </a:ln>
        </p:spPr>
        <p:txBody>
          <a:bodyPr lIns="91440" rIns="91440" bIns="365760"/>
          <a:lstStyle/>
          <a:p>
            <a:pPr marL="0" lvl="0" indent="0" algn="l">
              <a:lnSpc>
                <a:spcPct val="100000"/>
              </a:lnSpc>
              <a:spcBef>
                <a:spcPts val="0"/>
              </a:spcBef>
              <a:buNone/>
            </a:pPr>
            <a:r>
              <a:rPr lang="en-US" sz="2800" b="0" noProof="0" dirty="0">
                <a:solidFill>
                  <a:schemeClr val="tx2"/>
                </a:solidFill>
              </a:rPr>
              <a:t>Parental methamphetamine use is often associated with the following experiences for children and adolescents:</a:t>
            </a:r>
          </a:p>
        </p:txBody>
      </p:sp>
      <p:sp>
        <p:nvSpPr>
          <p:cNvPr id="11" name="Content Placeholder 10">
            <a:extLst>
              <a:ext uri="{FF2B5EF4-FFF2-40B4-BE49-F238E27FC236}">
                <a16:creationId xmlns:a16="http://schemas.microsoft.com/office/drawing/2014/main" id="{EAB2C1A6-B440-5871-5126-B4DEF0918943}"/>
              </a:ext>
            </a:extLst>
          </p:cNvPr>
          <p:cNvSpPr>
            <a:spLocks noGrp="1"/>
          </p:cNvSpPr>
          <p:nvPr>
            <p:ph sz="quarter" idx="11"/>
          </p:nvPr>
        </p:nvSpPr>
        <p:spPr>
          <a:xfrm>
            <a:off x="4827758" y="1438226"/>
            <a:ext cx="3419498" cy="2579441"/>
          </a:xfrm>
          <a:prstGeom prst="rect">
            <a:avLst/>
          </a:prstGeom>
          <a:solidFill>
            <a:schemeClr val="accent1"/>
          </a:solidFill>
          <a:ln>
            <a:noFill/>
          </a:ln>
          <a:effectLst>
            <a:outerShdw blurRad="50800" dist="38100" dir="5400000" algn="t" rotWithShape="0">
              <a:prstClr val="black">
                <a:alpha val="40000"/>
              </a:prstClr>
            </a:outerShdw>
          </a:effectLst>
        </p:spPr>
        <p:txBody>
          <a:bodyPr lIns="457200" rIns="457200" anchor="b"/>
          <a:lstStyle/>
          <a:p>
            <a:pPr lvl="0">
              <a:lnSpc>
                <a:spcPct val="100000"/>
              </a:lnSpc>
              <a:spcBef>
                <a:spcPts val="600"/>
              </a:spcBef>
              <a:spcAft>
                <a:spcPts val="600"/>
              </a:spcAft>
            </a:pPr>
            <a:r>
              <a:rPr lang="en-US" sz="2000" b="0" noProof="0" dirty="0">
                <a:solidFill>
                  <a:schemeClr val="bg1"/>
                </a:solidFill>
              </a:rPr>
              <a:t>Exposure to parental violence, irritability, and anger </a:t>
            </a:r>
          </a:p>
        </p:txBody>
      </p:sp>
      <p:sp>
        <p:nvSpPr>
          <p:cNvPr id="5" name="Content Placeholder 4">
            <a:extLst>
              <a:ext uri="{FF2B5EF4-FFF2-40B4-BE49-F238E27FC236}">
                <a16:creationId xmlns:a16="http://schemas.microsoft.com/office/drawing/2014/main" id="{C29AA400-4F11-6F78-49C3-2036D2880D74}"/>
              </a:ext>
            </a:extLst>
          </p:cNvPr>
          <p:cNvSpPr>
            <a:spLocks noGrp="1"/>
          </p:cNvSpPr>
          <p:nvPr>
            <p:ph sz="quarter" idx="12"/>
          </p:nvPr>
        </p:nvSpPr>
        <p:spPr>
          <a:xfrm>
            <a:off x="8370560" y="1438226"/>
            <a:ext cx="3419498" cy="2579441"/>
          </a:xfrm>
          <a:prstGeom prst="rect">
            <a:avLst/>
          </a:prstGeom>
          <a:solidFill>
            <a:schemeClr val="accent2">
              <a:lumMod val="75000"/>
            </a:schemeClr>
          </a:solidFill>
          <a:ln>
            <a:noFill/>
          </a:ln>
          <a:effectLst>
            <a:outerShdw blurRad="50800" dist="38100" dir="5400000" algn="t" rotWithShape="0">
              <a:prstClr val="black">
                <a:alpha val="40000"/>
              </a:prstClr>
            </a:outerShdw>
          </a:effectLst>
        </p:spPr>
        <p:txBody>
          <a:bodyPr lIns="91440" rIns="91440" bIns="45720" anchor="b"/>
          <a:lstStyle/>
          <a:p>
            <a:pPr lvl="0">
              <a:lnSpc>
                <a:spcPct val="100000"/>
              </a:lnSpc>
              <a:spcBef>
                <a:spcPts val="0"/>
              </a:spcBef>
            </a:pPr>
            <a:r>
              <a:rPr lang="en-US" sz="2000" b="0" noProof="0" dirty="0">
                <a:solidFill>
                  <a:schemeClr val="bg1"/>
                </a:solidFill>
              </a:rPr>
              <a:t>Increased likelihood of removal and placement in out-of-home care</a:t>
            </a:r>
          </a:p>
        </p:txBody>
      </p:sp>
      <p:sp>
        <p:nvSpPr>
          <p:cNvPr id="7" name="Content Placeholder 6">
            <a:extLst>
              <a:ext uri="{FF2B5EF4-FFF2-40B4-BE49-F238E27FC236}">
                <a16:creationId xmlns:a16="http://schemas.microsoft.com/office/drawing/2014/main" id="{777F4C36-E872-C866-32B3-B8385E38420F}"/>
              </a:ext>
            </a:extLst>
          </p:cNvPr>
          <p:cNvSpPr>
            <a:spLocks noGrp="1"/>
          </p:cNvSpPr>
          <p:nvPr>
            <p:ph sz="quarter" idx="13"/>
          </p:nvPr>
        </p:nvSpPr>
        <p:spPr>
          <a:xfrm>
            <a:off x="4827758" y="4157545"/>
            <a:ext cx="6962300" cy="2128054"/>
          </a:xfrm>
          <a:prstGeom prst="rect">
            <a:avLst/>
          </a:prstGeom>
          <a:solidFill>
            <a:schemeClr val="accent3">
              <a:lumMod val="75000"/>
            </a:schemeClr>
          </a:solidFill>
          <a:ln>
            <a:noFill/>
          </a:ln>
          <a:effectLst>
            <a:outerShdw blurRad="50800" dist="38100" dir="5400000" algn="t" rotWithShape="0">
              <a:prstClr val="black">
                <a:alpha val="40000"/>
              </a:prstClr>
            </a:outerShdw>
          </a:effectLst>
        </p:spPr>
        <p:txBody>
          <a:bodyPr lIns="365760" rIns="365760" anchor="b"/>
          <a:lstStyle/>
          <a:p>
            <a:pPr lvl="0">
              <a:lnSpc>
                <a:spcPct val="100000"/>
              </a:lnSpc>
              <a:spcBef>
                <a:spcPts val="600"/>
              </a:spcBef>
              <a:spcAft>
                <a:spcPts val="600"/>
              </a:spcAft>
            </a:pPr>
            <a:r>
              <a:rPr lang="en-US" sz="2000" b="0" noProof="0" dirty="0">
                <a:solidFill>
                  <a:schemeClr val="bg1"/>
                </a:solidFill>
              </a:rPr>
              <a:t>Lower likelihood of successful reunification and higher rates of adoption compared to other parental substance use disorders</a:t>
            </a:r>
          </a:p>
        </p:txBody>
      </p:sp>
      <p:pic>
        <p:nvPicPr>
          <p:cNvPr id="16" name="Graphic 15">
            <a:extLst>
              <a:ext uri="{FF2B5EF4-FFF2-40B4-BE49-F238E27FC236}">
                <a16:creationId xmlns:a16="http://schemas.microsoft.com/office/drawing/2014/main" id="{4FDCA9CF-822A-2FFC-F850-8163166E63D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04496" y="1882327"/>
            <a:ext cx="574363" cy="574363"/>
          </a:xfrm>
          <a:prstGeom prst="rect">
            <a:avLst/>
          </a:prstGeom>
        </p:spPr>
      </p:pic>
      <p:pic>
        <p:nvPicPr>
          <p:cNvPr id="18" name="Graphic 17">
            <a:extLst>
              <a:ext uri="{FF2B5EF4-FFF2-40B4-BE49-F238E27FC236}">
                <a16:creationId xmlns:a16="http://schemas.microsoft.com/office/drawing/2014/main" id="{5223163C-B415-B454-DC5D-B377164084C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716317" y="1735774"/>
            <a:ext cx="809501" cy="809501"/>
          </a:xfrm>
          <a:prstGeom prst="rect">
            <a:avLst/>
          </a:prstGeom>
        </p:spPr>
      </p:pic>
      <p:pic>
        <p:nvPicPr>
          <p:cNvPr id="20" name="Graphic 19">
            <a:extLst>
              <a:ext uri="{FF2B5EF4-FFF2-40B4-BE49-F238E27FC236}">
                <a16:creationId xmlns:a16="http://schemas.microsoft.com/office/drawing/2014/main" id="{33631668-C59D-7523-0BDC-BFB2D5D2976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716295" y="2049505"/>
            <a:ext cx="527790" cy="527790"/>
          </a:xfrm>
          <a:prstGeom prst="rect">
            <a:avLst/>
          </a:prstGeom>
        </p:spPr>
      </p:pic>
      <p:pic>
        <p:nvPicPr>
          <p:cNvPr id="22" name="Graphic 21">
            <a:extLst>
              <a:ext uri="{FF2B5EF4-FFF2-40B4-BE49-F238E27FC236}">
                <a16:creationId xmlns:a16="http://schemas.microsoft.com/office/drawing/2014/main" id="{0EAB54A3-2C21-F1F8-3FC3-7CD00ACBD72F}"/>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412672" y="1984049"/>
            <a:ext cx="914400" cy="914400"/>
          </a:xfrm>
          <a:prstGeom prst="rect">
            <a:avLst/>
          </a:prstGeom>
        </p:spPr>
      </p:pic>
      <p:pic>
        <p:nvPicPr>
          <p:cNvPr id="25" name="Graphic 24">
            <a:extLst>
              <a:ext uri="{FF2B5EF4-FFF2-40B4-BE49-F238E27FC236}">
                <a16:creationId xmlns:a16="http://schemas.microsoft.com/office/drawing/2014/main" id="{D5E2EF73-78AB-A589-3D41-68521A7B3C6C}"/>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5754254" y="1643613"/>
            <a:ext cx="1266785" cy="1266785"/>
          </a:xfrm>
          <a:prstGeom prst="rect">
            <a:avLst/>
          </a:prstGeom>
        </p:spPr>
      </p:pic>
      <p:pic>
        <p:nvPicPr>
          <p:cNvPr id="29" name="Graphic 28">
            <a:extLst>
              <a:ext uri="{FF2B5EF4-FFF2-40B4-BE49-F238E27FC236}">
                <a16:creationId xmlns:a16="http://schemas.microsoft.com/office/drawing/2014/main" id="{47E6652B-EDF6-126D-E59C-029ED512657C}"/>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rot="5909591">
            <a:off x="9264563" y="2254494"/>
            <a:ext cx="527790" cy="527790"/>
          </a:xfrm>
          <a:prstGeom prst="rect">
            <a:avLst/>
          </a:prstGeom>
        </p:spPr>
      </p:pic>
      <p:pic>
        <p:nvPicPr>
          <p:cNvPr id="30" name="Graphic 29">
            <a:extLst>
              <a:ext uri="{FF2B5EF4-FFF2-40B4-BE49-F238E27FC236}">
                <a16:creationId xmlns:a16="http://schemas.microsoft.com/office/drawing/2014/main" id="{C9C2CD8B-F55D-2C5C-0752-F0F376A97F42}"/>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rot="16200000" flipV="1">
            <a:off x="10163175" y="1931221"/>
            <a:ext cx="527790" cy="527790"/>
          </a:xfrm>
          <a:prstGeom prst="rect">
            <a:avLst/>
          </a:prstGeom>
        </p:spPr>
      </p:pic>
      <p:pic>
        <p:nvPicPr>
          <p:cNvPr id="32" name="Graphic 31">
            <a:extLst>
              <a:ext uri="{FF2B5EF4-FFF2-40B4-BE49-F238E27FC236}">
                <a16:creationId xmlns:a16="http://schemas.microsoft.com/office/drawing/2014/main" id="{DEAE3C8E-87AB-374B-FD41-7B701B481722}"/>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516545" y="2049505"/>
            <a:ext cx="812678" cy="812678"/>
          </a:xfrm>
          <a:prstGeom prst="rect">
            <a:avLst/>
          </a:prstGeom>
        </p:spPr>
      </p:pic>
      <p:pic>
        <p:nvPicPr>
          <p:cNvPr id="40" name="Graphic 39">
            <a:extLst>
              <a:ext uri="{FF2B5EF4-FFF2-40B4-BE49-F238E27FC236}">
                <a16:creationId xmlns:a16="http://schemas.microsoft.com/office/drawing/2014/main" id="{9177242D-0844-21E3-93A5-70373DC00A8C}"/>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732525" y="4251963"/>
            <a:ext cx="914400" cy="914400"/>
          </a:xfrm>
          <a:prstGeom prst="rect">
            <a:avLst/>
          </a:prstGeom>
        </p:spPr>
      </p:pic>
      <p:sp>
        <p:nvSpPr>
          <p:cNvPr id="51" name="Flowchart: Connector 50">
            <a:extLst>
              <a:ext uri="{FF2B5EF4-FFF2-40B4-BE49-F238E27FC236}">
                <a16:creationId xmlns:a16="http://schemas.microsoft.com/office/drawing/2014/main" id="{11CB3AD4-2A95-823D-31CA-A50A1DDF043D}"/>
              </a:ext>
              <a:ext uri="{C183D7F6-B498-43B3-948B-1728B52AA6E4}">
                <adec:decorative xmlns:adec="http://schemas.microsoft.com/office/drawing/2017/decorative" val="1"/>
              </a:ext>
            </a:extLst>
          </p:cNvPr>
          <p:cNvSpPr/>
          <p:nvPr/>
        </p:nvSpPr>
        <p:spPr>
          <a:xfrm>
            <a:off x="8853169" y="4354301"/>
            <a:ext cx="731520" cy="73152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0" name="Graphic 49">
            <a:extLst>
              <a:ext uri="{FF2B5EF4-FFF2-40B4-BE49-F238E27FC236}">
                <a16:creationId xmlns:a16="http://schemas.microsoft.com/office/drawing/2014/main" id="{181B54FB-CC2C-2921-38DD-74728546318E}"/>
              </a:ext>
              <a:ext uri="{C183D7F6-B498-43B3-948B-1728B52AA6E4}">
                <adec:decorative xmlns:adec="http://schemas.microsoft.com/office/drawing/2017/decorative" val="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771281" y="4276922"/>
            <a:ext cx="914400" cy="914400"/>
          </a:xfrm>
          <a:prstGeom prst="rect">
            <a:avLst/>
          </a:prstGeom>
        </p:spPr>
      </p:pic>
      <p:sp>
        <p:nvSpPr>
          <p:cNvPr id="52" name="Flowchart: Connector 51">
            <a:extLst>
              <a:ext uri="{FF2B5EF4-FFF2-40B4-BE49-F238E27FC236}">
                <a16:creationId xmlns:a16="http://schemas.microsoft.com/office/drawing/2014/main" id="{0466D880-C11C-82FA-D8E5-C56CCB3AEEE6}"/>
              </a:ext>
              <a:ext uri="{C183D7F6-B498-43B3-948B-1728B52AA6E4}">
                <adec:decorative xmlns:adec="http://schemas.microsoft.com/office/drawing/2017/decorative" val="1"/>
              </a:ext>
            </a:extLst>
          </p:cNvPr>
          <p:cNvSpPr/>
          <p:nvPr/>
        </p:nvSpPr>
        <p:spPr>
          <a:xfrm>
            <a:off x="6764439" y="4336165"/>
            <a:ext cx="731520" cy="73152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 name="Graphic 33">
            <a:extLst>
              <a:ext uri="{FF2B5EF4-FFF2-40B4-BE49-F238E27FC236}">
                <a16:creationId xmlns:a16="http://schemas.microsoft.com/office/drawing/2014/main" id="{03BD862E-1B41-8BBA-FA85-130A42E398C8}"/>
              </a:ext>
              <a:ext uri="{C183D7F6-B498-43B3-948B-1728B52AA6E4}">
                <adec:decorative xmlns:adec="http://schemas.microsoft.com/office/drawing/2017/decorative" val="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6696199" y="4350826"/>
            <a:ext cx="870746" cy="870746"/>
          </a:xfrm>
          <a:prstGeom prst="rect">
            <a:avLst/>
          </a:prstGeom>
        </p:spPr>
      </p:pic>
      <p:sp>
        <p:nvSpPr>
          <p:cNvPr id="4" name="Footer Placeholder 3">
            <a:extLst>
              <a:ext uri="{FF2B5EF4-FFF2-40B4-BE49-F238E27FC236}">
                <a16:creationId xmlns:a16="http://schemas.microsoft.com/office/drawing/2014/main" id="{8DE24ADA-B5C5-B4A1-1FB3-7E57D234E843}"/>
              </a:ext>
            </a:extLst>
          </p:cNvPr>
          <p:cNvSpPr>
            <a:spLocks noGrp="1"/>
          </p:cNvSpPr>
          <p:nvPr>
            <p:ph type="ftr" sz="quarter" idx="16"/>
          </p:nvPr>
        </p:nvSpPr>
        <p:spPr>
          <a:xfrm>
            <a:off x="7197017" y="6448351"/>
            <a:ext cx="4657601" cy="461856"/>
          </a:xfrm>
        </p:spPr>
        <p:txBody>
          <a:bodyPr/>
          <a:lstStyle/>
          <a:p>
            <a:r>
              <a:rPr lang="en-US" dirty="0">
                <a:solidFill>
                  <a:schemeClr val="tx1">
                    <a:lumMod val="85000"/>
                    <a:lumOff val="15000"/>
                  </a:schemeClr>
                </a:solidFill>
                <a:cs typeface="Arial"/>
              </a:rPr>
              <a:t>(National Center on Substance Abuse and Child Welfare, 2021) </a:t>
            </a:r>
          </a:p>
        </p:txBody>
      </p:sp>
    </p:spTree>
    <p:extLst>
      <p:ext uri="{BB962C8B-B14F-4D97-AF65-F5344CB8AC3E}">
        <p14:creationId xmlns:p14="http://schemas.microsoft.com/office/powerpoint/2010/main" val="4255254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Content Placeholder 4">
            <a:extLst>
              <a:ext uri="{FF2B5EF4-FFF2-40B4-BE49-F238E27FC236}">
                <a16:creationId xmlns:a16="http://schemas.microsoft.com/office/drawing/2014/main" id="{659FB9D6-E34B-6A5B-1E61-9FDA53897E39}"/>
              </a:ext>
              <a:ext uri="{C183D7F6-B498-43B3-948B-1728B52AA6E4}">
                <adec:decorative xmlns:adec="http://schemas.microsoft.com/office/drawing/2017/decorative" val="1"/>
              </a:ext>
            </a:extLst>
          </p:cNvPr>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rcRect l="14551" r="2994"/>
          <a:stretch>
            <a:fillRect/>
          </a:stretch>
        </p:blipFill>
        <p:spPr>
          <a:xfrm>
            <a:off x="3711078" y="10"/>
            <a:ext cx="8480922" cy="6857990"/>
          </a:xfrm>
          <a:prstGeom prst="rect">
            <a:avLst/>
          </a:prstGeom>
        </p:spPr>
      </p:pic>
      <p:sp>
        <p:nvSpPr>
          <p:cNvPr id="43" name="Rectangle 4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E3BB36A-63E1-35D3-F3BA-FBEBB74AAF6E}"/>
              </a:ext>
            </a:extLst>
          </p:cNvPr>
          <p:cNvSpPr>
            <a:spLocks noGrp="1"/>
          </p:cNvSpPr>
          <p:nvPr>
            <p:ph type="title"/>
          </p:nvPr>
        </p:nvSpPr>
        <p:spPr>
          <a:xfrm>
            <a:off x="276935" y="1582986"/>
            <a:ext cx="5817540" cy="3692028"/>
          </a:xfrm>
          <a:noFill/>
        </p:spPr>
        <p:txBody>
          <a:bodyPr vert="horz" lIns="91440" tIns="45720" rIns="91440" bIns="45720" rtlCol="0" anchor="b">
            <a:noAutofit/>
          </a:bodyPr>
          <a:lstStyle/>
          <a:p>
            <a:pPr algn="l"/>
            <a:r>
              <a:rPr lang="en-US" sz="4800" dirty="0">
                <a:solidFill>
                  <a:schemeClr val="tx1"/>
                </a:solidFill>
              </a:rPr>
              <a:t>Strategies to Support Families Affected by Methamphetamine Use Disorder</a:t>
            </a:r>
          </a:p>
        </p:txBody>
      </p:sp>
    </p:spTree>
    <p:extLst>
      <p:ext uri="{BB962C8B-B14F-4D97-AF65-F5344CB8AC3E}">
        <p14:creationId xmlns:p14="http://schemas.microsoft.com/office/powerpoint/2010/main" val="80750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83595A8A-FA04-9F22-2825-A6AE161AEB74}"/>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303" t="17889" r="9303"/>
          <a:stretch/>
        </p:blipFill>
        <p:spPr>
          <a:xfrm rot="10800000" flipV="1">
            <a:off x="-1" y="0"/>
            <a:ext cx="12191999" cy="6880487"/>
          </a:xfrm>
        </p:spPr>
      </p:pic>
      <p:sp>
        <p:nvSpPr>
          <p:cNvPr id="2" name="Title 1">
            <a:extLst>
              <a:ext uri="{FF2B5EF4-FFF2-40B4-BE49-F238E27FC236}">
                <a16:creationId xmlns:a16="http://schemas.microsoft.com/office/drawing/2014/main" id="{CE9450F2-5308-27C0-62BC-0DFD8CAC5D4C}"/>
              </a:ext>
            </a:extLst>
          </p:cNvPr>
          <p:cNvSpPr>
            <a:spLocks noGrp="1"/>
          </p:cNvSpPr>
          <p:nvPr>
            <p:ph type="title"/>
          </p:nvPr>
        </p:nvSpPr>
        <p:spPr>
          <a:xfrm>
            <a:off x="633663" y="4401798"/>
            <a:ext cx="10924673" cy="2184661"/>
          </a:xfrm>
          <a:solidFill>
            <a:schemeClr val="bg1">
              <a:alpha val="60000"/>
            </a:schemeClr>
          </a:solidFill>
          <a:scene3d>
            <a:camera prst="orthographicFront"/>
            <a:lightRig rig="threePt" dir="t"/>
          </a:scene3d>
          <a:sp3d>
            <a:bevelT/>
          </a:sp3d>
        </p:spPr>
        <p:txBody>
          <a:bodyPr tIns="548640" anchor="ctr"/>
          <a:lstStyle/>
          <a:p>
            <a:r>
              <a:rPr lang="en-US" sz="3600" b="1" dirty="0">
                <a:solidFill>
                  <a:schemeClr val="accent1">
                    <a:lumMod val="50000"/>
                  </a:schemeClr>
                </a:solidFill>
                <a:latin typeface="+mj-lt"/>
              </a:rPr>
              <a:t>Value of Personal Experience</a:t>
            </a:r>
            <a:br>
              <a:rPr lang="en-US" sz="3600" b="1" dirty="0">
                <a:solidFill>
                  <a:schemeClr val="accent1">
                    <a:lumMod val="50000"/>
                  </a:schemeClr>
                </a:solidFill>
                <a:latin typeface="+mj-lt"/>
              </a:rPr>
            </a:br>
            <a:r>
              <a:rPr lang="en-US" sz="3600" b="1" dirty="0">
                <a:solidFill>
                  <a:schemeClr val="accent1">
                    <a:lumMod val="50000"/>
                  </a:schemeClr>
                </a:solidFill>
                <a:latin typeface="+mj-lt"/>
              </a:rPr>
              <a:t>	</a:t>
            </a:r>
            <a:r>
              <a:rPr kumimoji="0" lang="en-US" sz="2400" b="0" i="1" u="none" strike="noStrike" kern="1200" cap="none" spc="0" normalizeH="0" baseline="0" noProof="0" dirty="0">
                <a:ln>
                  <a:noFill/>
                </a:ln>
                <a:solidFill>
                  <a:srgbClr val="093E61"/>
                </a:solidFill>
                <a:effectLst/>
                <a:uLnTx/>
                <a:uFillTx/>
                <a:latin typeface="+mj-lt"/>
                <a:ea typeface="Calibri" panose="020F0502020204030204" pitchFamily="34" charset="0"/>
                <a:sym typeface="Arial"/>
              </a:rPr>
              <a:t>Peer support services can effectively extend the reach of treatment beyond the clinical setting into the everyday environment of those </a:t>
            </a:r>
            <a:br>
              <a:rPr kumimoji="0" lang="en-US" sz="2400" b="0" i="1" u="none" strike="noStrike" kern="1200" cap="none" spc="0" normalizeH="0" baseline="0" noProof="0" dirty="0">
                <a:ln>
                  <a:noFill/>
                </a:ln>
                <a:solidFill>
                  <a:srgbClr val="093E61"/>
                </a:solidFill>
                <a:effectLst/>
                <a:uLnTx/>
                <a:uFillTx/>
                <a:latin typeface="+mj-lt"/>
                <a:ea typeface="Calibri" panose="020F0502020204030204" pitchFamily="34" charset="0"/>
                <a:sym typeface="Arial"/>
              </a:rPr>
            </a:br>
            <a:r>
              <a:rPr kumimoji="0" lang="en-US" sz="2400" b="0" i="1" u="none" strike="noStrike" kern="1200" cap="none" spc="0" normalizeH="0" baseline="0" noProof="0" dirty="0">
                <a:ln>
                  <a:noFill/>
                </a:ln>
                <a:solidFill>
                  <a:srgbClr val="093E61"/>
                </a:solidFill>
                <a:effectLst/>
                <a:uLnTx/>
                <a:uFillTx/>
                <a:latin typeface="+mj-lt"/>
                <a:ea typeface="Calibri" panose="020F0502020204030204" pitchFamily="34" charset="0"/>
                <a:sym typeface="Arial"/>
              </a:rPr>
              <a:t>seeking a successful, sustained recovery process.</a:t>
            </a:r>
            <a:br>
              <a:rPr kumimoji="0" lang="en-US" sz="2400" b="0" i="1" u="none" strike="noStrike" kern="1200" cap="none" spc="0" normalizeH="0" baseline="0" noProof="0" dirty="0">
                <a:ln>
                  <a:noFill/>
                </a:ln>
                <a:solidFill>
                  <a:srgbClr val="093E61"/>
                </a:solidFill>
                <a:effectLst/>
                <a:uLnTx/>
                <a:uFillTx/>
                <a:latin typeface="+mj-lt"/>
                <a:ea typeface="Calibri" panose="020F0502020204030204" pitchFamily="34" charset="0"/>
                <a:sym typeface="Arial"/>
              </a:rPr>
            </a:br>
            <a:endParaRPr lang="en-US" sz="2400" b="1" dirty="0">
              <a:solidFill>
                <a:schemeClr val="accent1">
                  <a:lumMod val="50000"/>
                </a:schemeClr>
              </a:solidFill>
              <a:latin typeface="+mj-lt"/>
            </a:endParaRPr>
          </a:p>
        </p:txBody>
      </p:sp>
      <p:pic>
        <p:nvPicPr>
          <p:cNvPr id="3" name="Graphic 2">
            <a:extLst>
              <a:ext uri="{FF2B5EF4-FFF2-40B4-BE49-F238E27FC236}">
                <a16:creationId xmlns:a16="http://schemas.microsoft.com/office/drawing/2014/main" id="{3585502E-AF2E-2B92-5E4C-46D7F431523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3663" y="4824757"/>
            <a:ext cx="995842" cy="995842"/>
          </a:xfrm>
          <a:prstGeom prst="rect">
            <a:avLst/>
          </a:prstGeom>
        </p:spPr>
      </p:pic>
      <p:pic>
        <p:nvPicPr>
          <p:cNvPr id="4" name="Graphic 3">
            <a:extLst>
              <a:ext uri="{FF2B5EF4-FFF2-40B4-BE49-F238E27FC236}">
                <a16:creationId xmlns:a16="http://schemas.microsoft.com/office/drawing/2014/main" id="{EA0AE372-6B32-CDED-E62F-E7DF292516A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10452967" y="5731143"/>
            <a:ext cx="995843" cy="995843"/>
          </a:xfrm>
          <a:prstGeom prst="rect">
            <a:avLst/>
          </a:prstGeom>
        </p:spPr>
      </p:pic>
      <p:sp>
        <p:nvSpPr>
          <p:cNvPr id="5" name="Footer Placeholder 4">
            <a:extLst>
              <a:ext uri="{FF2B5EF4-FFF2-40B4-BE49-F238E27FC236}">
                <a16:creationId xmlns:a16="http://schemas.microsoft.com/office/drawing/2014/main" id="{66ABB7D5-63D3-AA91-62AB-3C930E989001}"/>
              </a:ext>
            </a:extLst>
          </p:cNvPr>
          <p:cNvSpPr>
            <a:spLocks noGrp="1"/>
          </p:cNvSpPr>
          <p:nvPr>
            <p:ph type="ftr" sz="quarter" idx="10"/>
          </p:nvPr>
        </p:nvSpPr>
        <p:spPr>
          <a:xfrm>
            <a:off x="6229350" y="6543675"/>
            <a:ext cx="5356098" cy="411912"/>
          </a:xfrm>
        </p:spPr>
        <p:txBody>
          <a:bodyPr/>
          <a:lstStyle/>
          <a:p>
            <a:r>
              <a:rPr lang="en-US" dirty="0">
                <a:solidFill>
                  <a:schemeClr val="bg1"/>
                </a:solidFill>
                <a:cs typeface="Arial"/>
              </a:rPr>
              <a:t>(Substance Abuse and Mental Health Services Administration, </a:t>
            </a:r>
            <a:r>
              <a:rPr lang="en-US" dirty="0" err="1">
                <a:solidFill>
                  <a:schemeClr val="bg1"/>
                </a:solidFill>
                <a:cs typeface="Arial"/>
              </a:rPr>
              <a:t>2023b</a:t>
            </a:r>
            <a:r>
              <a:rPr lang="en-US" dirty="0">
                <a:solidFill>
                  <a:schemeClr val="bg1"/>
                </a:solidFill>
                <a:cs typeface="Arial"/>
              </a:rPr>
              <a:t>)</a:t>
            </a:r>
          </a:p>
        </p:txBody>
      </p:sp>
    </p:spTree>
    <p:extLst>
      <p:ext uri="{BB962C8B-B14F-4D97-AF65-F5344CB8AC3E}">
        <p14:creationId xmlns:p14="http://schemas.microsoft.com/office/powerpoint/2010/main" val="323110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2FD76-7A8B-D4C4-B0D8-2015BB857852}"/>
              </a:ext>
            </a:extLst>
          </p:cNvPr>
          <p:cNvSpPr>
            <a:spLocks noGrp="1"/>
          </p:cNvSpPr>
          <p:nvPr>
            <p:ph type="title"/>
          </p:nvPr>
        </p:nvSpPr>
        <p:spPr>
          <a:xfrm>
            <a:off x="-2652" y="158489"/>
            <a:ext cx="12191999" cy="972218"/>
          </a:xfrm>
          <a:noFill/>
        </p:spPr>
        <p:txBody>
          <a:bodyPr/>
          <a:lstStyle/>
          <a:p>
            <a:r>
              <a:rPr lang="en-US" b="1" dirty="0">
                <a:solidFill>
                  <a:schemeClr val="tx2"/>
                </a:solidFill>
              </a:rPr>
              <a:t>How Peer Recovery Support</a:t>
            </a:r>
            <a:br>
              <a:rPr lang="en-US" b="1" dirty="0">
                <a:solidFill>
                  <a:schemeClr val="tx2"/>
                </a:solidFill>
              </a:rPr>
            </a:br>
            <a:r>
              <a:rPr lang="en-US" b="1" dirty="0">
                <a:solidFill>
                  <a:schemeClr val="tx2"/>
                </a:solidFill>
              </a:rPr>
              <a:t> Engages Families in the Change Process</a:t>
            </a:r>
          </a:p>
        </p:txBody>
      </p:sp>
      <p:sp>
        <p:nvSpPr>
          <p:cNvPr id="4" name="Content Placeholder 3">
            <a:extLst>
              <a:ext uri="{FF2B5EF4-FFF2-40B4-BE49-F238E27FC236}">
                <a16:creationId xmlns:a16="http://schemas.microsoft.com/office/drawing/2014/main" id="{C0EE13DF-B433-D1EF-FA82-BFE1B05688FB}"/>
              </a:ext>
            </a:extLst>
          </p:cNvPr>
          <p:cNvSpPr>
            <a:spLocks noGrp="1"/>
          </p:cNvSpPr>
          <p:nvPr>
            <p:ph idx="1"/>
          </p:nvPr>
        </p:nvSpPr>
        <p:spPr>
          <a:xfrm>
            <a:off x="488630" y="1304450"/>
            <a:ext cx="3648456" cy="1115568"/>
          </a:xfrm>
          <a:ln>
            <a:solidFill>
              <a:schemeClr val="tx2"/>
            </a:solidFill>
          </a:ln>
        </p:spPr>
        <p:txBody>
          <a:bodyPr lIns="457200">
            <a:noAutofit/>
          </a:bodyPr>
          <a:lstStyle/>
          <a:p>
            <a:pPr algn="r"/>
            <a:r>
              <a:rPr lang="en-US" sz="2000" dirty="0"/>
              <a:t>Provide mentoring and coaching</a:t>
            </a:r>
          </a:p>
        </p:txBody>
      </p:sp>
      <p:sp>
        <p:nvSpPr>
          <p:cNvPr id="5" name="Content Placeholder 4">
            <a:extLst>
              <a:ext uri="{FF2B5EF4-FFF2-40B4-BE49-F238E27FC236}">
                <a16:creationId xmlns:a16="http://schemas.microsoft.com/office/drawing/2014/main" id="{FDF74267-BB13-49B3-458C-1971E8686598}"/>
              </a:ext>
            </a:extLst>
          </p:cNvPr>
          <p:cNvSpPr>
            <a:spLocks noGrp="1"/>
          </p:cNvSpPr>
          <p:nvPr>
            <p:ph sz="quarter" idx="11"/>
          </p:nvPr>
        </p:nvSpPr>
        <p:spPr>
          <a:xfrm>
            <a:off x="4271772" y="1304450"/>
            <a:ext cx="3648456" cy="1115568"/>
          </a:xfrm>
          <a:ln>
            <a:solidFill>
              <a:schemeClr val="tx2"/>
            </a:solidFill>
          </a:ln>
        </p:spPr>
        <p:txBody>
          <a:bodyPr lIns="457200">
            <a:noAutofit/>
          </a:bodyPr>
          <a:lstStyle/>
          <a:p>
            <a:pPr marL="0" indent="0" algn="r">
              <a:buNone/>
            </a:pPr>
            <a:r>
              <a:rPr lang="en-US" sz="2000" dirty="0"/>
              <a:t>Serve as a recovery role model </a:t>
            </a:r>
          </a:p>
        </p:txBody>
      </p:sp>
      <p:sp>
        <p:nvSpPr>
          <p:cNvPr id="6" name="Content Placeholder 5">
            <a:extLst>
              <a:ext uri="{FF2B5EF4-FFF2-40B4-BE49-F238E27FC236}">
                <a16:creationId xmlns:a16="http://schemas.microsoft.com/office/drawing/2014/main" id="{13503FD3-6D2E-D7E4-E7AC-82A3958A7FCC}"/>
              </a:ext>
            </a:extLst>
          </p:cNvPr>
          <p:cNvSpPr>
            <a:spLocks noGrp="1"/>
          </p:cNvSpPr>
          <p:nvPr>
            <p:ph sz="quarter" idx="12"/>
          </p:nvPr>
        </p:nvSpPr>
        <p:spPr>
          <a:xfrm>
            <a:off x="8054914" y="1304450"/>
            <a:ext cx="3648456" cy="1115568"/>
          </a:xfrm>
          <a:ln>
            <a:solidFill>
              <a:schemeClr val="tx2"/>
            </a:solidFill>
          </a:ln>
        </p:spPr>
        <p:txBody>
          <a:bodyPr lIns="457200">
            <a:noAutofit/>
          </a:bodyPr>
          <a:lstStyle/>
          <a:p>
            <a:pPr marL="0" indent="0" algn="r">
              <a:buNone/>
            </a:pPr>
            <a:r>
              <a:rPr lang="en-US" sz="2000" dirty="0"/>
              <a:t>Help families navigate public systems</a:t>
            </a:r>
          </a:p>
        </p:txBody>
      </p:sp>
      <p:sp>
        <p:nvSpPr>
          <p:cNvPr id="9" name="Content Placeholder 8">
            <a:extLst>
              <a:ext uri="{FF2B5EF4-FFF2-40B4-BE49-F238E27FC236}">
                <a16:creationId xmlns:a16="http://schemas.microsoft.com/office/drawing/2014/main" id="{E111B33B-D5FB-330F-28A1-5D08544E7462}"/>
              </a:ext>
            </a:extLst>
          </p:cNvPr>
          <p:cNvSpPr>
            <a:spLocks noGrp="1"/>
          </p:cNvSpPr>
          <p:nvPr>
            <p:ph sz="quarter" idx="15"/>
          </p:nvPr>
        </p:nvSpPr>
        <p:spPr>
          <a:xfrm>
            <a:off x="488630" y="2718261"/>
            <a:ext cx="3648456" cy="1115568"/>
          </a:xfrm>
          <a:ln>
            <a:solidFill>
              <a:schemeClr val="accent2">
                <a:lumMod val="75000"/>
              </a:schemeClr>
            </a:solidFill>
          </a:ln>
        </p:spPr>
        <p:txBody>
          <a:bodyPr lIns="548640">
            <a:noAutofit/>
          </a:bodyPr>
          <a:lstStyle/>
          <a:p>
            <a:pPr marL="0" indent="0" algn="r">
              <a:buNone/>
            </a:pPr>
            <a:r>
              <a:rPr lang="en-US" sz="2000" dirty="0"/>
              <a:t>Parent engagement in child welfare settings</a:t>
            </a:r>
          </a:p>
        </p:txBody>
      </p:sp>
      <p:sp>
        <p:nvSpPr>
          <p:cNvPr id="10" name="Content Placeholder 9">
            <a:extLst>
              <a:ext uri="{FF2B5EF4-FFF2-40B4-BE49-F238E27FC236}">
                <a16:creationId xmlns:a16="http://schemas.microsoft.com/office/drawing/2014/main" id="{0E99D005-58A2-3BDE-C0CA-79B0122366BE}"/>
              </a:ext>
            </a:extLst>
          </p:cNvPr>
          <p:cNvSpPr>
            <a:spLocks noGrp="1"/>
          </p:cNvSpPr>
          <p:nvPr>
            <p:ph sz="quarter" idx="16"/>
          </p:nvPr>
        </p:nvSpPr>
        <p:spPr>
          <a:xfrm>
            <a:off x="4269120" y="2718261"/>
            <a:ext cx="3648456" cy="1115568"/>
          </a:xfrm>
          <a:ln>
            <a:solidFill>
              <a:schemeClr val="accent2">
                <a:lumMod val="75000"/>
              </a:schemeClr>
            </a:solidFill>
          </a:ln>
        </p:spPr>
        <p:txBody>
          <a:bodyPr lIns="457200">
            <a:noAutofit/>
          </a:bodyPr>
          <a:lstStyle/>
          <a:p>
            <a:pPr marL="0" indent="0" algn="r">
              <a:buNone/>
            </a:pPr>
            <a:r>
              <a:rPr lang="en-US" sz="2000" dirty="0"/>
              <a:t>Connect families to services, community resources, and recovery supports</a:t>
            </a:r>
          </a:p>
        </p:txBody>
      </p:sp>
      <p:sp>
        <p:nvSpPr>
          <p:cNvPr id="11" name="Content Placeholder 10">
            <a:extLst>
              <a:ext uri="{FF2B5EF4-FFF2-40B4-BE49-F238E27FC236}">
                <a16:creationId xmlns:a16="http://schemas.microsoft.com/office/drawing/2014/main" id="{40D30E5A-3A3F-7CDB-49AA-B372CC2F7F46}"/>
              </a:ext>
            </a:extLst>
          </p:cNvPr>
          <p:cNvSpPr>
            <a:spLocks noGrp="1"/>
          </p:cNvSpPr>
          <p:nvPr>
            <p:ph sz="quarter" idx="17"/>
          </p:nvPr>
        </p:nvSpPr>
        <p:spPr>
          <a:xfrm>
            <a:off x="8049609" y="2718261"/>
            <a:ext cx="3648456" cy="1115568"/>
          </a:xfrm>
          <a:ln>
            <a:solidFill>
              <a:schemeClr val="accent2">
                <a:lumMod val="75000"/>
              </a:schemeClr>
            </a:solidFill>
          </a:ln>
        </p:spPr>
        <p:txBody>
          <a:bodyPr lIns="457200">
            <a:noAutofit/>
          </a:bodyPr>
          <a:lstStyle/>
          <a:p>
            <a:pPr marL="0" indent="0" algn="r">
              <a:buNone/>
            </a:pPr>
            <a:r>
              <a:rPr lang="en-US" sz="2000" dirty="0"/>
              <a:t>Help remove barriers to services and programs</a:t>
            </a:r>
          </a:p>
        </p:txBody>
      </p:sp>
      <p:sp>
        <p:nvSpPr>
          <p:cNvPr id="14" name="Content Placeholder 13">
            <a:extLst>
              <a:ext uri="{FF2B5EF4-FFF2-40B4-BE49-F238E27FC236}">
                <a16:creationId xmlns:a16="http://schemas.microsoft.com/office/drawing/2014/main" id="{34CCCE10-B4F8-BE4C-A2BD-67F8D1DACED1}"/>
              </a:ext>
            </a:extLst>
          </p:cNvPr>
          <p:cNvSpPr>
            <a:spLocks noGrp="1"/>
          </p:cNvSpPr>
          <p:nvPr>
            <p:ph sz="quarter" idx="20"/>
          </p:nvPr>
        </p:nvSpPr>
        <p:spPr>
          <a:xfrm>
            <a:off x="488630" y="4132073"/>
            <a:ext cx="3648456" cy="1115568"/>
          </a:xfrm>
          <a:ln>
            <a:solidFill>
              <a:schemeClr val="accent3"/>
            </a:solidFill>
          </a:ln>
        </p:spPr>
        <p:txBody>
          <a:bodyPr lIns="731520" anchor="ctr">
            <a:noAutofit/>
          </a:bodyPr>
          <a:lstStyle/>
          <a:p>
            <a:pPr marL="0" indent="0" algn="r">
              <a:buNone/>
            </a:pPr>
            <a:r>
              <a:rPr lang="en-US" sz="2000" dirty="0"/>
              <a:t>Transportation, childcare referrals, court and family meetings</a:t>
            </a:r>
          </a:p>
        </p:txBody>
      </p:sp>
      <p:sp>
        <p:nvSpPr>
          <p:cNvPr id="15" name="Content Placeholder 14">
            <a:extLst>
              <a:ext uri="{FF2B5EF4-FFF2-40B4-BE49-F238E27FC236}">
                <a16:creationId xmlns:a16="http://schemas.microsoft.com/office/drawing/2014/main" id="{8BBC13B6-C617-1DE0-034E-1B8F448BE915}"/>
              </a:ext>
            </a:extLst>
          </p:cNvPr>
          <p:cNvSpPr>
            <a:spLocks noGrp="1"/>
          </p:cNvSpPr>
          <p:nvPr>
            <p:ph sz="quarter" idx="21"/>
          </p:nvPr>
        </p:nvSpPr>
        <p:spPr>
          <a:xfrm>
            <a:off x="4269120" y="4132073"/>
            <a:ext cx="3648456" cy="1115568"/>
          </a:xfrm>
          <a:ln>
            <a:solidFill>
              <a:schemeClr val="accent3"/>
            </a:solidFill>
          </a:ln>
        </p:spPr>
        <p:txBody>
          <a:bodyPr lIns="457200">
            <a:noAutofit/>
          </a:bodyPr>
          <a:lstStyle/>
          <a:p>
            <a:pPr marL="0" indent="0" algn="r">
              <a:buNone/>
            </a:pPr>
            <a:r>
              <a:rPr lang="en-US" sz="2000" dirty="0"/>
              <a:t>Help raise awareness, reduce stigma, and promote advocacy and recovery</a:t>
            </a:r>
          </a:p>
          <a:p>
            <a:pPr marL="0" indent="0" algn="r">
              <a:buNone/>
            </a:pPr>
            <a:endParaRPr lang="en-US" sz="2000" dirty="0"/>
          </a:p>
        </p:txBody>
      </p:sp>
      <p:sp>
        <p:nvSpPr>
          <p:cNvPr id="16" name="Content Placeholder 15">
            <a:extLst>
              <a:ext uri="{FF2B5EF4-FFF2-40B4-BE49-F238E27FC236}">
                <a16:creationId xmlns:a16="http://schemas.microsoft.com/office/drawing/2014/main" id="{02D47920-A61C-89A6-3149-96191FFC5DCD}"/>
              </a:ext>
            </a:extLst>
          </p:cNvPr>
          <p:cNvSpPr>
            <a:spLocks noGrp="1"/>
          </p:cNvSpPr>
          <p:nvPr>
            <p:ph sz="quarter" idx="22"/>
          </p:nvPr>
        </p:nvSpPr>
        <p:spPr>
          <a:xfrm>
            <a:off x="8049609" y="4132073"/>
            <a:ext cx="3648456" cy="1115568"/>
          </a:xfrm>
          <a:ln>
            <a:solidFill>
              <a:schemeClr val="accent3"/>
            </a:solidFill>
          </a:ln>
        </p:spPr>
        <p:txBody>
          <a:bodyPr lIns="457200" anchor="ctr">
            <a:noAutofit/>
          </a:bodyPr>
          <a:lstStyle/>
          <a:p>
            <a:pPr marL="0" indent="0" algn="r">
              <a:buNone/>
            </a:pPr>
            <a:r>
              <a:rPr lang="en-US" sz="2000" dirty="0"/>
              <a:t>Help establish new recovery supports in community</a:t>
            </a:r>
          </a:p>
        </p:txBody>
      </p:sp>
      <p:pic>
        <p:nvPicPr>
          <p:cNvPr id="20" name="Graphic 19">
            <a:extLst>
              <a:ext uri="{FF2B5EF4-FFF2-40B4-BE49-F238E27FC236}">
                <a16:creationId xmlns:a16="http://schemas.microsoft.com/office/drawing/2014/main" id="{B966F0C6-DD59-281B-13A3-2A7A5D28FC4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7113" y="1364251"/>
            <a:ext cx="1005840" cy="1005840"/>
          </a:xfrm>
          <a:prstGeom prst="rect">
            <a:avLst/>
          </a:prstGeom>
        </p:spPr>
      </p:pic>
      <p:pic>
        <p:nvPicPr>
          <p:cNvPr id="21" name="Graphic 20">
            <a:extLst>
              <a:ext uri="{FF2B5EF4-FFF2-40B4-BE49-F238E27FC236}">
                <a16:creationId xmlns:a16="http://schemas.microsoft.com/office/drawing/2014/main" id="{9992AA6A-F823-D94B-0169-5EB82CCBD52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69120" y="1496474"/>
            <a:ext cx="767508" cy="731520"/>
          </a:xfrm>
          <a:prstGeom prst="rect">
            <a:avLst/>
          </a:prstGeom>
        </p:spPr>
      </p:pic>
      <p:pic>
        <p:nvPicPr>
          <p:cNvPr id="22" name="Graphic 21">
            <a:extLst>
              <a:ext uri="{FF2B5EF4-FFF2-40B4-BE49-F238E27FC236}">
                <a16:creationId xmlns:a16="http://schemas.microsoft.com/office/drawing/2014/main" id="{88EB83B4-515D-8966-DA67-FAFA836FA30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6887" y="1309815"/>
            <a:ext cx="976341" cy="985219"/>
          </a:xfrm>
          <a:prstGeom prst="rect">
            <a:avLst/>
          </a:prstGeom>
        </p:spPr>
      </p:pic>
      <p:pic>
        <p:nvPicPr>
          <p:cNvPr id="23" name="Graphic 22">
            <a:extLst>
              <a:ext uri="{FF2B5EF4-FFF2-40B4-BE49-F238E27FC236}">
                <a16:creationId xmlns:a16="http://schemas.microsoft.com/office/drawing/2014/main" id="{4FC8C354-EB3F-5F62-CC5E-5B176E416D92}"/>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5346" y="2831707"/>
            <a:ext cx="810158" cy="888675"/>
          </a:xfrm>
          <a:prstGeom prst="rect">
            <a:avLst/>
          </a:prstGeom>
        </p:spPr>
      </p:pic>
      <p:pic>
        <p:nvPicPr>
          <p:cNvPr id="24" name="Graphic 23">
            <a:extLst>
              <a:ext uri="{FF2B5EF4-FFF2-40B4-BE49-F238E27FC236}">
                <a16:creationId xmlns:a16="http://schemas.microsoft.com/office/drawing/2014/main" id="{9A907179-0B21-397D-5F8D-420292CB8753}"/>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44306" y="2735202"/>
            <a:ext cx="899412" cy="919512"/>
          </a:xfrm>
          <a:prstGeom prst="rect">
            <a:avLst/>
          </a:prstGeom>
        </p:spPr>
      </p:pic>
      <p:pic>
        <p:nvPicPr>
          <p:cNvPr id="25" name="Graphic 24">
            <a:extLst>
              <a:ext uri="{FF2B5EF4-FFF2-40B4-BE49-F238E27FC236}">
                <a16:creationId xmlns:a16="http://schemas.microsoft.com/office/drawing/2014/main" id="{83DE6A6B-7DD2-8CCE-C9BF-F799AC936496}"/>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24796" y="2817836"/>
            <a:ext cx="899412" cy="938839"/>
          </a:xfrm>
          <a:prstGeom prst="rect">
            <a:avLst/>
          </a:prstGeom>
        </p:spPr>
      </p:pic>
      <p:pic>
        <p:nvPicPr>
          <p:cNvPr id="26" name="Graphic 25">
            <a:extLst>
              <a:ext uri="{FF2B5EF4-FFF2-40B4-BE49-F238E27FC236}">
                <a16:creationId xmlns:a16="http://schemas.microsoft.com/office/drawing/2014/main" id="{74CBE4F8-0F13-DCCC-5ACE-128B564F3292}"/>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8011" y="4334567"/>
            <a:ext cx="918012" cy="913074"/>
          </a:xfrm>
          <a:prstGeom prst="rect">
            <a:avLst/>
          </a:prstGeom>
        </p:spPr>
      </p:pic>
      <p:pic>
        <p:nvPicPr>
          <p:cNvPr id="27" name="Graphic 26">
            <a:extLst>
              <a:ext uri="{FF2B5EF4-FFF2-40B4-BE49-F238E27FC236}">
                <a16:creationId xmlns:a16="http://schemas.microsoft.com/office/drawing/2014/main" id="{0C0E8273-A051-C9EE-03A0-0753EDEDC27E}"/>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274438" y="4210227"/>
            <a:ext cx="987904" cy="968147"/>
          </a:xfrm>
          <a:prstGeom prst="rect">
            <a:avLst/>
          </a:prstGeom>
        </p:spPr>
      </p:pic>
      <p:pic>
        <p:nvPicPr>
          <p:cNvPr id="28" name="Graphic 27">
            <a:extLst>
              <a:ext uri="{FF2B5EF4-FFF2-40B4-BE49-F238E27FC236}">
                <a16:creationId xmlns:a16="http://schemas.microsoft.com/office/drawing/2014/main" id="{71BC14BE-ADB4-7964-8D8C-04365B46C76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053824" y="4239536"/>
            <a:ext cx="980172" cy="938838"/>
          </a:xfrm>
          <a:prstGeom prst="rect">
            <a:avLst/>
          </a:prstGeom>
        </p:spPr>
      </p:pic>
      <p:pic>
        <p:nvPicPr>
          <p:cNvPr id="29" name="Graphic 28">
            <a:extLst>
              <a:ext uri="{FF2B5EF4-FFF2-40B4-BE49-F238E27FC236}">
                <a16:creationId xmlns:a16="http://schemas.microsoft.com/office/drawing/2014/main" id="{DBB7B15C-AC5B-7EBB-D490-499DB1A9C957}"/>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012656" y="5524818"/>
            <a:ext cx="820986" cy="914400"/>
          </a:xfrm>
          <a:prstGeom prst="rect">
            <a:avLst/>
          </a:prstGeom>
        </p:spPr>
      </p:pic>
      <p:pic>
        <p:nvPicPr>
          <p:cNvPr id="30" name="Graphic 29">
            <a:extLst>
              <a:ext uri="{FF2B5EF4-FFF2-40B4-BE49-F238E27FC236}">
                <a16:creationId xmlns:a16="http://schemas.microsoft.com/office/drawing/2014/main" id="{8E2D6A8F-14A7-4482-C720-6D8A98A16D5A}"/>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487882" y="5611398"/>
            <a:ext cx="910812" cy="951958"/>
          </a:xfrm>
          <a:prstGeom prst="rect">
            <a:avLst/>
          </a:prstGeom>
        </p:spPr>
      </p:pic>
      <p:sp>
        <p:nvSpPr>
          <p:cNvPr id="7" name="Content Placeholder 6">
            <a:extLst>
              <a:ext uri="{FF2B5EF4-FFF2-40B4-BE49-F238E27FC236}">
                <a16:creationId xmlns:a16="http://schemas.microsoft.com/office/drawing/2014/main" id="{DA642887-181F-C73E-CE63-034EFEC8020C}"/>
              </a:ext>
            </a:extLst>
          </p:cNvPr>
          <p:cNvSpPr>
            <a:spLocks noGrp="1"/>
          </p:cNvSpPr>
          <p:nvPr>
            <p:ph sz="quarter" idx="13"/>
          </p:nvPr>
        </p:nvSpPr>
        <p:spPr>
          <a:xfrm>
            <a:off x="2012655" y="5477519"/>
            <a:ext cx="3648456" cy="1115568"/>
          </a:xfrm>
          <a:ln>
            <a:solidFill>
              <a:schemeClr val="accent2">
                <a:lumMod val="60000"/>
                <a:lumOff val="40000"/>
              </a:schemeClr>
            </a:solidFill>
          </a:ln>
        </p:spPr>
        <p:txBody>
          <a:bodyPr lIns="457200">
            <a:noAutofit/>
          </a:bodyPr>
          <a:lstStyle/>
          <a:p>
            <a:pPr marL="0" indent="0" algn="r">
              <a:buNone/>
            </a:pPr>
            <a:r>
              <a:rPr lang="en-US" sz="2000" dirty="0"/>
              <a:t>Change organizational culture where they work</a:t>
            </a:r>
          </a:p>
        </p:txBody>
      </p:sp>
      <p:sp>
        <p:nvSpPr>
          <p:cNvPr id="12" name="Content Placeholder 11">
            <a:extLst>
              <a:ext uri="{FF2B5EF4-FFF2-40B4-BE49-F238E27FC236}">
                <a16:creationId xmlns:a16="http://schemas.microsoft.com/office/drawing/2014/main" id="{788D13E2-65F8-0EE7-0CC0-548B2271727F}"/>
              </a:ext>
            </a:extLst>
          </p:cNvPr>
          <p:cNvSpPr>
            <a:spLocks noGrp="1"/>
          </p:cNvSpPr>
          <p:nvPr>
            <p:ph sz="quarter" idx="18"/>
          </p:nvPr>
        </p:nvSpPr>
        <p:spPr>
          <a:xfrm>
            <a:off x="6267584" y="5477519"/>
            <a:ext cx="3648456" cy="1115568"/>
          </a:xfrm>
          <a:ln>
            <a:solidFill>
              <a:schemeClr val="accent2">
                <a:lumMod val="60000"/>
                <a:lumOff val="40000"/>
              </a:schemeClr>
            </a:solidFill>
          </a:ln>
        </p:spPr>
        <p:txBody>
          <a:bodyPr lIns="457200">
            <a:noAutofit/>
          </a:bodyPr>
          <a:lstStyle/>
          <a:p>
            <a:pPr marL="0" indent="0" algn="r">
              <a:buNone/>
            </a:pPr>
            <a:r>
              <a:rPr lang="en-US" sz="2000" dirty="0"/>
              <a:t>Share experience, strength, and hope</a:t>
            </a:r>
          </a:p>
        </p:txBody>
      </p:sp>
    </p:spTree>
    <p:extLst>
      <p:ext uri="{BB962C8B-B14F-4D97-AF65-F5344CB8AC3E}">
        <p14:creationId xmlns:p14="http://schemas.microsoft.com/office/powerpoint/2010/main" val="2071769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3214E-18E3-44C8-CFEF-CEED7C31F71D}"/>
              </a:ext>
            </a:extLst>
          </p:cNvPr>
          <p:cNvSpPr>
            <a:spLocks noGrp="1"/>
          </p:cNvSpPr>
          <p:nvPr>
            <p:ph type="title"/>
          </p:nvPr>
        </p:nvSpPr>
        <p:spPr>
          <a:xfrm>
            <a:off x="-1" y="0"/>
            <a:ext cx="3384645" cy="6858000"/>
          </a:xfrm>
          <a:gradFill flip="none" rotWithShape="1">
            <a:gsLst>
              <a:gs pos="0">
                <a:schemeClr val="accent1">
                  <a:lumMod val="40000"/>
                  <a:lumOff val="60000"/>
                </a:schemeClr>
              </a:gs>
              <a:gs pos="20000">
                <a:schemeClr val="accent1">
                  <a:lumMod val="95000"/>
                  <a:lumOff val="5000"/>
                </a:schemeClr>
              </a:gs>
              <a:gs pos="100000">
                <a:schemeClr val="accent1">
                  <a:lumMod val="60000"/>
                </a:schemeClr>
              </a:gs>
            </a:gsLst>
            <a:path path="circle">
              <a:fillToRect l="50000" t="130000" r="50000" b="-30000"/>
            </a:path>
            <a:tileRect/>
          </a:gradFill>
        </p:spPr>
        <p:txBody>
          <a:bodyPr lIns="91440" bIns="1463040"/>
          <a:lstStyle/>
          <a:p>
            <a:r>
              <a:rPr lang="en-US" dirty="0">
                <a:latin typeface="+mj-lt"/>
              </a:rPr>
              <a:t>Family-Centered Practice Strategies</a:t>
            </a:r>
          </a:p>
        </p:txBody>
      </p:sp>
      <p:pic>
        <p:nvPicPr>
          <p:cNvPr id="24" name="Graphic 23">
            <a:extLst>
              <a:ext uri="{FF2B5EF4-FFF2-40B4-BE49-F238E27FC236}">
                <a16:creationId xmlns:a16="http://schemas.microsoft.com/office/drawing/2014/main" id="{85987854-47A7-E93C-EFA8-3D1691C048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1971" y="3716255"/>
            <a:ext cx="1173708" cy="1173708"/>
          </a:xfrm>
          <a:prstGeom prst="rect">
            <a:avLst/>
          </a:prstGeom>
        </p:spPr>
      </p:pic>
      <p:pic>
        <p:nvPicPr>
          <p:cNvPr id="22" name="Graphic 21">
            <a:extLst>
              <a:ext uri="{FF2B5EF4-FFF2-40B4-BE49-F238E27FC236}">
                <a16:creationId xmlns:a16="http://schemas.microsoft.com/office/drawing/2014/main" id="{233ECAAB-34A0-E0F5-0978-52389299FEE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808915" y="4549249"/>
            <a:ext cx="914400" cy="914400"/>
          </a:xfrm>
          <a:prstGeom prst="rect">
            <a:avLst/>
          </a:prstGeom>
        </p:spPr>
      </p:pic>
      <p:pic>
        <p:nvPicPr>
          <p:cNvPr id="20" name="Graphic 19">
            <a:extLst>
              <a:ext uri="{FF2B5EF4-FFF2-40B4-BE49-F238E27FC236}">
                <a16:creationId xmlns:a16="http://schemas.microsoft.com/office/drawing/2014/main" id="{02C5DABA-08E2-CFC9-D705-E632DEFDA96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7531" y="4576300"/>
            <a:ext cx="914400" cy="914400"/>
          </a:xfrm>
          <a:prstGeom prst="rect">
            <a:avLst/>
          </a:prstGeom>
        </p:spPr>
      </p:pic>
      <p:pic>
        <p:nvPicPr>
          <p:cNvPr id="26" name="Graphic 25">
            <a:extLst>
              <a:ext uri="{FF2B5EF4-FFF2-40B4-BE49-F238E27FC236}">
                <a16:creationId xmlns:a16="http://schemas.microsoft.com/office/drawing/2014/main" id="{E4207113-5E82-6C32-7ED1-575804B7AEF8}"/>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4851" y="5116625"/>
            <a:ext cx="1173708" cy="1173708"/>
          </a:xfrm>
          <a:prstGeom prst="rect">
            <a:avLst/>
          </a:prstGeom>
        </p:spPr>
      </p:pic>
      <p:sp>
        <p:nvSpPr>
          <p:cNvPr id="15" name="Content Placeholder 14">
            <a:extLst>
              <a:ext uri="{FF2B5EF4-FFF2-40B4-BE49-F238E27FC236}">
                <a16:creationId xmlns:a16="http://schemas.microsoft.com/office/drawing/2014/main" id="{7877BB70-F011-AC5D-DF3B-DCB183E4712A}"/>
              </a:ext>
            </a:extLst>
          </p:cNvPr>
          <p:cNvSpPr>
            <a:spLocks noGrp="1"/>
          </p:cNvSpPr>
          <p:nvPr>
            <p:ph sz="quarter" idx="28"/>
          </p:nvPr>
        </p:nvSpPr>
        <p:spPr>
          <a:xfrm>
            <a:off x="3616655" y="263685"/>
            <a:ext cx="2101751" cy="886968"/>
          </a:xfrm>
          <a:solidFill>
            <a:schemeClr val="accent3">
              <a:lumMod val="50000"/>
            </a:schemeClr>
          </a:solidFill>
          <a:ln>
            <a:noFill/>
          </a:ln>
        </p:spPr>
        <p:txBody>
          <a:bodyPr lIns="182880" anchor="ctr"/>
          <a:lstStyle/>
          <a:p>
            <a:pPr marL="0" indent="0">
              <a:buNone/>
            </a:pPr>
            <a:r>
              <a:rPr lang="en-US" sz="2400" b="1" dirty="0">
                <a:solidFill>
                  <a:schemeClr val="bg1"/>
                </a:solidFill>
                <a:latin typeface="+mj-lt"/>
              </a:rPr>
              <a:t>Collaborate</a:t>
            </a:r>
          </a:p>
        </p:txBody>
      </p:sp>
      <p:sp>
        <p:nvSpPr>
          <p:cNvPr id="13" name="Content Placeholder 12">
            <a:extLst>
              <a:ext uri="{FF2B5EF4-FFF2-40B4-BE49-F238E27FC236}">
                <a16:creationId xmlns:a16="http://schemas.microsoft.com/office/drawing/2014/main" id="{070727B3-1792-032D-21BB-EEEBA9D1B0DF}"/>
              </a:ext>
            </a:extLst>
          </p:cNvPr>
          <p:cNvSpPr>
            <a:spLocks noGrp="1"/>
          </p:cNvSpPr>
          <p:nvPr>
            <p:ph sz="quarter" idx="26"/>
          </p:nvPr>
        </p:nvSpPr>
        <p:spPr>
          <a:xfrm>
            <a:off x="5841241" y="240546"/>
            <a:ext cx="6155146" cy="884844"/>
          </a:xfrm>
          <a:noFill/>
          <a:ln>
            <a:solidFill>
              <a:schemeClr val="accent3">
                <a:lumMod val="50000"/>
              </a:schemeClr>
            </a:solidFill>
          </a:ln>
        </p:spPr>
        <p:txBody>
          <a:bodyPr lIns="182880" rIns="182880" anchor="ctr"/>
          <a:lstStyle/>
          <a:p>
            <a:pPr marL="0" indent="0">
              <a:buNone/>
            </a:pPr>
            <a:r>
              <a:rPr lang="en-US" dirty="0">
                <a:solidFill>
                  <a:schemeClr val="accent3">
                    <a:lumMod val="50000"/>
                  </a:schemeClr>
                </a:solidFill>
              </a:rPr>
              <a:t>Collaborate with the experts on substance use disorders in your community.</a:t>
            </a:r>
          </a:p>
        </p:txBody>
      </p:sp>
      <p:sp>
        <p:nvSpPr>
          <p:cNvPr id="16" name="Content Placeholder 15">
            <a:extLst>
              <a:ext uri="{FF2B5EF4-FFF2-40B4-BE49-F238E27FC236}">
                <a16:creationId xmlns:a16="http://schemas.microsoft.com/office/drawing/2014/main" id="{3BE7B09A-E935-D6A9-6DED-80098A792C2D}"/>
              </a:ext>
            </a:extLst>
          </p:cNvPr>
          <p:cNvSpPr>
            <a:spLocks noGrp="1"/>
          </p:cNvSpPr>
          <p:nvPr>
            <p:ph sz="quarter" idx="29"/>
          </p:nvPr>
        </p:nvSpPr>
        <p:spPr>
          <a:xfrm>
            <a:off x="3616653" y="1175458"/>
            <a:ext cx="2101753" cy="886968"/>
          </a:xfrm>
          <a:solidFill>
            <a:schemeClr val="accent2">
              <a:lumMod val="50000"/>
            </a:schemeClr>
          </a:solidFill>
          <a:ln>
            <a:noFill/>
          </a:ln>
        </p:spPr>
        <p:txBody>
          <a:bodyPr lIns="182880" anchor="ctr"/>
          <a:lstStyle/>
          <a:p>
            <a:pPr marL="0" indent="0">
              <a:buNone/>
            </a:pPr>
            <a:r>
              <a:rPr lang="en-US" sz="2400" b="1" dirty="0">
                <a:solidFill>
                  <a:schemeClr val="bg1"/>
                </a:solidFill>
                <a:latin typeface="+mj-lt"/>
              </a:rPr>
              <a:t>Talk</a:t>
            </a:r>
          </a:p>
        </p:txBody>
      </p:sp>
      <p:sp>
        <p:nvSpPr>
          <p:cNvPr id="14" name="Content Placeholder 13">
            <a:extLst>
              <a:ext uri="{FF2B5EF4-FFF2-40B4-BE49-F238E27FC236}">
                <a16:creationId xmlns:a16="http://schemas.microsoft.com/office/drawing/2014/main" id="{88259ECB-01B2-8B04-82F9-E3398E3EB6FB}"/>
              </a:ext>
            </a:extLst>
          </p:cNvPr>
          <p:cNvSpPr>
            <a:spLocks noGrp="1"/>
          </p:cNvSpPr>
          <p:nvPr>
            <p:ph sz="quarter" idx="27"/>
          </p:nvPr>
        </p:nvSpPr>
        <p:spPr>
          <a:xfrm>
            <a:off x="5841240" y="1156176"/>
            <a:ext cx="6155146" cy="884843"/>
          </a:xfrm>
          <a:noFill/>
          <a:ln>
            <a:solidFill>
              <a:schemeClr val="accent2">
                <a:lumMod val="50000"/>
              </a:schemeClr>
            </a:solidFill>
          </a:ln>
        </p:spPr>
        <p:txBody>
          <a:bodyPr lIns="182880" rIns="274320" anchor="ctr"/>
          <a:lstStyle/>
          <a:p>
            <a:pPr marL="0" indent="0">
              <a:buNone/>
            </a:pPr>
            <a:r>
              <a:rPr lang="en-US">
                <a:solidFill>
                  <a:schemeClr val="accent2">
                    <a:lumMod val="50000"/>
                  </a:schemeClr>
                </a:solidFill>
              </a:rPr>
              <a:t>Talk with the treatment provider to learn what evidence-based treatment and therapeutic approaches are used to treat methamphetamine use disorders.</a:t>
            </a:r>
          </a:p>
        </p:txBody>
      </p:sp>
      <p:sp>
        <p:nvSpPr>
          <p:cNvPr id="12" name="Content Placeholder 11">
            <a:extLst>
              <a:ext uri="{FF2B5EF4-FFF2-40B4-BE49-F238E27FC236}">
                <a16:creationId xmlns:a16="http://schemas.microsoft.com/office/drawing/2014/main" id="{A0E51FA8-3013-AF88-21EF-D660B4BDC5D5}"/>
              </a:ext>
            </a:extLst>
          </p:cNvPr>
          <p:cNvSpPr>
            <a:spLocks noGrp="1"/>
          </p:cNvSpPr>
          <p:nvPr>
            <p:ph sz="quarter" idx="25"/>
          </p:nvPr>
        </p:nvSpPr>
        <p:spPr>
          <a:xfrm>
            <a:off x="3616653" y="2087231"/>
            <a:ext cx="2101754" cy="886968"/>
          </a:xfrm>
          <a:solidFill>
            <a:schemeClr val="accent2">
              <a:lumMod val="75000"/>
            </a:schemeClr>
          </a:solidFill>
          <a:ln>
            <a:noFill/>
          </a:ln>
        </p:spPr>
        <p:txBody>
          <a:bodyPr lIns="182880" anchor="ctr"/>
          <a:lstStyle/>
          <a:p>
            <a:pPr marL="0" indent="0">
              <a:buNone/>
            </a:pPr>
            <a:r>
              <a:rPr lang="en-US" sz="2400" b="1" dirty="0">
                <a:solidFill>
                  <a:schemeClr val="bg1"/>
                </a:solidFill>
                <a:latin typeface="+mj-lt"/>
              </a:rPr>
              <a:t>Understand</a:t>
            </a:r>
          </a:p>
        </p:txBody>
      </p:sp>
      <p:sp>
        <p:nvSpPr>
          <p:cNvPr id="7" name="Content Placeholder 6">
            <a:extLst>
              <a:ext uri="{FF2B5EF4-FFF2-40B4-BE49-F238E27FC236}">
                <a16:creationId xmlns:a16="http://schemas.microsoft.com/office/drawing/2014/main" id="{D91A6A7C-B9EA-8303-D74D-C1257811AA3D}"/>
              </a:ext>
            </a:extLst>
          </p:cNvPr>
          <p:cNvSpPr>
            <a:spLocks noGrp="1"/>
          </p:cNvSpPr>
          <p:nvPr>
            <p:ph sz="quarter" idx="24"/>
          </p:nvPr>
        </p:nvSpPr>
        <p:spPr>
          <a:xfrm>
            <a:off x="5841238" y="2071805"/>
            <a:ext cx="6155145" cy="884843"/>
          </a:xfrm>
          <a:noFill/>
          <a:ln>
            <a:solidFill>
              <a:schemeClr val="accent2">
                <a:lumMod val="50000"/>
              </a:schemeClr>
            </a:solidFill>
          </a:ln>
        </p:spPr>
        <p:txBody>
          <a:bodyPr lIns="182880" rIns="0" anchor="ctr"/>
          <a:lstStyle/>
          <a:p>
            <a:pPr marL="0" indent="0">
              <a:buNone/>
            </a:pPr>
            <a:r>
              <a:rPr lang="en-US">
                <a:solidFill>
                  <a:schemeClr val="accent2">
                    <a:lumMod val="50000"/>
                  </a:schemeClr>
                </a:solidFill>
              </a:rPr>
              <a:t>Understand that outpatient treatment can be as effective as inpatient treatment when supportive services and community supports are provided.</a:t>
            </a:r>
          </a:p>
        </p:txBody>
      </p:sp>
      <p:sp>
        <p:nvSpPr>
          <p:cNvPr id="4" name="Content Placeholder 3">
            <a:extLst>
              <a:ext uri="{FF2B5EF4-FFF2-40B4-BE49-F238E27FC236}">
                <a16:creationId xmlns:a16="http://schemas.microsoft.com/office/drawing/2014/main" id="{04B88CC6-DE21-C94A-1FEF-B57F829282EB}"/>
              </a:ext>
              <a:ext uri="{C183D7F6-B498-43B3-948B-1728B52AA6E4}">
                <adec:decorative xmlns:adec="http://schemas.microsoft.com/office/drawing/2017/decorative" val="0"/>
              </a:ext>
            </a:extLst>
          </p:cNvPr>
          <p:cNvSpPr>
            <a:spLocks noGrp="1"/>
          </p:cNvSpPr>
          <p:nvPr>
            <p:ph sz="quarter" idx="16"/>
          </p:nvPr>
        </p:nvSpPr>
        <p:spPr>
          <a:xfrm>
            <a:off x="3616652" y="2999004"/>
            <a:ext cx="2101758" cy="886968"/>
          </a:xfrm>
          <a:solidFill>
            <a:srgbClr val="2B809A"/>
          </a:solidFill>
          <a:ln>
            <a:noFill/>
          </a:ln>
        </p:spPr>
        <p:txBody>
          <a:bodyPr lIns="182880" anchor="ctr"/>
          <a:lstStyle/>
          <a:p>
            <a:pPr marL="0" indent="0">
              <a:buNone/>
            </a:pPr>
            <a:r>
              <a:rPr lang="en-US" sz="2400" b="1" dirty="0">
                <a:solidFill>
                  <a:schemeClr val="bg1"/>
                </a:solidFill>
                <a:latin typeface="+mj-lt"/>
              </a:rPr>
              <a:t>Refer </a:t>
            </a:r>
          </a:p>
        </p:txBody>
      </p:sp>
      <p:sp>
        <p:nvSpPr>
          <p:cNvPr id="9" name="Content Placeholder 8">
            <a:extLst>
              <a:ext uri="{FF2B5EF4-FFF2-40B4-BE49-F238E27FC236}">
                <a16:creationId xmlns:a16="http://schemas.microsoft.com/office/drawing/2014/main" id="{B1F0A726-B47B-ED00-DAC6-0EDFE24F1D8F}"/>
              </a:ext>
            </a:extLst>
          </p:cNvPr>
          <p:cNvSpPr>
            <a:spLocks noGrp="1"/>
          </p:cNvSpPr>
          <p:nvPr>
            <p:ph sz="quarter" idx="20"/>
          </p:nvPr>
        </p:nvSpPr>
        <p:spPr>
          <a:xfrm>
            <a:off x="5841242" y="2987434"/>
            <a:ext cx="6155142" cy="884844"/>
          </a:xfrm>
          <a:noFill/>
          <a:ln>
            <a:solidFill>
              <a:srgbClr val="2B809A"/>
            </a:solidFill>
          </a:ln>
        </p:spPr>
        <p:txBody>
          <a:bodyPr lIns="182880" rIns="0" anchor="ctr"/>
          <a:lstStyle/>
          <a:p>
            <a:pPr marL="0" indent="0">
              <a:buNone/>
            </a:pPr>
            <a:r>
              <a:rPr lang="en-US" dirty="0">
                <a:solidFill>
                  <a:srgbClr val="2B809A"/>
                </a:solidFill>
              </a:rPr>
              <a:t>Refer and link parent and families to tailored services and supports that meet their unique needs.</a:t>
            </a:r>
          </a:p>
        </p:txBody>
      </p:sp>
      <p:sp>
        <p:nvSpPr>
          <p:cNvPr id="3" name="Content Placeholder 2">
            <a:extLst>
              <a:ext uri="{FF2B5EF4-FFF2-40B4-BE49-F238E27FC236}">
                <a16:creationId xmlns:a16="http://schemas.microsoft.com/office/drawing/2014/main" id="{DFB70616-CD8F-ED2F-9EF1-A4959481CD62}"/>
              </a:ext>
            </a:extLst>
          </p:cNvPr>
          <p:cNvSpPr>
            <a:spLocks noGrp="1"/>
          </p:cNvSpPr>
          <p:nvPr>
            <p:ph sz="quarter" idx="14"/>
          </p:nvPr>
        </p:nvSpPr>
        <p:spPr>
          <a:xfrm>
            <a:off x="3616652" y="3910777"/>
            <a:ext cx="2101758" cy="886968"/>
          </a:xfrm>
          <a:solidFill>
            <a:srgbClr val="1D6A8A"/>
          </a:solidFill>
          <a:ln>
            <a:noFill/>
          </a:ln>
        </p:spPr>
        <p:txBody>
          <a:bodyPr lIns="182880" anchor="ctr"/>
          <a:lstStyle/>
          <a:p>
            <a:pPr marL="0" indent="0">
              <a:buNone/>
            </a:pPr>
            <a:r>
              <a:rPr lang="en-US" sz="2400" b="1" dirty="0">
                <a:solidFill>
                  <a:schemeClr val="bg1"/>
                </a:solidFill>
                <a:latin typeface="+mj-lt"/>
              </a:rPr>
              <a:t>Ensure</a:t>
            </a:r>
          </a:p>
        </p:txBody>
      </p:sp>
      <p:sp>
        <p:nvSpPr>
          <p:cNvPr id="8" name="Content Placeholder 7">
            <a:extLst>
              <a:ext uri="{FF2B5EF4-FFF2-40B4-BE49-F238E27FC236}">
                <a16:creationId xmlns:a16="http://schemas.microsoft.com/office/drawing/2014/main" id="{5A0387DD-2871-E206-2A6F-91A7FFB4BAE6}"/>
              </a:ext>
            </a:extLst>
          </p:cNvPr>
          <p:cNvSpPr>
            <a:spLocks noGrp="1"/>
          </p:cNvSpPr>
          <p:nvPr>
            <p:ph sz="quarter" idx="19"/>
          </p:nvPr>
        </p:nvSpPr>
        <p:spPr>
          <a:xfrm>
            <a:off x="5841243" y="3903064"/>
            <a:ext cx="6155141" cy="884844"/>
          </a:xfrm>
          <a:noFill/>
          <a:ln>
            <a:solidFill>
              <a:srgbClr val="1D6A8A"/>
            </a:solidFill>
          </a:ln>
        </p:spPr>
        <p:txBody>
          <a:bodyPr lIns="182880" rIns="0" anchor="ctr"/>
          <a:lstStyle/>
          <a:p>
            <a:pPr marL="0" indent="0" algn="l">
              <a:buNone/>
            </a:pPr>
            <a:r>
              <a:rPr lang="en-US">
                <a:solidFill>
                  <a:srgbClr val="1D6A8A"/>
                </a:solidFill>
              </a:rPr>
              <a:t>Ensure that co-occurring disorders, such as depression and anxiety disorders, are addressed in treatment</a:t>
            </a:r>
            <a:r>
              <a:rPr lang="en-US">
                <a:solidFill>
                  <a:schemeClr val="accent2">
                    <a:lumMod val="50000"/>
                  </a:schemeClr>
                </a:solidFill>
              </a:rPr>
              <a:t>.</a:t>
            </a:r>
          </a:p>
        </p:txBody>
      </p:sp>
      <p:sp>
        <p:nvSpPr>
          <p:cNvPr id="5" name="Content Placeholder 4">
            <a:extLst>
              <a:ext uri="{FF2B5EF4-FFF2-40B4-BE49-F238E27FC236}">
                <a16:creationId xmlns:a16="http://schemas.microsoft.com/office/drawing/2014/main" id="{82153C30-E75F-CA49-EE89-CB527962E2B2}"/>
              </a:ext>
            </a:extLst>
          </p:cNvPr>
          <p:cNvSpPr>
            <a:spLocks noGrp="1"/>
          </p:cNvSpPr>
          <p:nvPr>
            <p:ph sz="quarter" idx="17"/>
          </p:nvPr>
        </p:nvSpPr>
        <p:spPr>
          <a:xfrm>
            <a:off x="3616652" y="4822550"/>
            <a:ext cx="2101758" cy="886968"/>
          </a:xfrm>
          <a:solidFill>
            <a:schemeClr val="accent3">
              <a:lumMod val="75000"/>
            </a:schemeClr>
          </a:solidFill>
          <a:ln>
            <a:noFill/>
          </a:ln>
        </p:spPr>
        <p:txBody>
          <a:bodyPr lIns="182880" anchor="ctr"/>
          <a:lstStyle/>
          <a:p>
            <a:pPr marL="0" indent="0">
              <a:buNone/>
            </a:pPr>
            <a:r>
              <a:rPr lang="en-US" sz="2400" b="1" dirty="0">
                <a:solidFill>
                  <a:schemeClr val="bg1"/>
                </a:solidFill>
                <a:latin typeface="+mj-lt"/>
              </a:rPr>
              <a:t>Support</a:t>
            </a:r>
          </a:p>
        </p:txBody>
      </p:sp>
      <p:sp>
        <p:nvSpPr>
          <p:cNvPr id="10" name="Content Placeholder 9">
            <a:extLst>
              <a:ext uri="{FF2B5EF4-FFF2-40B4-BE49-F238E27FC236}">
                <a16:creationId xmlns:a16="http://schemas.microsoft.com/office/drawing/2014/main" id="{D79AA560-C123-E813-6222-6ADEAE2913FD}"/>
              </a:ext>
            </a:extLst>
          </p:cNvPr>
          <p:cNvSpPr>
            <a:spLocks noGrp="1"/>
          </p:cNvSpPr>
          <p:nvPr>
            <p:ph sz="quarter" idx="22"/>
          </p:nvPr>
        </p:nvSpPr>
        <p:spPr>
          <a:xfrm>
            <a:off x="5841241" y="4818694"/>
            <a:ext cx="6155141" cy="884844"/>
          </a:xfrm>
          <a:noFill/>
          <a:ln>
            <a:solidFill>
              <a:schemeClr val="accent3">
                <a:lumMod val="75000"/>
              </a:schemeClr>
            </a:solidFill>
          </a:ln>
        </p:spPr>
        <p:txBody>
          <a:bodyPr lIns="182880" rIns="0" anchor="ctr"/>
          <a:lstStyle/>
          <a:p>
            <a:pPr marL="0" indent="0">
              <a:buNone/>
            </a:pPr>
            <a:r>
              <a:rPr lang="en-US">
                <a:solidFill>
                  <a:schemeClr val="accent3">
                    <a:lumMod val="75000"/>
                  </a:schemeClr>
                </a:solidFill>
              </a:rPr>
              <a:t>Belief and understanding that recovery from methamphetamine is possible; just may require extra support.</a:t>
            </a:r>
          </a:p>
        </p:txBody>
      </p:sp>
      <p:sp>
        <p:nvSpPr>
          <p:cNvPr id="6" name="Content Placeholder 5">
            <a:extLst>
              <a:ext uri="{FF2B5EF4-FFF2-40B4-BE49-F238E27FC236}">
                <a16:creationId xmlns:a16="http://schemas.microsoft.com/office/drawing/2014/main" id="{F85A117C-ECB4-81C1-C8E9-3C9AE9C3FC7C}"/>
              </a:ext>
            </a:extLst>
          </p:cNvPr>
          <p:cNvSpPr>
            <a:spLocks noGrp="1"/>
          </p:cNvSpPr>
          <p:nvPr>
            <p:ph sz="quarter" idx="18"/>
          </p:nvPr>
        </p:nvSpPr>
        <p:spPr>
          <a:xfrm>
            <a:off x="3616648" y="5734321"/>
            <a:ext cx="2101758" cy="886968"/>
          </a:xfrm>
          <a:solidFill>
            <a:srgbClr val="093E61"/>
          </a:solidFill>
          <a:ln>
            <a:noFill/>
          </a:ln>
        </p:spPr>
        <p:txBody>
          <a:bodyPr lIns="182880" anchor="ctr"/>
          <a:lstStyle/>
          <a:p>
            <a:pPr marL="0" indent="0">
              <a:buNone/>
            </a:pPr>
            <a:r>
              <a:rPr lang="en-US" sz="2400" b="1" dirty="0">
                <a:solidFill>
                  <a:schemeClr val="bg1"/>
                </a:solidFill>
                <a:latin typeface="+mj-lt"/>
              </a:rPr>
              <a:t>Convey</a:t>
            </a:r>
          </a:p>
        </p:txBody>
      </p:sp>
      <p:sp>
        <p:nvSpPr>
          <p:cNvPr id="11" name="Content Placeholder 10">
            <a:extLst>
              <a:ext uri="{FF2B5EF4-FFF2-40B4-BE49-F238E27FC236}">
                <a16:creationId xmlns:a16="http://schemas.microsoft.com/office/drawing/2014/main" id="{ECC30FE8-3E1F-D7C8-868C-B3178BC7A235}"/>
              </a:ext>
            </a:extLst>
          </p:cNvPr>
          <p:cNvSpPr>
            <a:spLocks noGrp="1"/>
          </p:cNvSpPr>
          <p:nvPr>
            <p:ph sz="quarter" idx="23"/>
          </p:nvPr>
        </p:nvSpPr>
        <p:spPr>
          <a:xfrm>
            <a:off x="5841242" y="5734321"/>
            <a:ext cx="6155140" cy="884844"/>
          </a:xfrm>
          <a:noFill/>
          <a:ln>
            <a:solidFill>
              <a:srgbClr val="093E61"/>
            </a:solidFill>
          </a:ln>
        </p:spPr>
        <p:txBody>
          <a:bodyPr lIns="182880" rIns="0" anchor="ctr"/>
          <a:lstStyle/>
          <a:p>
            <a:pPr marL="0" indent="0">
              <a:buNone/>
            </a:pPr>
            <a:r>
              <a:rPr lang="en-US">
                <a:solidFill>
                  <a:srgbClr val="093E61"/>
                </a:solidFill>
              </a:rPr>
              <a:t>Convey empathy and a sense of hope in your interactions with parents.</a:t>
            </a:r>
          </a:p>
        </p:txBody>
      </p:sp>
    </p:spTree>
    <p:extLst>
      <p:ext uri="{BB962C8B-B14F-4D97-AF65-F5344CB8AC3E}">
        <p14:creationId xmlns:p14="http://schemas.microsoft.com/office/powerpoint/2010/main" val="4255102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63A41B61-85D9-B00B-B466-9FE810018DE9}"/>
              </a:ext>
            </a:extLst>
          </p:cNvPr>
          <p:cNvSpPr>
            <a:spLocks noGrp="1"/>
          </p:cNvSpPr>
          <p:nvPr>
            <p:ph type="title"/>
          </p:nvPr>
        </p:nvSpPr>
        <p:spPr>
          <a:xfrm>
            <a:off x="1" y="0"/>
            <a:ext cx="4882896" cy="6858000"/>
          </a:xfrm>
          <a:prstGeom prst="rect">
            <a:avLst/>
          </a:prstGeom>
          <a:solidFill>
            <a:schemeClr val="tx2"/>
          </a:solidFill>
        </p:spPr>
        <p:txBody>
          <a:bodyPr vert="horz" lIns="91440" tIns="45720" rIns="91440" bIns="1554480" rtlCol="0" anchor="ctr">
            <a:normAutofit/>
          </a:bodyPr>
          <a:lstStyle/>
          <a:p>
            <a:r>
              <a:rPr lang="en-US" sz="4000" kern="1200" dirty="0">
                <a:solidFill>
                  <a:srgbClr val="FFFFFF"/>
                </a:solidFill>
                <a:latin typeface="+mj-lt"/>
                <a:ea typeface="+mj-ea"/>
                <a:cs typeface="+mj-cs"/>
              </a:rPr>
              <a:t>History of Methamphetamine</a:t>
            </a:r>
          </a:p>
        </p:txBody>
      </p:sp>
      <p:sp>
        <p:nvSpPr>
          <p:cNvPr id="6" name="Content Placeholder 5">
            <a:extLst>
              <a:ext uri="{FF2B5EF4-FFF2-40B4-BE49-F238E27FC236}">
                <a16:creationId xmlns:a16="http://schemas.microsoft.com/office/drawing/2014/main" id="{599C03C6-C666-9A79-F091-7C40535ADC6A}"/>
              </a:ext>
            </a:extLst>
          </p:cNvPr>
          <p:cNvSpPr>
            <a:spLocks noGrp="1"/>
          </p:cNvSpPr>
          <p:nvPr>
            <p:ph sz="quarter" idx="13"/>
          </p:nvPr>
        </p:nvSpPr>
        <p:spPr>
          <a:xfrm>
            <a:off x="5554083" y="430506"/>
            <a:ext cx="5895263" cy="2642383"/>
          </a:xfrm>
          <a:prstGeom prst="roundRect">
            <a:avLst/>
          </a:prstGeom>
          <a:solidFill>
            <a:schemeClr val="accent3">
              <a:alpha val="18000"/>
            </a:schemeClr>
          </a:solidFill>
          <a:ln w="76200">
            <a:solidFill>
              <a:schemeClr val="accent1">
                <a:lumMod val="75000"/>
              </a:schemeClr>
            </a:solidFill>
          </a:ln>
          <a:effectLst/>
        </p:spPr>
        <p:txBody>
          <a:bodyPr lIns="274320" rIns="274320"/>
          <a:lstStyle/>
          <a:p>
            <a:r>
              <a:rPr lang="en-US" sz="3200" b="0" dirty="0"/>
              <a:t>Developed in the 20th century from its parent drug, amphetamine</a:t>
            </a:r>
          </a:p>
        </p:txBody>
      </p:sp>
      <p:sp>
        <p:nvSpPr>
          <p:cNvPr id="5" name="Content Placeholder 4">
            <a:extLst>
              <a:ext uri="{FF2B5EF4-FFF2-40B4-BE49-F238E27FC236}">
                <a16:creationId xmlns:a16="http://schemas.microsoft.com/office/drawing/2014/main" id="{5E325614-56E3-1A74-D67E-458A05ECB7F6}"/>
              </a:ext>
            </a:extLst>
          </p:cNvPr>
          <p:cNvSpPr>
            <a:spLocks noGrp="1"/>
          </p:cNvSpPr>
          <p:nvPr>
            <p:ph sz="quarter" idx="12"/>
          </p:nvPr>
        </p:nvSpPr>
        <p:spPr>
          <a:xfrm>
            <a:off x="5554083" y="3557016"/>
            <a:ext cx="5895263" cy="2840316"/>
          </a:xfrm>
          <a:prstGeom prst="roundRect">
            <a:avLst/>
          </a:prstGeom>
          <a:solidFill>
            <a:schemeClr val="accent1">
              <a:alpha val="18000"/>
            </a:schemeClr>
          </a:solidFill>
          <a:ln w="76200">
            <a:solidFill>
              <a:schemeClr val="accent3">
                <a:lumMod val="75000"/>
              </a:schemeClr>
            </a:solidFill>
          </a:ln>
          <a:effectLst/>
        </p:spPr>
        <p:txBody>
          <a:bodyPr/>
          <a:lstStyle/>
          <a:p>
            <a:pPr>
              <a:lnSpc>
                <a:spcPct val="100000"/>
              </a:lnSpc>
              <a:spcBef>
                <a:spcPts val="600"/>
              </a:spcBef>
              <a:spcAft>
                <a:spcPts val="600"/>
              </a:spcAft>
            </a:pPr>
            <a:r>
              <a:rPr lang="en-US" sz="3200" b="0" dirty="0"/>
              <a:t>Known primarily for its illegal use but does have legitimate medical purposes</a:t>
            </a:r>
          </a:p>
        </p:txBody>
      </p:sp>
      <p:pic>
        <p:nvPicPr>
          <p:cNvPr id="3" name="Graphic 2">
            <a:extLst>
              <a:ext uri="{FF2B5EF4-FFF2-40B4-BE49-F238E27FC236}">
                <a16:creationId xmlns:a16="http://schemas.microsoft.com/office/drawing/2014/main" id="{EE37C150-949F-899A-A308-2B533D77EE0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08697" y="3705726"/>
            <a:ext cx="1633852" cy="1633852"/>
          </a:xfrm>
          <a:prstGeom prst="rect">
            <a:avLst/>
          </a:prstGeom>
        </p:spPr>
      </p:pic>
      <p:sp>
        <p:nvSpPr>
          <p:cNvPr id="2" name="Footer Placeholder 1">
            <a:extLst>
              <a:ext uri="{FF2B5EF4-FFF2-40B4-BE49-F238E27FC236}">
                <a16:creationId xmlns:a16="http://schemas.microsoft.com/office/drawing/2014/main" id="{B6C51D0A-E093-7E19-A457-5FC360DA33F8}"/>
              </a:ext>
            </a:extLst>
          </p:cNvPr>
          <p:cNvSpPr>
            <a:spLocks noGrp="1"/>
          </p:cNvSpPr>
          <p:nvPr>
            <p:ph type="ftr" sz="quarter" idx="16"/>
          </p:nvPr>
        </p:nvSpPr>
        <p:spPr>
          <a:xfrm>
            <a:off x="7376160" y="6486525"/>
            <a:ext cx="4114800" cy="365125"/>
          </a:xfrm>
        </p:spPr>
        <p:txBody>
          <a:bodyPr/>
          <a:lstStyle/>
          <a:p>
            <a:r>
              <a:rPr lang="en-US" dirty="0">
                <a:cs typeface="Arial"/>
              </a:rPr>
              <a:t>(National Institute on Drug Abuse, 2022b) </a:t>
            </a:r>
          </a:p>
        </p:txBody>
      </p:sp>
    </p:spTree>
    <p:extLst>
      <p:ext uri="{BB962C8B-B14F-4D97-AF65-F5344CB8AC3E}">
        <p14:creationId xmlns:p14="http://schemas.microsoft.com/office/powerpoint/2010/main" val="6444805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597148EC-904B-9FE7-929C-D703172C89F0}"/>
              </a:ext>
              <a:ext uri="{C183D7F6-B498-43B3-948B-1728B52AA6E4}">
                <adec:decorative xmlns:adec="http://schemas.microsoft.com/office/drawing/2017/decorative" val="1"/>
              </a:ext>
            </a:extLst>
          </p:cNvPr>
          <p:cNvPicPr>
            <a:picLocks noGrp="1" noChangeAspect="1"/>
          </p:cNvPicPr>
          <p:nvPr>
            <p:ph sz="quarter" idx="15"/>
          </p:nvPr>
        </p:nvPicPr>
        <p:blipFill rotWithShape="1">
          <a:blip r:embed="rId3">
            <a:alphaModFix amt="63000"/>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33322" t="2765" r="7033" b="29380"/>
          <a:stretch/>
        </p:blipFill>
        <p:spPr>
          <a:xfrm>
            <a:off x="-17689" y="832340"/>
            <a:ext cx="5279300" cy="601931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Arrow: Pentagon 17">
            <a:extLst>
              <a:ext uri="{FF2B5EF4-FFF2-40B4-BE49-F238E27FC236}">
                <a16:creationId xmlns:a16="http://schemas.microsoft.com/office/drawing/2014/main" id="{D78D073C-DFA6-AFC9-7D50-3180F980B4F0}"/>
              </a:ext>
              <a:ext uri="{C183D7F6-B498-43B3-948B-1728B52AA6E4}">
                <adec:decorative xmlns:adec="http://schemas.microsoft.com/office/drawing/2017/decorative" val="1"/>
              </a:ext>
            </a:extLst>
          </p:cNvPr>
          <p:cNvSpPr/>
          <p:nvPr/>
        </p:nvSpPr>
        <p:spPr>
          <a:xfrm rot="5400000">
            <a:off x="7292536" y="1792385"/>
            <a:ext cx="2975195" cy="1907668"/>
          </a:xfrm>
          <a:prstGeom prst="homePlate">
            <a:avLst>
              <a:gd name="adj" fmla="val 23833"/>
            </a:avLst>
          </a:prstGeom>
          <a:solidFill>
            <a:schemeClr val="accent2">
              <a:lumMod val="75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Pentagon 18">
            <a:extLst>
              <a:ext uri="{FF2B5EF4-FFF2-40B4-BE49-F238E27FC236}">
                <a16:creationId xmlns:a16="http://schemas.microsoft.com/office/drawing/2014/main" id="{0860C6C4-02FD-68F0-D21A-909141C403DC}"/>
              </a:ext>
              <a:ext uri="{C183D7F6-B498-43B3-948B-1728B52AA6E4}">
                <adec:decorative xmlns:adec="http://schemas.microsoft.com/office/drawing/2017/decorative" val="1"/>
              </a:ext>
            </a:extLst>
          </p:cNvPr>
          <p:cNvSpPr/>
          <p:nvPr/>
        </p:nvSpPr>
        <p:spPr>
          <a:xfrm rot="5400000">
            <a:off x="9675214" y="1647153"/>
            <a:ext cx="2684731" cy="1907669"/>
          </a:xfrm>
          <a:prstGeom prst="homePlate">
            <a:avLst>
              <a:gd name="adj" fmla="val 17560"/>
            </a:avLst>
          </a:prstGeom>
          <a:solidFill>
            <a:schemeClr val="accent2">
              <a:lumMod val="5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Pentagon 16">
            <a:extLst>
              <a:ext uri="{FF2B5EF4-FFF2-40B4-BE49-F238E27FC236}">
                <a16:creationId xmlns:a16="http://schemas.microsoft.com/office/drawing/2014/main" id="{B423FEF4-D155-815B-02EC-8CF4414CAFD6}"/>
              </a:ext>
              <a:ext uri="{C183D7F6-B498-43B3-948B-1728B52AA6E4}">
                <adec:decorative xmlns:adec="http://schemas.microsoft.com/office/drawing/2017/decorative" val="1"/>
              </a:ext>
            </a:extLst>
          </p:cNvPr>
          <p:cNvSpPr/>
          <p:nvPr/>
        </p:nvSpPr>
        <p:spPr>
          <a:xfrm rot="5400000">
            <a:off x="4252802" y="2475166"/>
            <a:ext cx="4663440" cy="1907667"/>
          </a:xfrm>
          <a:prstGeom prst="homePlate">
            <a:avLst>
              <a:gd name="adj" fmla="val 25520"/>
            </a:avLst>
          </a:prstGeom>
          <a:solidFill>
            <a:schemeClr val="accent2"/>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9450F2-5308-27C0-62BC-0DFD8CAC5D4C}"/>
              </a:ext>
            </a:extLst>
          </p:cNvPr>
          <p:cNvSpPr>
            <a:spLocks noGrp="1"/>
          </p:cNvSpPr>
          <p:nvPr>
            <p:ph type="title"/>
          </p:nvPr>
        </p:nvSpPr>
        <p:spPr>
          <a:xfrm>
            <a:off x="-64061" y="-69434"/>
            <a:ext cx="12320122" cy="1328055"/>
          </a:xfrm>
          <a:solidFill>
            <a:schemeClr val="accent1">
              <a:lumMod val="75000"/>
            </a:schemeClr>
          </a:solidFill>
        </p:spPr>
        <p:txBody>
          <a:bodyPr anchor="ctr"/>
          <a:lstStyle/>
          <a:p>
            <a:pPr lvl="0"/>
            <a:r>
              <a:rPr lang="en-US" sz="3600" dirty="0"/>
              <a:t>Important Reminder About </a:t>
            </a:r>
            <a:br>
              <a:rPr lang="en-US" sz="3600" dirty="0"/>
            </a:br>
            <a:r>
              <a:rPr lang="en-US" sz="3600" dirty="0"/>
              <a:t>Methamphetamine Treatment Retention</a:t>
            </a:r>
          </a:p>
        </p:txBody>
      </p:sp>
      <p:sp>
        <p:nvSpPr>
          <p:cNvPr id="5" name="Content Placeholder 4">
            <a:extLst>
              <a:ext uri="{FF2B5EF4-FFF2-40B4-BE49-F238E27FC236}">
                <a16:creationId xmlns:a16="http://schemas.microsoft.com/office/drawing/2014/main" id="{1110960C-BB99-1953-33DD-AB8D55BA65AE}"/>
              </a:ext>
            </a:extLst>
          </p:cNvPr>
          <p:cNvSpPr>
            <a:spLocks noGrp="1"/>
          </p:cNvSpPr>
          <p:nvPr>
            <p:ph sz="quarter" idx="12"/>
          </p:nvPr>
        </p:nvSpPr>
        <p:spPr>
          <a:xfrm>
            <a:off x="5675769" y="1564455"/>
            <a:ext cx="1862586" cy="1538745"/>
          </a:xfrm>
        </p:spPr>
        <p:txBody>
          <a:bodyPr/>
          <a:lstStyle/>
          <a:p>
            <a:pPr marL="0" marR="0" lvl="0" indent="0" algn="ctr"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53.5%</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Methamphetamine</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Dropout Rate</a:t>
            </a:r>
            <a:endPar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Content Placeholder 5">
            <a:extLst>
              <a:ext uri="{FF2B5EF4-FFF2-40B4-BE49-F238E27FC236}">
                <a16:creationId xmlns:a16="http://schemas.microsoft.com/office/drawing/2014/main" id="{327601D6-342E-1F0D-D644-50C4C27B625C}"/>
              </a:ext>
            </a:extLst>
          </p:cNvPr>
          <p:cNvSpPr>
            <a:spLocks noGrp="1"/>
          </p:cNvSpPr>
          <p:nvPr>
            <p:ph sz="quarter" idx="13"/>
          </p:nvPr>
        </p:nvSpPr>
        <p:spPr>
          <a:xfrm>
            <a:off x="7989949" y="1647002"/>
            <a:ext cx="1612308" cy="1266072"/>
          </a:xfrm>
        </p:spPr>
        <p:txBody>
          <a:bodyPr/>
          <a:lstStyle/>
          <a:p>
            <a:pPr marL="0" marR="0" lvl="0" indent="0" algn="ctr"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39.3%</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Opioids</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Dropout Rate</a:t>
            </a:r>
            <a:endPar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ontent Placeholder 6">
            <a:extLst>
              <a:ext uri="{FF2B5EF4-FFF2-40B4-BE49-F238E27FC236}">
                <a16:creationId xmlns:a16="http://schemas.microsoft.com/office/drawing/2014/main" id="{D1C6564E-38C7-0025-9E45-B160E1D46640}"/>
              </a:ext>
            </a:extLst>
          </p:cNvPr>
          <p:cNvSpPr>
            <a:spLocks noGrp="1"/>
          </p:cNvSpPr>
          <p:nvPr>
            <p:ph sz="quarter" idx="14"/>
          </p:nvPr>
        </p:nvSpPr>
        <p:spPr>
          <a:xfrm>
            <a:off x="10342571" y="1647002"/>
            <a:ext cx="1350017" cy="1282301"/>
          </a:xfrm>
        </p:spPr>
        <p:txBody>
          <a:bodyPr/>
          <a:lstStyle/>
          <a:p>
            <a:pPr marL="0" marR="0" lvl="0" indent="0" algn="ctr"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34.9%</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Cannabis</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Dropout Rate</a:t>
            </a:r>
            <a:endPar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Footer Placeholder 8">
            <a:extLst>
              <a:ext uri="{FF2B5EF4-FFF2-40B4-BE49-F238E27FC236}">
                <a16:creationId xmlns:a16="http://schemas.microsoft.com/office/drawing/2014/main" id="{58F40A39-F2BE-51C1-6426-A2D6A175CD4F}"/>
              </a:ext>
            </a:extLst>
          </p:cNvPr>
          <p:cNvSpPr>
            <a:spLocks noGrp="1"/>
          </p:cNvSpPr>
          <p:nvPr>
            <p:ph type="ftr" sz="quarter" idx="16"/>
          </p:nvPr>
        </p:nvSpPr>
        <p:spPr>
          <a:xfrm>
            <a:off x="7728855" y="6486525"/>
            <a:ext cx="4114800" cy="365125"/>
          </a:xfrm>
        </p:spPr>
        <p:txBody>
          <a:bodyPr/>
          <a:lstStyle/>
          <a:p>
            <a:r>
              <a:rPr lang="en-US" dirty="0">
                <a:cs typeface="Arial"/>
              </a:rPr>
              <a:t>(</a:t>
            </a:r>
            <a:r>
              <a:rPr lang="en-US" dirty="0" err="1">
                <a:cs typeface="Arial"/>
              </a:rPr>
              <a:t>Lappan</a:t>
            </a:r>
            <a:r>
              <a:rPr lang="en-US" dirty="0">
                <a:cs typeface="Arial"/>
              </a:rPr>
              <a:t> et al., 2020)</a:t>
            </a:r>
          </a:p>
        </p:txBody>
      </p:sp>
    </p:spTree>
    <p:extLst>
      <p:ext uri="{BB962C8B-B14F-4D97-AF65-F5344CB8AC3E}">
        <p14:creationId xmlns:p14="http://schemas.microsoft.com/office/powerpoint/2010/main" val="3421154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0" scaled="1"/>
          <a:tileRect/>
        </a:gradFill>
        <a:effectLst/>
      </p:bgPr>
    </p:bg>
    <p:spTree>
      <p:nvGrpSpPr>
        <p:cNvPr id="1" name="">
          <a:extLst>
            <a:ext uri="{FF2B5EF4-FFF2-40B4-BE49-F238E27FC236}">
              <a16:creationId xmlns:a16="http://schemas.microsoft.com/office/drawing/2014/main" id="{803657CD-34D8-9286-6BF9-2F01BCB5503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2E6A5412-4E54-DD34-68E6-B7A9DA08AE1E}"/>
              </a:ext>
              <a:ext uri="{C183D7F6-B498-43B3-948B-1728B52AA6E4}">
                <adec:decorative xmlns:adec="http://schemas.microsoft.com/office/drawing/2017/decorative" val="1"/>
              </a:ext>
            </a:extLst>
          </p:cNvPr>
          <p:cNvSpPr/>
          <p:nvPr/>
        </p:nvSpPr>
        <p:spPr>
          <a:xfrm>
            <a:off x="367493" y="1520732"/>
            <a:ext cx="10978286" cy="4826279"/>
          </a:xfrm>
          <a:prstGeom prst="rect">
            <a:avLst/>
          </a:prstGeom>
          <a:solidFill>
            <a:schemeClr val="accent1">
              <a:lumMod val="75000"/>
            </a:schemeClr>
          </a:solidFill>
          <a:ln w="174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8439760A-A3C6-964A-6F85-78A8C4A2430E}"/>
              </a:ext>
            </a:extLst>
          </p:cNvPr>
          <p:cNvSpPr>
            <a:spLocks noGrp="1"/>
          </p:cNvSpPr>
          <p:nvPr>
            <p:ph type="title"/>
          </p:nvPr>
        </p:nvSpPr>
        <p:spPr>
          <a:xfrm>
            <a:off x="0" y="-28634"/>
            <a:ext cx="12192000" cy="1150978"/>
          </a:xfrm>
          <a:gradFill>
            <a:gsLst>
              <a:gs pos="16000">
                <a:schemeClr val="accent1">
                  <a:lumMod val="95000"/>
                  <a:lumOff val="5000"/>
                </a:schemeClr>
              </a:gs>
              <a:gs pos="100000">
                <a:schemeClr val="accent1">
                  <a:lumMod val="60000"/>
                </a:schemeClr>
              </a:gs>
            </a:gsLst>
            <a:path path="circle">
              <a:fillToRect l="100000" t="100000"/>
            </a:path>
          </a:gradFill>
        </p:spPr>
        <p:txBody>
          <a:bodyPr lIns="365760"/>
          <a:lstStyle/>
          <a:p>
            <a:r>
              <a:rPr lang="en-US" sz="3600" dirty="0">
                <a:latin typeface="+mj-lt"/>
              </a:rPr>
              <a:t>How Engagement Might Look</a:t>
            </a:r>
            <a:br>
              <a:rPr lang="en-US" sz="3600" dirty="0">
                <a:latin typeface="+mj-lt"/>
              </a:rPr>
            </a:br>
            <a:r>
              <a:rPr lang="en-US" sz="3600" dirty="0">
                <a:latin typeface="+mj-lt"/>
              </a:rPr>
              <a:t>Differently for Methamphetamine Use…</a:t>
            </a:r>
          </a:p>
        </p:txBody>
      </p:sp>
      <p:sp>
        <p:nvSpPr>
          <p:cNvPr id="3" name="Content Placeholder 2">
            <a:extLst>
              <a:ext uri="{FF2B5EF4-FFF2-40B4-BE49-F238E27FC236}">
                <a16:creationId xmlns:a16="http://schemas.microsoft.com/office/drawing/2014/main" id="{F9D85207-10B1-3F20-F610-49C5778F42B4}"/>
              </a:ext>
            </a:extLst>
          </p:cNvPr>
          <p:cNvSpPr>
            <a:spLocks noGrp="1"/>
          </p:cNvSpPr>
          <p:nvPr>
            <p:ph sz="quarter" idx="13"/>
          </p:nvPr>
        </p:nvSpPr>
        <p:spPr>
          <a:xfrm>
            <a:off x="682389" y="2424327"/>
            <a:ext cx="3100718" cy="3340646"/>
          </a:xfrm>
          <a:prstGeom prst="horizontalScroll">
            <a:avLst>
              <a:gd name="adj" fmla="val 0"/>
            </a:avLst>
          </a:prstGeom>
          <a:noFill/>
        </p:spPr>
        <p:txBody>
          <a:bodyPr tIns="91440" anchor="ctr"/>
          <a:lstStyle/>
          <a:p>
            <a:pPr algn="l"/>
            <a:r>
              <a:rPr lang="en-US" sz="3200" dirty="0">
                <a:effectLst>
                  <a:glow>
                    <a:schemeClr val="accent1">
                      <a:alpha val="40000"/>
                    </a:schemeClr>
                  </a:glow>
                </a:effectLst>
                <a:latin typeface="+mj-lt"/>
              </a:rPr>
              <a:t>Real-Time Coaching &amp; Skill Building:</a:t>
            </a:r>
          </a:p>
        </p:txBody>
      </p:sp>
      <p:sp>
        <p:nvSpPr>
          <p:cNvPr id="4" name="Content Placeholder 3">
            <a:extLst>
              <a:ext uri="{FF2B5EF4-FFF2-40B4-BE49-F238E27FC236}">
                <a16:creationId xmlns:a16="http://schemas.microsoft.com/office/drawing/2014/main" id="{C71D3DDA-9489-F71A-62EB-82B0BAAF6578}"/>
              </a:ext>
            </a:extLst>
          </p:cNvPr>
          <p:cNvSpPr>
            <a:spLocks noGrp="1"/>
          </p:cNvSpPr>
          <p:nvPr>
            <p:ph sz="quarter" idx="14"/>
          </p:nvPr>
        </p:nvSpPr>
        <p:spPr>
          <a:xfrm>
            <a:off x="4165964" y="1297240"/>
            <a:ext cx="7680960" cy="914400"/>
          </a:xfrm>
          <a:solidFill>
            <a:schemeClr val="bg1"/>
          </a:solidFill>
          <a:ln>
            <a:noFill/>
          </a:ln>
          <a:effectLst/>
        </p:spPr>
        <p:txBody>
          <a:bodyPr lIns="0" rIns="365760" bIns="45720" anchor="ctr" anchorCtr="0"/>
          <a:lstStyle/>
          <a:p>
            <a:pPr marL="0" indent="0" algn="r">
              <a:spcBef>
                <a:spcPts val="1200"/>
              </a:spcBef>
              <a:buNone/>
            </a:pPr>
            <a:r>
              <a:rPr lang="en-US" sz="2000" dirty="0">
                <a:solidFill>
                  <a:sysClr val="windowText" lastClr="000000"/>
                </a:solidFill>
                <a:latin typeface="+mn-lt"/>
              </a:rPr>
              <a:t>Accessing treatment and supportive services</a:t>
            </a:r>
          </a:p>
        </p:txBody>
      </p:sp>
      <p:sp>
        <p:nvSpPr>
          <p:cNvPr id="7" name="Content Placeholder 6">
            <a:extLst>
              <a:ext uri="{FF2B5EF4-FFF2-40B4-BE49-F238E27FC236}">
                <a16:creationId xmlns:a16="http://schemas.microsoft.com/office/drawing/2014/main" id="{AADD5AD7-439E-F96D-D1E4-D2326BB3FB91}"/>
              </a:ext>
            </a:extLst>
          </p:cNvPr>
          <p:cNvSpPr>
            <a:spLocks noGrp="1"/>
          </p:cNvSpPr>
          <p:nvPr>
            <p:ph sz="quarter" idx="18"/>
          </p:nvPr>
        </p:nvSpPr>
        <p:spPr>
          <a:xfrm>
            <a:off x="4165964" y="2414173"/>
            <a:ext cx="7680960" cy="914400"/>
          </a:xfrm>
          <a:solidFill>
            <a:schemeClr val="bg1"/>
          </a:solidFill>
          <a:ln>
            <a:noFill/>
          </a:ln>
          <a:effectLst/>
        </p:spPr>
        <p:txBody>
          <a:bodyPr rIns="365760" bIns="45720" anchor="ctr" anchorCtr="0"/>
          <a:lstStyle/>
          <a:p>
            <a:pPr marL="0" indent="0" algn="r">
              <a:buNone/>
            </a:pPr>
            <a:r>
              <a:rPr lang="en-US" sz="2000" dirty="0">
                <a:solidFill>
                  <a:sysClr val="windowText" lastClr="000000"/>
                </a:solidFill>
              </a:rPr>
              <a:t>Completing intake or enrollment paperwork</a:t>
            </a:r>
          </a:p>
        </p:txBody>
      </p:sp>
      <p:sp>
        <p:nvSpPr>
          <p:cNvPr id="5" name="Content Placeholder 4">
            <a:extLst>
              <a:ext uri="{FF2B5EF4-FFF2-40B4-BE49-F238E27FC236}">
                <a16:creationId xmlns:a16="http://schemas.microsoft.com/office/drawing/2014/main" id="{3A1A0B32-BD3A-3C43-D076-0E4FBCDC2190}"/>
              </a:ext>
            </a:extLst>
          </p:cNvPr>
          <p:cNvSpPr>
            <a:spLocks noGrp="1"/>
          </p:cNvSpPr>
          <p:nvPr>
            <p:ph sz="quarter" idx="16"/>
          </p:nvPr>
        </p:nvSpPr>
        <p:spPr>
          <a:xfrm>
            <a:off x="4165964" y="3531106"/>
            <a:ext cx="7680960" cy="914400"/>
          </a:xfrm>
          <a:solidFill>
            <a:schemeClr val="bg1"/>
          </a:solidFill>
          <a:ln>
            <a:noFill/>
          </a:ln>
          <a:effectLst/>
        </p:spPr>
        <p:txBody>
          <a:bodyPr rIns="365760" bIns="45720" anchor="ctr" anchorCtr="0"/>
          <a:lstStyle/>
          <a:p>
            <a:pPr marL="0" indent="0" algn="r">
              <a:buNone/>
            </a:pPr>
            <a:r>
              <a:rPr lang="en-US" sz="2000" dirty="0">
                <a:solidFill>
                  <a:sysClr val="windowText" lastClr="000000"/>
                </a:solidFill>
              </a:rPr>
              <a:t>Scheduling appointments and setting up reminders</a:t>
            </a:r>
          </a:p>
        </p:txBody>
      </p:sp>
      <p:sp>
        <p:nvSpPr>
          <p:cNvPr id="8" name="Content Placeholder 7">
            <a:extLst>
              <a:ext uri="{FF2B5EF4-FFF2-40B4-BE49-F238E27FC236}">
                <a16:creationId xmlns:a16="http://schemas.microsoft.com/office/drawing/2014/main" id="{D799E855-FB06-6A54-43FF-53B5D2FA3DF7}"/>
              </a:ext>
            </a:extLst>
          </p:cNvPr>
          <p:cNvSpPr>
            <a:spLocks noGrp="1"/>
          </p:cNvSpPr>
          <p:nvPr>
            <p:ph sz="quarter" idx="19"/>
          </p:nvPr>
        </p:nvSpPr>
        <p:spPr>
          <a:xfrm>
            <a:off x="4165964" y="4648039"/>
            <a:ext cx="7680960" cy="914400"/>
          </a:xfrm>
          <a:solidFill>
            <a:schemeClr val="bg1"/>
          </a:solidFill>
          <a:ln>
            <a:noFill/>
          </a:ln>
          <a:effectLst/>
        </p:spPr>
        <p:txBody>
          <a:bodyPr lIns="1005840" rIns="365760" bIns="182880" anchor="b" anchorCtr="0"/>
          <a:lstStyle/>
          <a:p>
            <a:pPr marL="0" indent="0" algn="r">
              <a:buNone/>
            </a:pPr>
            <a:r>
              <a:rPr lang="en-US" sz="2000" dirty="0">
                <a:solidFill>
                  <a:sysClr val="windowText" lastClr="000000"/>
                </a:solidFill>
                <a:cs typeface="Calibri" panose="020F0502020204030204" pitchFamily="34" charset="0"/>
              </a:rPr>
              <a:t>Arranging transportation services or help with navigating public transportation system</a:t>
            </a:r>
          </a:p>
        </p:txBody>
      </p:sp>
      <p:sp>
        <p:nvSpPr>
          <p:cNvPr id="6" name="Content Placeholder 5">
            <a:extLst>
              <a:ext uri="{FF2B5EF4-FFF2-40B4-BE49-F238E27FC236}">
                <a16:creationId xmlns:a16="http://schemas.microsoft.com/office/drawing/2014/main" id="{0D089597-664F-7577-E033-EF3C87375476}"/>
              </a:ext>
            </a:extLst>
          </p:cNvPr>
          <p:cNvSpPr>
            <a:spLocks noGrp="1"/>
          </p:cNvSpPr>
          <p:nvPr>
            <p:ph sz="quarter" idx="17"/>
          </p:nvPr>
        </p:nvSpPr>
        <p:spPr>
          <a:xfrm>
            <a:off x="4165964" y="5764973"/>
            <a:ext cx="7680960" cy="914400"/>
          </a:xfrm>
          <a:solidFill>
            <a:schemeClr val="bg1"/>
          </a:solidFill>
          <a:ln>
            <a:noFill/>
          </a:ln>
          <a:effectLst/>
        </p:spPr>
        <p:txBody>
          <a:bodyPr lIns="2194560" rIns="365760" bIns="182880" anchor="b" anchorCtr="0"/>
          <a:lstStyle/>
          <a:p>
            <a:pPr marL="0" indent="0" algn="r">
              <a:buNone/>
            </a:pPr>
            <a:r>
              <a:rPr lang="en-US" sz="2000" dirty="0">
                <a:solidFill>
                  <a:sysClr val="windowText" lastClr="000000"/>
                </a:solidFill>
                <a:cs typeface="Calibri" panose="020F0502020204030204" pitchFamily="34" charset="0"/>
              </a:rPr>
              <a:t>Reinforcing positive steps toward recovery—big or small!</a:t>
            </a:r>
          </a:p>
        </p:txBody>
      </p:sp>
      <p:pic>
        <p:nvPicPr>
          <p:cNvPr id="10" name="Graphic 9">
            <a:extLst>
              <a:ext uri="{FF2B5EF4-FFF2-40B4-BE49-F238E27FC236}">
                <a16:creationId xmlns:a16="http://schemas.microsoft.com/office/drawing/2014/main" id="{B0AA3D17-94D2-7867-FEDD-F5F3C29FC60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430234" y="1348686"/>
            <a:ext cx="805374" cy="805374"/>
          </a:xfrm>
          <a:prstGeom prst="rect">
            <a:avLst/>
          </a:prstGeom>
        </p:spPr>
      </p:pic>
      <p:pic>
        <p:nvPicPr>
          <p:cNvPr id="14" name="Graphic 13">
            <a:extLst>
              <a:ext uri="{FF2B5EF4-FFF2-40B4-BE49-F238E27FC236}">
                <a16:creationId xmlns:a16="http://schemas.microsoft.com/office/drawing/2014/main" id="{CCDFBBD9-5627-0BE1-EC06-A14B0037D89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78257" y="2413808"/>
            <a:ext cx="914400" cy="914400"/>
          </a:xfrm>
          <a:prstGeom prst="rect">
            <a:avLst/>
          </a:prstGeom>
        </p:spPr>
      </p:pic>
      <p:pic>
        <p:nvPicPr>
          <p:cNvPr id="15" name="Graphic 14">
            <a:extLst>
              <a:ext uri="{FF2B5EF4-FFF2-40B4-BE49-F238E27FC236}">
                <a16:creationId xmlns:a16="http://schemas.microsoft.com/office/drawing/2014/main" id="{6E361FFB-3E15-772F-970A-F02D81F967A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334938" y="4616104"/>
            <a:ext cx="916062" cy="916062"/>
          </a:xfrm>
          <a:prstGeom prst="rect">
            <a:avLst/>
          </a:prstGeom>
        </p:spPr>
      </p:pic>
      <p:pic>
        <p:nvPicPr>
          <p:cNvPr id="12" name="Graphic 11">
            <a:extLst>
              <a:ext uri="{FF2B5EF4-FFF2-40B4-BE49-F238E27FC236}">
                <a16:creationId xmlns:a16="http://schemas.microsoft.com/office/drawing/2014/main" id="{B18DAE5D-A067-A4AD-0C5E-65587D9BB6B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flipH="1">
            <a:off x="4334938" y="3568376"/>
            <a:ext cx="839860" cy="839860"/>
          </a:xfrm>
          <a:prstGeom prst="rect">
            <a:avLst/>
          </a:prstGeom>
        </p:spPr>
      </p:pic>
      <p:pic>
        <p:nvPicPr>
          <p:cNvPr id="23" name="Graphic 22">
            <a:extLst>
              <a:ext uri="{FF2B5EF4-FFF2-40B4-BE49-F238E27FC236}">
                <a16:creationId xmlns:a16="http://schemas.microsoft.com/office/drawing/2014/main" id="{82DB918E-83CE-839E-726E-BBD511FCDBE5}"/>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70812" y="5853042"/>
            <a:ext cx="858266" cy="858266"/>
          </a:xfrm>
          <a:prstGeom prst="rect">
            <a:avLst/>
          </a:prstGeom>
        </p:spPr>
      </p:pic>
    </p:spTree>
    <p:extLst>
      <p:ext uri="{BB962C8B-B14F-4D97-AF65-F5344CB8AC3E}">
        <p14:creationId xmlns:p14="http://schemas.microsoft.com/office/powerpoint/2010/main" val="3213519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83595A8A-FA04-9F22-2825-A6AE161AEB74}"/>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 t="1136" r="-1" b="771"/>
          <a:stretch/>
        </p:blipFill>
        <p:spPr>
          <a:xfrm rot="10800000" flipV="1">
            <a:off x="0" y="0"/>
            <a:ext cx="12192000" cy="6858001"/>
          </a:xfrm>
        </p:spPr>
      </p:pic>
      <p:sp>
        <p:nvSpPr>
          <p:cNvPr id="2" name="Title 1">
            <a:extLst>
              <a:ext uri="{FF2B5EF4-FFF2-40B4-BE49-F238E27FC236}">
                <a16:creationId xmlns:a16="http://schemas.microsoft.com/office/drawing/2014/main" id="{CE9450F2-5308-27C0-62BC-0DFD8CAC5D4C}"/>
              </a:ext>
            </a:extLst>
          </p:cNvPr>
          <p:cNvSpPr>
            <a:spLocks noGrp="1"/>
          </p:cNvSpPr>
          <p:nvPr>
            <p:ph type="title"/>
          </p:nvPr>
        </p:nvSpPr>
        <p:spPr>
          <a:xfrm>
            <a:off x="721895" y="4836695"/>
            <a:ext cx="10924673" cy="1800046"/>
          </a:xfrm>
          <a:solidFill>
            <a:schemeClr val="bg1">
              <a:alpha val="60000"/>
            </a:schemeClr>
          </a:solidFill>
          <a:scene3d>
            <a:camera prst="orthographicFront"/>
            <a:lightRig rig="threePt" dir="t"/>
          </a:scene3d>
          <a:sp3d>
            <a:bevelT/>
          </a:sp3d>
        </p:spPr>
        <p:txBody>
          <a:bodyPr anchor="ctr"/>
          <a:lstStyle/>
          <a:p>
            <a:pPr lvl="0"/>
            <a:r>
              <a:rPr lang="en-US" sz="4000" b="1" dirty="0">
                <a:solidFill>
                  <a:srgbClr val="054163"/>
                </a:solidFill>
                <a:latin typeface="+mj-lt"/>
              </a:rPr>
              <a:t>Recovery Is Possible!</a:t>
            </a:r>
          </a:p>
        </p:txBody>
      </p:sp>
    </p:spTree>
    <p:extLst>
      <p:ext uri="{BB962C8B-B14F-4D97-AF65-F5344CB8AC3E}">
        <p14:creationId xmlns:p14="http://schemas.microsoft.com/office/powerpoint/2010/main" val="16415704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3000"/>
            <a:extLst>
              <a:ext uri="{BEBA8EAE-BF5A-486C-A8C5-ECC9F3942E4B}">
                <a14:imgProps xmlns:a14="http://schemas.microsoft.com/office/drawing/2010/main">
                  <a14:imgLayer r:embed="rId4">
                    <a14:imgEffect>
                      <a14:saturation sat="66000"/>
                    </a14:imgEffect>
                    <a14:imgEffect>
                      <a14:brightnessContrast bright="-40000" contrast="40000"/>
                    </a14:imgEffect>
                  </a14:imgLayer>
                </a14:imgProps>
              </a:ext>
            </a:extLst>
          </a:blip>
          <a:srcRect/>
          <a:stretch>
            <a:fillRect t="-9000" b="-9000"/>
          </a:stretch>
        </a:blipFill>
        <a:effectLst/>
      </p:bgPr>
    </p:bg>
    <p:spTree>
      <p:nvGrpSpPr>
        <p:cNvPr id="1" name="">
          <a:extLst>
            <a:ext uri="{FF2B5EF4-FFF2-40B4-BE49-F238E27FC236}">
              <a16:creationId xmlns:a16="http://schemas.microsoft.com/office/drawing/2014/main" id="{9EDD1B1A-9C0B-3A8F-FD68-EC3B733DDEF2}"/>
            </a:ext>
          </a:extLst>
        </p:cNvPr>
        <p:cNvGrpSpPr/>
        <p:nvPr/>
      </p:nvGrpSpPr>
      <p:grpSpPr>
        <a:xfrm>
          <a:off x="0" y="0"/>
          <a:ext cx="0" cy="0"/>
          <a:chOff x="0" y="0"/>
          <a:chExt cx="0" cy="0"/>
        </a:xfrm>
      </p:grpSpPr>
      <p:sp>
        <p:nvSpPr>
          <p:cNvPr id="2" name="Title 6">
            <a:extLst>
              <a:ext uri="{FF2B5EF4-FFF2-40B4-BE49-F238E27FC236}">
                <a16:creationId xmlns:a16="http://schemas.microsoft.com/office/drawing/2014/main" id="{5DD9D6C4-42FC-4F6C-339B-D317095022B8}"/>
              </a:ext>
            </a:extLst>
          </p:cNvPr>
          <p:cNvSpPr txBox="1">
            <a:spLocks noGrp="1"/>
          </p:cNvSpPr>
          <p:nvPr>
            <p:ph type="title" idx="4294967295"/>
          </p:nvPr>
        </p:nvSpPr>
        <p:spPr>
          <a:xfrm>
            <a:off x="0" y="5459104"/>
            <a:ext cx="12202105" cy="1398896"/>
          </a:xfrm>
          <a:prstGeom prst="rect">
            <a:avLst/>
          </a:prstGeom>
          <a:solidFill>
            <a:schemeClr val="accent1">
              <a:lumMod val="75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ea typeface="+mj-ea"/>
                <a:cs typeface="+mj-cs"/>
              </a:rPr>
              <a:t>Evidence-Based Interventions</a:t>
            </a:r>
            <a:br>
              <a:rPr kumimoji="0" lang="en-US" sz="3600" b="0" i="0" u="none" strike="noStrike" kern="1200" cap="none" spc="0" normalizeH="0" baseline="0" noProof="0" dirty="0">
                <a:ln>
                  <a:noFill/>
                </a:ln>
                <a:solidFill>
                  <a:srgbClr val="FFFFFF"/>
                </a:solidFill>
                <a:effectLst/>
                <a:uLnTx/>
                <a:uFillTx/>
                <a:ea typeface="+mj-ea"/>
                <a:cs typeface="+mj-cs"/>
              </a:rPr>
            </a:br>
            <a:r>
              <a:rPr kumimoji="0" lang="en-US" sz="3600" b="0" i="0" u="none" strike="noStrike" kern="1200" cap="none" spc="0" normalizeH="0" baseline="0" noProof="0" dirty="0">
                <a:ln>
                  <a:noFill/>
                </a:ln>
                <a:solidFill>
                  <a:srgbClr val="FFFFFF"/>
                </a:solidFill>
                <a:effectLst/>
                <a:uLnTx/>
                <a:uFillTx/>
                <a:ea typeface="+mj-ea"/>
                <a:cs typeface="+mj-cs"/>
              </a:rPr>
              <a:t>for Methamphetamine Use Disorder</a:t>
            </a:r>
          </a:p>
        </p:txBody>
      </p:sp>
      <p:sp>
        <p:nvSpPr>
          <p:cNvPr id="28" name="Content Placeholder 27">
            <a:extLst>
              <a:ext uri="{FF2B5EF4-FFF2-40B4-BE49-F238E27FC236}">
                <a16:creationId xmlns:a16="http://schemas.microsoft.com/office/drawing/2014/main" id="{FB38F25B-AE9F-0CEF-F593-BE52F6A363B7}"/>
              </a:ext>
            </a:extLst>
          </p:cNvPr>
          <p:cNvSpPr>
            <a:spLocks noGrp="1"/>
          </p:cNvSpPr>
          <p:nvPr>
            <p:ph sz="quarter" idx="11"/>
          </p:nvPr>
        </p:nvSpPr>
        <p:spPr>
          <a:xfrm>
            <a:off x="1966495" y="1930401"/>
            <a:ext cx="2324775" cy="2096434"/>
          </a:xfrm>
          <a:prstGeom prst="rect">
            <a:avLst/>
          </a:prstGeom>
          <a:solidFill>
            <a:schemeClr val="tx2">
              <a:alpha val="80000"/>
            </a:schemeClr>
          </a:solidFill>
          <a:ln>
            <a:solidFill>
              <a:srgbClr val="FFFFFF"/>
            </a:solidFill>
          </a:ln>
          <a:effectLst>
            <a:outerShdw blurRad="149987" dist="250190" dir="8460000" algn="ctr">
              <a:srgbClr val="000000">
                <a:alpha val="28000"/>
              </a:srgbClr>
            </a:outerShdw>
          </a:effectLst>
          <a:scene3d>
            <a:camera prst="orthographicFront"/>
            <a:lightRig rig="threePt" dir="t"/>
          </a:scene3d>
          <a:sp3d>
            <a:bevelT prst="angle"/>
          </a:sp3d>
        </p:spPr>
        <p:txBody>
          <a:bodyPr lIns="91440" rIns="91440"/>
          <a:lstStyle/>
          <a:p>
            <a:pPr>
              <a:lnSpc>
                <a:spcPct val="100000"/>
              </a:lnSpc>
            </a:pPr>
            <a:r>
              <a:rPr lang="en-US" sz="2400" b="0" dirty="0">
                <a:solidFill>
                  <a:schemeClr val="bg1"/>
                </a:solidFill>
              </a:rPr>
              <a:t>Motivational Interviewing</a:t>
            </a:r>
          </a:p>
        </p:txBody>
      </p:sp>
      <p:sp>
        <p:nvSpPr>
          <p:cNvPr id="31" name="Content Placeholder 30">
            <a:extLst>
              <a:ext uri="{FF2B5EF4-FFF2-40B4-BE49-F238E27FC236}">
                <a16:creationId xmlns:a16="http://schemas.microsoft.com/office/drawing/2014/main" id="{A6398656-7FD4-5127-8709-4182BCBC0188}"/>
              </a:ext>
            </a:extLst>
          </p:cNvPr>
          <p:cNvSpPr>
            <a:spLocks noGrp="1"/>
          </p:cNvSpPr>
          <p:nvPr>
            <p:ph sz="quarter" idx="14"/>
          </p:nvPr>
        </p:nvSpPr>
        <p:spPr>
          <a:xfrm>
            <a:off x="4933612" y="1930401"/>
            <a:ext cx="2324776" cy="2096434"/>
          </a:xfrm>
          <a:prstGeom prst="rect">
            <a:avLst/>
          </a:prstGeom>
          <a:solidFill>
            <a:schemeClr val="tx2">
              <a:alpha val="80000"/>
            </a:schemeClr>
          </a:solidFill>
          <a:ln>
            <a:solidFill>
              <a:srgbClr val="FFFFFF"/>
            </a:solidFill>
          </a:ln>
          <a:effectLst>
            <a:outerShdw blurRad="149987" dist="250190" dir="8460000" algn="ctr">
              <a:srgbClr val="000000">
                <a:alpha val="28000"/>
              </a:srgbClr>
            </a:outerShdw>
          </a:effectLst>
          <a:scene3d>
            <a:camera prst="orthographicFront"/>
            <a:lightRig rig="threePt" dir="t"/>
          </a:scene3d>
          <a:sp3d>
            <a:bevelT prst="angle"/>
          </a:sp3d>
        </p:spPr>
        <p:txBody>
          <a:bodyPr lIns="91440" rIns="91440"/>
          <a:lstStyle/>
          <a:p>
            <a:pPr>
              <a:lnSpc>
                <a:spcPct val="100000"/>
              </a:lnSpc>
            </a:pPr>
            <a:r>
              <a:rPr lang="en-US" sz="2400" b="0" dirty="0">
                <a:solidFill>
                  <a:schemeClr val="bg1"/>
                </a:solidFill>
              </a:rPr>
              <a:t>Cognitive Behavioral Therapy</a:t>
            </a:r>
          </a:p>
        </p:txBody>
      </p:sp>
      <p:sp>
        <p:nvSpPr>
          <p:cNvPr id="30" name="Content Placeholder 29">
            <a:extLst>
              <a:ext uri="{FF2B5EF4-FFF2-40B4-BE49-F238E27FC236}">
                <a16:creationId xmlns:a16="http://schemas.microsoft.com/office/drawing/2014/main" id="{88BCAD2F-0EDA-C692-8B54-459DD3653A95}"/>
              </a:ext>
            </a:extLst>
          </p:cNvPr>
          <p:cNvSpPr>
            <a:spLocks noGrp="1"/>
          </p:cNvSpPr>
          <p:nvPr>
            <p:ph sz="quarter" idx="13"/>
          </p:nvPr>
        </p:nvSpPr>
        <p:spPr>
          <a:xfrm>
            <a:off x="7900730" y="1930401"/>
            <a:ext cx="2324776" cy="2096434"/>
          </a:xfrm>
          <a:prstGeom prst="rect">
            <a:avLst/>
          </a:prstGeom>
          <a:solidFill>
            <a:schemeClr val="tx2">
              <a:alpha val="80000"/>
            </a:schemeClr>
          </a:solidFill>
          <a:ln>
            <a:solidFill>
              <a:srgbClr val="FFFFFF"/>
            </a:solidFill>
          </a:ln>
          <a:effectLst>
            <a:outerShdw blurRad="149987" dist="250190" dir="8460000" algn="ctr">
              <a:srgbClr val="000000">
                <a:alpha val="28000"/>
              </a:srgbClr>
            </a:outerShdw>
          </a:effectLst>
          <a:scene3d>
            <a:camera prst="orthographicFront"/>
            <a:lightRig rig="threePt" dir="t"/>
          </a:scene3d>
          <a:sp3d>
            <a:bevelT prst="angle"/>
          </a:sp3d>
        </p:spPr>
        <p:txBody>
          <a:bodyPr lIns="91440" rIns="91440"/>
          <a:lstStyle/>
          <a:p>
            <a:pPr>
              <a:lnSpc>
                <a:spcPct val="100000"/>
              </a:lnSpc>
            </a:pPr>
            <a:r>
              <a:rPr lang="en-US" sz="2400" b="0" dirty="0">
                <a:solidFill>
                  <a:schemeClr val="bg1"/>
                </a:solidFill>
              </a:rPr>
              <a:t>Contingency Management</a:t>
            </a:r>
          </a:p>
        </p:txBody>
      </p:sp>
    </p:spTree>
    <p:extLst>
      <p:ext uri="{BB962C8B-B14F-4D97-AF65-F5344CB8AC3E}">
        <p14:creationId xmlns:p14="http://schemas.microsoft.com/office/powerpoint/2010/main" val="15180163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4">
                <a:lumMod val="20000"/>
                <a:lumOff val="80000"/>
              </a:schemeClr>
            </a:gs>
          </a:gsLst>
          <a:lin ang="2700000" scaled="1"/>
          <a:tileRect/>
        </a:gradFill>
        <a:effectLst/>
      </p:bgPr>
    </p:bg>
    <p:spTree>
      <p:nvGrpSpPr>
        <p:cNvPr id="1" name=""/>
        <p:cNvGrpSpPr/>
        <p:nvPr/>
      </p:nvGrpSpPr>
      <p:grpSpPr>
        <a:xfrm>
          <a:off x="0" y="0"/>
          <a:ext cx="0" cy="0"/>
          <a:chOff x="0" y="0"/>
          <a:chExt cx="0" cy="0"/>
        </a:xfrm>
      </p:grpSpPr>
      <p:sp>
        <p:nvSpPr>
          <p:cNvPr id="4" name="Title 1" hidden="1">
            <a:extLst>
              <a:ext uri="{FF2B5EF4-FFF2-40B4-BE49-F238E27FC236}">
                <a16:creationId xmlns:a16="http://schemas.microsoft.com/office/drawing/2014/main" id="{FBB22C0C-9673-8C50-98CE-83A80350460D}"/>
              </a:ext>
            </a:extLst>
          </p:cNvPr>
          <p:cNvSpPr txBox="1">
            <a:spLocks noGrp="1"/>
          </p:cNvSpPr>
          <p:nvPr>
            <p:ph type="title" idx="4294967295"/>
          </p:nvPr>
        </p:nvSpPr>
        <p:spPr>
          <a:xfrm>
            <a:off x="1052007" y="-984847"/>
            <a:ext cx="9715484" cy="715090"/>
          </a:xfrm>
          <a:prstGeom prst="rect">
            <a:avLst/>
          </a:prstGeom>
          <a:solidFill>
            <a:schemeClr val="tx2"/>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Evidence-Based Interventions for Methamphetamine Use Disorder</a:t>
            </a:r>
            <a:b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1 of 3</a:t>
            </a:r>
          </a:p>
        </p:txBody>
      </p:sp>
      <p:sp>
        <p:nvSpPr>
          <p:cNvPr id="8" name="Rectangle 7">
            <a:extLst>
              <a:ext uri="{FF2B5EF4-FFF2-40B4-BE49-F238E27FC236}">
                <a16:creationId xmlns:a16="http://schemas.microsoft.com/office/drawing/2014/main" id="{EBFE649C-6744-BA13-1CBF-1C6BA1C0BF0C}"/>
              </a:ext>
              <a:ext uri="{C183D7F6-B498-43B3-948B-1728B52AA6E4}">
                <adec:decorative xmlns:adec="http://schemas.microsoft.com/office/drawing/2017/decorative" val="1"/>
              </a:ext>
            </a:extLst>
          </p:cNvPr>
          <p:cNvSpPr/>
          <p:nvPr/>
        </p:nvSpPr>
        <p:spPr>
          <a:xfrm>
            <a:off x="0" y="0"/>
            <a:ext cx="4613564" cy="6858000"/>
          </a:xfrm>
          <a:prstGeom prst="rect">
            <a:avLst/>
          </a:prstGeom>
          <a:solidFill>
            <a:srgbClr val="0541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2F76214-C50A-A289-A45B-03B506B92C5D}"/>
              </a:ext>
            </a:extLst>
          </p:cNvPr>
          <p:cNvSpPr txBox="1"/>
          <p:nvPr/>
        </p:nvSpPr>
        <p:spPr>
          <a:xfrm>
            <a:off x="60915" y="2151727"/>
            <a:ext cx="4395896" cy="2554545"/>
          </a:xfrm>
          <a:prstGeom prst="rect">
            <a:avLst/>
          </a:prstGeom>
          <a:noFill/>
        </p:spPr>
        <p:txBody>
          <a:bodyPr wrap="square" rtlCol="0">
            <a:spAutoFit/>
          </a:bodyPr>
          <a:lstStyle/>
          <a:p>
            <a:pPr algn="ctr"/>
            <a:r>
              <a:rPr lang="en-US" sz="4000" dirty="0">
                <a:solidFill>
                  <a:schemeClr val="bg1"/>
                </a:solidFill>
                <a:latin typeface="+mj-lt"/>
              </a:rPr>
              <a:t>Evidence-Based Interventions for Methamphetamine Use Disorder</a:t>
            </a:r>
          </a:p>
        </p:txBody>
      </p:sp>
      <p:sp>
        <p:nvSpPr>
          <p:cNvPr id="3" name="Content Placeholder 2">
            <a:extLst>
              <a:ext uri="{FF2B5EF4-FFF2-40B4-BE49-F238E27FC236}">
                <a16:creationId xmlns:a16="http://schemas.microsoft.com/office/drawing/2014/main" id="{C6D66519-2936-59A1-09EC-AA81969906B9}"/>
              </a:ext>
            </a:extLst>
          </p:cNvPr>
          <p:cNvSpPr>
            <a:spLocks noGrp="1"/>
          </p:cNvSpPr>
          <p:nvPr>
            <p:ph sz="quarter" idx="13"/>
          </p:nvPr>
        </p:nvSpPr>
        <p:spPr>
          <a:xfrm>
            <a:off x="5094621" y="676656"/>
            <a:ext cx="6667161" cy="5504688"/>
          </a:xfrm>
          <a:prstGeom prst="roundRect">
            <a:avLst/>
          </a:prstGeom>
          <a:solidFill>
            <a:schemeClr val="accent1">
              <a:lumMod val="20000"/>
              <a:lumOff val="80000"/>
            </a:schemeClr>
          </a:solidFill>
          <a:ln w="76200">
            <a:solidFill>
              <a:schemeClr val="tx2"/>
            </a:solidFill>
          </a:ln>
        </p:spPr>
        <p:txBody>
          <a:bodyPr tIns="1005840" anchor="t"/>
          <a:lstStyle/>
          <a:p>
            <a:r>
              <a:rPr lang="en-US" sz="3200" b="1" dirty="0">
                <a:solidFill>
                  <a:schemeClr val="tx2"/>
                </a:solidFill>
              </a:rPr>
              <a:t>Motivational Interviewing</a:t>
            </a:r>
          </a:p>
          <a:p>
            <a:endParaRPr lang="en-US" dirty="0"/>
          </a:p>
        </p:txBody>
      </p:sp>
      <p:sp>
        <p:nvSpPr>
          <p:cNvPr id="18" name="Freeform: Shape 17">
            <a:extLst>
              <a:ext uri="{FF2B5EF4-FFF2-40B4-BE49-F238E27FC236}">
                <a16:creationId xmlns:a16="http://schemas.microsoft.com/office/drawing/2014/main" id="{F6C57DBF-5CC2-701D-D53F-5C963CD03516}"/>
              </a:ext>
              <a:ext uri="{C183D7F6-B498-43B3-948B-1728B52AA6E4}">
                <adec:decorative xmlns:adec="http://schemas.microsoft.com/office/drawing/2017/decorative" val="1"/>
              </a:ext>
            </a:extLst>
          </p:cNvPr>
          <p:cNvSpPr/>
          <p:nvPr/>
        </p:nvSpPr>
        <p:spPr>
          <a:xfrm>
            <a:off x="7719425" y="2676487"/>
            <a:ext cx="779743" cy="752513"/>
          </a:xfrm>
          <a:custGeom>
            <a:avLst/>
            <a:gdLst>
              <a:gd name="connsiteX0" fmla="*/ 379575 w 399482"/>
              <a:gd name="connsiteY0" fmla="*/ 0 h 366140"/>
              <a:gd name="connsiteX1" fmla="*/ 19816 w 399482"/>
              <a:gd name="connsiteY1" fmla="*/ 0 h 366140"/>
              <a:gd name="connsiteX2" fmla="*/ 4 w 399482"/>
              <a:gd name="connsiteY2" fmla="*/ 20098 h 366140"/>
              <a:gd name="connsiteX3" fmla="*/ 4 w 399482"/>
              <a:gd name="connsiteY3" fmla="*/ 265367 h 366140"/>
              <a:gd name="connsiteX4" fmla="*/ 19620 w 399482"/>
              <a:gd name="connsiteY4" fmla="*/ 285747 h 366140"/>
              <a:gd name="connsiteX5" fmla="*/ 19816 w 399482"/>
              <a:gd name="connsiteY5" fmla="*/ 285750 h 366140"/>
              <a:gd name="connsiteX6" fmla="*/ 76966 w 399482"/>
              <a:gd name="connsiteY6" fmla="*/ 285750 h 366140"/>
              <a:gd name="connsiteX7" fmla="*/ 76966 w 399482"/>
              <a:gd name="connsiteY7" fmla="*/ 366141 h 366140"/>
              <a:gd name="connsiteX8" fmla="*/ 155928 w 399482"/>
              <a:gd name="connsiteY8" fmla="*/ 285750 h 366140"/>
              <a:gd name="connsiteX9" fmla="*/ 379575 w 399482"/>
              <a:gd name="connsiteY9" fmla="*/ 285750 h 366140"/>
              <a:gd name="connsiteX10" fmla="*/ 399482 w 399482"/>
              <a:gd name="connsiteY10" fmla="*/ 265652 h 366140"/>
              <a:gd name="connsiteX11" fmla="*/ 399482 w 399482"/>
              <a:gd name="connsiteY11" fmla="*/ 20098 h 366140"/>
              <a:gd name="connsiteX12" fmla="*/ 379575 w 399482"/>
              <a:gd name="connsiteY12" fmla="*/ 0 h 366140"/>
              <a:gd name="connsiteX13" fmla="*/ 198028 w 399482"/>
              <a:gd name="connsiteY13" fmla="*/ 250031 h 366140"/>
              <a:gd name="connsiteX14" fmla="*/ 176885 w 399482"/>
              <a:gd name="connsiteY14" fmla="*/ 228884 h 366140"/>
              <a:gd name="connsiteX15" fmla="*/ 198032 w 399482"/>
              <a:gd name="connsiteY15" fmla="*/ 207740 h 366140"/>
              <a:gd name="connsiteX16" fmla="*/ 219174 w 399482"/>
              <a:gd name="connsiteY16" fmla="*/ 228600 h 366140"/>
              <a:gd name="connsiteX17" fmla="*/ 198509 w 399482"/>
              <a:gd name="connsiteY17" fmla="*/ 250028 h 366140"/>
              <a:gd name="connsiteX18" fmla="*/ 198028 w 399482"/>
              <a:gd name="connsiteY18" fmla="*/ 250031 h 366140"/>
              <a:gd name="connsiteX19" fmla="*/ 211649 w 399482"/>
              <a:gd name="connsiteY19" fmla="*/ 162878 h 366140"/>
              <a:gd name="connsiteX20" fmla="*/ 211649 w 399482"/>
              <a:gd name="connsiteY20" fmla="*/ 192881 h 366140"/>
              <a:gd name="connsiteX21" fmla="*/ 184503 w 399482"/>
              <a:gd name="connsiteY21" fmla="*/ 192881 h 366140"/>
              <a:gd name="connsiteX22" fmla="*/ 184503 w 399482"/>
              <a:gd name="connsiteY22" fmla="*/ 136779 h 366140"/>
              <a:gd name="connsiteX23" fmla="*/ 198028 w 399482"/>
              <a:gd name="connsiteY23" fmla="*/ 136779 h 366140"/>
              <a:gd name="connsiteX24" fmla="*/ 236890 w 399482"/>
              <a:gd name="connsiteY24" fmla="*/ 101727 h 366140"/>
              <a:gd name="connsiteX25" fmla="*/ 199471 w 399482"/>
              <a:gd name="connsiteY25" fmla="*/ 62958 h 366140"/>
              <a:gd name="connsiteX26" fmla="*/ 198028 w 399482"/>
              <a:gd name="connsiteY26" fmla="*/ 62960 h 366140"/>
              <a:gd name="connsiteX27" fmla="*/ 159262 w 399482"/>
              <a:gd name="connsiteY27" fmla="*/ 95135 h 366140"/>
              <a:gd name="connsiteX28" fmla="*/ 159262 w 399482"/>
              <a:gd name="connsiteY28" fmla="*/ 101727 h 366140"/>
              <a:gd name="connsiteX29" fmla="*/ 159262 w 399482"/>
              <a:gd name="connsiteY29" fmla="*/ 104108 h 366140"/>
              <a:gd name="connsiteX30" fmla="*/ 132115 w 399482"/>
              <a:gd name="connsiteY30" fmla="*/ 104108 h 366140"/>
              <a:gd name="connsiteX31" fmla="*/ 132115 w 399482"/>
              <a:gd name="connsiteY31" fmla="*/ 101727 h 366140"/>
              <a:gd name="connsiteX32" fmla="*/ 190668 w 399482"/>
              <a:gd name="connsiteY32" fmla="*/ 35724 h 366140"/>
              <a:gd name="connsiteX33" fmla="*/ 198028 w 399482"/>
              <a:gd name="connsiteY33" fmla="*/ 35719 h 366140"/>
              <a:gd name="connsiteX34" fmla="*/ 264037 w 399482"/>
              <a:gd name="connsiteY34" fmla="*/ 100194 h 366140"/>
              <a:gd name="connsiteX35" fmla="*/ 264037 w 399482"/>
              <a:gd name="connsiteY35" fmla="*/ 101727 h 366140"/>
              <a:gd name="connsiteX36" fmla="*/ 211649 w 399482"/>
              <a:gd name="connsiteY36" fmla="*/ 162878 h 36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99482" h="366140">
                <a:moveTo>
                  <a:pt x="379575" y="0"/>
                </a:moveTo>
                <a:lnTo>
                  <a:pt x="19816" y="0"/>
                </a:lnTo>
                <a:cubicBezTo>
                  <a:pt x="8806" y="105"/>
                  <a:pt x="-50" y="9088"/>
                  <a:pt x="4" y="20098"/>
                </a:cubicBezTo>
                <a:lnTo>
                  <a:pt x="4" y="265367"/>
                </a:lnTo>
                <a:cubicBezTo>
                  <a:pt x="-207" y="276412"/>
                  <a:pt x="8575" y="285537"/>
                  <a:pt x="19620" y="285747"/>
                </a:cubicBezTo>
                <a:cubicBezTo>
                  <a:pt x="19685" y="285748"/>
                  <a:pt x="19751" y="285749"/>
                  <a:pt x="19816" y="285750"/>
                </a:cubicBezTo>
                <a:lnTo>
                  <a:pt x="76966" y="285750"/>
                </a:lnTo>
                <a:lnTo>
                  <a:pt x="76966" y="366141"/>
                </a:lnTo>
                <a:lnTo>
                  <a:pt x="155928" y="285750"/>
                </a:lnTo>
                <a:lnTo>
                  <a:pt x="379575" y="285750"/>
                </a:lnTo>
                <a:cubicBezTo>
                  <a:pt x="390600" y="285645"/>
                  <a:pt x="399482" y="276678"/>
                  <a:pt x="399482" y="265652"/>
                </a:cubicBezTo>
                <a:lnTo>
                  <a:pt x="399482" y="20098"/>
                </a:lnTo>
                <a:cubicBezTo>
                  <a:pt x="399483" y="9072"/>
                  <a:pt x="390600" y="104"/>
                  <a:pt x="379575" y="0"/>
                </a:cubicBezTo>
                <a:close/>
                <a:moveTo>
                  <a:pt x="198028" y="250031"/>
                </a:moveTo>
                <a:cubicBezTo>
                  <a:pt x="186350" y="250030"/>
                  <a:pt x="176884" y="240562"/>
                  <a:pt x="176885" y="228884"/>
                </a:cubicBezTo>
                <a:cubicBezTo>
                  <a:pt x="176886" y="217205"/>
                  <a:pt x="186354" y="207739"/>
                  <a:pt x="198032" y="207740"/>
                </a:cubicBezTo>
                <a:cubicBezTo>
                  <a:pt x="209598" y="207741"/>
                  <a:pt x="219018" y="217035"/>
                  <a:pt x="219174" y="228600"/>
                </a:cubicBezTo>
                <a:cubicBezTo>
                  <a:pt x="219384" y="240223"/>
                  <a:pt x="210132" y="249818"/>
                  <a:pt x="198509" y="250028"/>
                </a:cubicBezTo>
                <a:cubicBezTo>
                  <a:pt x="198349" y="250031"/>
                  <a:pt x="198188" y="250032"/>
                  <a:pt x="198028" y="250031"/>
                </a:cubicBezTo>
                <a:close/>
                <a:moveTo>
                  <a:pt x="211649" y="162878"/>
                </a:moveTo>
                <a:lnTo>
                  <a:pt x="211649" y="192881"/>
                </a:lnTo>
                <a:lnTo>
                  <a:pt x="184503" y="192881"/>
                </a:lnTo>
                <a:lnTo>
                  <a:pt x="184503" y="136779"/>
                </a:lnTo>
                <a:lnTo>
                  <a:pt x="198028" y="136779"/>
                </a:lnTo>
                <a:cubicBezTo>
                  <a:pt x="221650" y="136779"/>
                  <a:pt x="236890" y="122968"/>
                  <a:pt x="236890" y="101727"/>
                </a:cubicBezTo>
                <a:cubicBezTo>
                  <a:pt x="237263" y="80688"/>
                  <a:pt x="220509" y="63331"/>
                  <a:pt x="199471" y="62958"/>
                </a:cubicBezTo>
                <a:cubicBezTo>
                  <a:pt x="198990" y="62950"/>
                  <a:pt x="198509" y="62951"/>
                  <a:pt x="198028" y="62960"/>
                </a:cubicBezTo>
                <a:cubicBezTo>
                  <a:pt x="178438" y="61140"/>
                  <a:pt x="161082" y="75545"/>
                  <a:pt x="159262" y="95135"/>
                </a:cubicBezTo>
                <a:cubicBezTo>
                  <a:pt x="159058" y="97327"/>
                  <a:pt x="159058" y="99534"/>
                  <a:pt x="159262" y="101727"/>
                </a:cubicBezTo>
                <a:lnTo>
                  <a:pt x="159262" y="104108"/>
                </a:lnTo>
                <a:lnTo>
                  <a:pt x="132115" y="104108"/>
                </a:lnTo>
                <a:lnTo>
                  <a:pt x="132115" y="101727"/>
                </a:lnTo>
                <a:cubicBezTo>
                  <a:pt x="130058" y="67332"/>
                  <a:pt x="156273" y="37782"/>
                  <a:pt x="190668" y="35724"/>
                </a:cubicBezTo>
                <a:cubicBezTo>
                  <a:pt x="193119" y="35578"/>
                  <a:pt x="195577" y="35576"/>
                  <a:pt x="198028" y="35719"/>
                </a:cubicBezTo>
                <a:cubicBezTo>
                  <a:pt x="234061" y="35296"/>
                  <a:pt x="263614" y="64162"/>
                  <a:pt x="264037" y="100194"/>
                </a:cubicBezTo>
                <a:cubicBezTo>
                  <a:pt x="264042" y="100705"/>
                  <a:pt x="264042" y="101216"/>
                  <a:pt x="264037" y="101727"/>
                </a:cubicBezTo>
                <a:cubicBezTo>
                  <a:pt x="264962" y="132572"/>
                  <a:pt x="242271" y="159059"/>
                  <a:pt x="211649" y="162878"/>
                </a:cubicBez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 name="Content Placeholder 5">
            <a:extLst>
              <a:ext uri="{FF2B5EF4-FFF2-40B4-BE49-F238E27FC236}">
                <a16:creationId xmlns:a16="http://schemas.microsoft.com/office/drawing/2014/main" id="{42AE4FC9-C092-FDB1-E226-2C39E21E9E5B}"/>
              </a:ext>
              <a:ext uri="{C183D7F6-B498-43B3-948B-1728B52AA6E4}">
                <adec:decorative xmlns:adec="http://schemas.microsoft.com/office/drawing/2017/decorative" val="1"/>
              </a:ext>
            </a:extLst>
          </p:cNvPr>
          <p:cNvPicPr>
            <a:picLocks noGrp="1" noChangeAspect="1"/>
          </p:cNvPicPr>
          <p:nvPr>
            <p:ph sz="quarter" idx="14"/>
          </p:nvPr>
        </p:nvPicPr>
        <p:blipFill>
          <a:blip r:embed="rId3">
            <a:extLst>
              <a:ext uri="{96DAC541-7B7A-43D3-8B79-37D633B846F1}">
                <asvg:svgBlip xmlns:asvg="http://schemas.microsoft.com/office/drawing/2016/SVG/main" r:embed="rId4"/>
              </a:ext>
            </a:extLst>
          </a:blip>
          <a:stretch>
            <a:fillRect/>
          </a:stretch>
        </p:blipFill>
        <p:spPr>
          <a:xfrm>
            <a:off x="7026300" y="2750892"/>
            <a:ext cx="2841584" cy="2841584"/>
          </a:xfrm>
        </p:spPr>
      </p:pic>
      <p:pic>
        <p:nvPicPr>
          <p:cNvPr id="10" name="Graphic 9">
            <a:extLst>
              <a:ext uri="{FF2B5EF4-FFF2-40B4-BE49-F238E27FC236}">
                <a16:creationId xmlns:a16="http://schemas.microsoft.com/office/drawing/2014/main" id="{3BBB79D7-FDBC-3D7E-0D79-8973E2149E1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54759" y="2750892"/>
            <a:ext cx="914400" cy="914400"/>
          </a:xfrm>
          <a:prstGeom prst="rect">
            <a:avLst/>
          </a:prstGeom>
        </p:spPr>
      </p:pic>
    </p:spTree>
    <p:extLst>
      <p:ext uri="{BB962C8B-B14F-4D97-AF65-F5344CB8AC3E}">
        <p14:creationId xmlns:p14="http://schemas.microsoft.com/office/powerpoint/2010/main" val="32905252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4">
                <a:lumMod val="20000"/>
                <a:lumOff val="80000"/>
              </a:schemeClr>
            </a:gs>
          </a:gsLst>
          <a:lin ang="2700000" scaled="1"/>
          <a:tileRect/>
        </a:gradFill>
        <a:effectLst/>
      </p:bgPr>
    </p:bg>
    <p:spTree>
      <p:nvGrpSpPr>
        <p:cNvPr id="1" name="">
          <a:extLst>
            <a:ext uri="{FF2B5EF4-FFF2-40B4-BE49-F238E27FC236}">
              <a16:creationId xmlns:a16="http://schemas.microsoft.com/office/drawing/2014/main" id="{B0B7B203-142D-19DF-4FB9-C4CC6A504662}"/>
            </a:ext>
          </a:extLst>
        </p:cNvPr>
        <p:cNvGrpSpPr/>
        <p:nvPr/>
      </p:nvGrpSpPr>
      <p:grpSpPr>
        <a:xfrm>
          <a:off x="0" y="0"/>
          <a:ext cx="0" cy="0"/>
          <a:chOff x="0" y="0"/>
          <a:chExt cx="0" cy="0"/>
        </a:xfrm>
      </p:grpSpPr>
      <p:sp>
        <p:nvSpPr>
          <p:cNvPr id="4" name="Title 1" hidden="1">
            <a:extLst>
              <a:ext uri="{FF2B5EF4-FFF2-40B4-BE49-F238E27FC236}">
                <a16:creationId xmlns:a16="http://schemas.microsoft.com/office/drawing/2014/main" id="{92FE11B5-DC2E-9DEA-9E98-F6E5C54872D3}"/>
              </a:ext>
            </a:extLst>
          </p:cNvPr>
          <p:cNvSpPr txBox="1">
            <a:spLocks noGrp="1"/>
          </p:cNvSpPr>
          <p:nvPr>
            <p:ph type="title" idx="4294967295"/>
          </p:nvPr>
        </p:nvSpPr>
        <p:spPr>
          <a:xfrm>
            <a:off x="1126958" y="-918490"/>
            <a:ext cx="9715484" cy="682197"/>
          </a:xfrm>
          <a:prstGeom prst="rect">
            <a:avLst/>
          </a:prstGeom>
          <a:solidFill>
            <a:schemeClr val="tx2"/>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Evidence-Based Interventions for Methamphetamine Use Disorder</a:t>
            </a:r>
            <a:b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2 of 3</a:t>
            </a:r>
          </a:p>
        </p:txBody>
      </p:sp>
      <p:sp>
        <p:nvSpPr>
          <p:cNvPr id="3" name="Content Placeholder 2">
            <a:extLst>
              <a:ext uri="{FF2B5EF4-FFF2-40B4-BE49-F238E27FC236}">
                <a16:creationId xmlns:a16="http://schemas.microsoft.com/office/drawing/2014/main" id="{084F7537-1AAA-4FC1-7F71-3E049478C9CF}"/>
              </a:ext>
            </a:extLst>
          </p:cNvPr>
          <p:cNvSpPr>
            <a:spLocks noGrp="1"/>
          </p:cNvSpPr>
          <p:nvPr>
            <p:ph sz="quarter" idx="13"/>
          </p:nvPr>
        </p:nvSpPr>
        <p:spPr>
          <a:xfrm>
            <a:off x="432680" y="676656"/>
            <a:ext cx="6667161" cy="5504688"/>
          </a:xfrm>
          <a:prstGeom prst="roundRect">
            <a:avLst/>
          </a:prstGeom>
          <a:solidFill>
            <a:schemeClr val="accent1">
              <a:lumMod val="20000"/>
              <a:lumOff val="80000"/>
            </a:schemeClr>
          </a:solidFill>
          <a:ln w="76200">
            <a:solidFill>
              <a:schemeClr val="tx2"/>
            </a:solidFill>
          </a:ln>
        </p:spPr>
        <p:txBody>
          <a:bodyPr tIns="1005840" anchor="t"/>
          <a:lstStyle/>
          <a:p>
            <a:r>
              <a:rPr lang="en-US" sz="3200" b="1" dirty="0">
                <a:solidFill>
                  <a:schemeClr val="tx2"/>
                </a:solidFill>
              </a:rPr>
              <a:t>Cognitive Behavioral Therapy</a:t>
            </a:r>
          </a:p>
        </p:txBody>
      </p:sp>
      <p:pic>
        <p:nvPicPr>
          <p:cNvPr id="6" name="Content Placeholder 5">
            <a:extLst>
              <a:ext uri="{FF2B5EF4-FFF2-40B4-BE49-F238E27FC236}">
                <a16:creationId xmlns:a16="http://schemas.microsoft.com/office/drawing/2014/main" id="{9787CC9D-5ED8-DF20-54A6-F40782EB649B}"/>
              </a:ext>
              <a:ext uri="{C183D7F6-B498-43B3-948B-1728B52AA6E4}">
                <adec:decorative xmlns:adec="http://schemas.microsoft.com/office/drawing/2017/decorative" val="1"/>
              </a:ext>
            </a:extLst>
          </p:cNvPr>
          <p:cNvPicPr>
            <a:picLocks noGrp="1" noChangeAspect="1"/>
          </p:cNvPicPr>
          <p:nvPr>
            <p:ph sz="quarter" idx="14"/>
          </p:nvPr>
        </p:nvPicPr>
        <p:blipFill>
          <a:blip r:embed="rId3">
            <a:extLst>
              <a:ext uri="{96DAC541-7B7A-43D3-8B79-37D633B846F1}">
                <asvg:svgBlip xmlns:asvg="http://schemas.microsoft.com/office/drawing/2016/SVG/main" r:embed="rId4"/>
              </a:ext>
            </a:extLst>
          </a:blip>
          <a:srcRect/>
          <a:stretch/>
        </p:blipFill>
        <p:spPr>
          <a:xfrm>
            <a:off x="1224181" y="2859749"/>
            <a:ext cx="2841584" cy="2841584"/>
          </a:xfrm>
        </p:spPr>
      </p:pic>
      <p:sp>
        <p:nvSpPr>
          <p:cNvPr id="8" name="Freeform: Shape 7">
            <a:extLst>
              <a:ext uri="{FF2B5EF4-FFF2-40B4-BE49-F238E27FC236}">
                <a16:creationId xmlns:a16="http://schemas.microsoft.com/office/drawing/2014/main" id="{33B54886-3D8A-9C8A-6836-4F96F02D64AE}"/>
              </a:ext>
              <a:ext uri="{C183D7F6-B498-43B3-948B-1728B52AA6E4}">
                <adec:decorative xmlns:adec="http://schemas.microsoft.com/office/drawing/2017/decorative" val="1"/>
              </a:ext>
            </a:extLst>
          </p:cNvPr>
          <p:cNvSpPr/>
          <p:nvPr/>
        </p:nvSpPr>
        <p:spPr>
          <a:xfrm>
            <a:off x="4281665" y="3074900"/>
            <a:ext cx="1349375" cy="1214437"/>
          </a:xfrm>
          <a:custGeom>
            <a:avLst/>
            <a:gdLst>
              <a:gd name="connsiteX0" fmla="*/ 917575 w 1349375"/>
              <a:gd name="connsiteY0" fmla="*/ 188913 h 1214437"/>
              <a:gd name="connsiteX1" fmla="*/ 1349375 w 1349375"/>
              <a:gd name="connsiteY1" fmla="*/ 188913 h 1214437"/>
              <a:gd name="connsiteX2" fmla="*/ 1349375 w 1349375"/>
              <a:gd name="connsiteY2" fmla="*/ 107950 h 1214437"/>
              <a:gd name="connsiteX3" fmla="*/ 1241425 w 1349375"/>
              <a:gd name="connsiteY3" fmla="*/ 0 h 1214437"/>
              <a:gd name="connsiteX4" fmla="*/ 107950 w 1349375"/>
              <a:gd name="connsiteY4" fmla="*/ 0 h 1214437"/>
              <a:gd name="connsiteX5" fmla="*/ 0 w 1349375"/>
              <a:gd name="connsiteY5" fmla="*/ 107950 h 1214437"/>
              <a:gd name="connsiteX6" fmla="*/ 0 w 1349375"/>
              <a:gd name="connsiteY6" fmla="*/ 836613 h 1214437"/>
              <a:gd name="connsiteX7" fmla="*/ 107950 w 1349375"/>
              <a:gd name="connsiteY7" fmla="*/ 944563 h 1214437"/>
              <a:gd name="connsiteX8" fmla="*/ 269875 w 1349375"/>
              <a:gd name="connsiteY8" fmla="*/ 944563 h 1214437"/>
              <a:gd name="connsiteX9" fmla="*/ 269875 w 1349375"/>
              <a:gd name="connsiteY9" fmla="*/ 1214438 h 1214437"/>
              <a:gd name="connsiteX10" fmla="*/ 539750 w 1349375"/>
              <a:gd name="connsiteY10" fmla="*/ 944563 h 1214437"/>
              <a:gd name="connsiteX11" fmla="*/ 701675 w 1349375"/>
              <a:gd name="connsiteY11" fmla="*/ 944563 h 1214437"/>
              <a:gd name="connsiteX12" fmla="*/ 701675 w 1349375"/>
              <a:gd name="connsiteY12" fmla="*/ 404813 h 1214437"/>
              <a:gd name="connsiteX13" fmla="*/ 917575 w 1349375"/>
              <a:gd name="connsiteY13" fmla="*/ 188913 h 12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9375" h="1214437">
                <a:moveTo>
                  <a:pt x="917575" y="188913"/>
                </a:moveTo>
                <a:lnTo>
                  <a:pt x="1349375" y="188913"/>
                </a:lnTo>
                <a:lnTo>
                  <a:pt x="1349375" y="107950"/>
                </a:lnTo>
                <a:cubicBezTo>
                  <a:pt x="1349375" y="48577"/>
                  <a:pt x="1300798" y="0"/>
                  <a:pt x="1241425" y="0"/>
                </a:cubicBezTo>
                <a:lnTo>
                  <a:pt x="107950" y="0"/>
                </a:lnTo>
                <a:cubicBezTo>
                  <a:pt x="48578" y="0"/>
                  <a:pt x="0" y="48577"/>
                  <a:pt x="0" y="107950"/>
                </a:cubicBezTo>
                <a:lnTo>
                  <a:pt x="0" y="836613"/>
                </a:lnTo>
                <a:cubicBezTo>
                  <a:pt x="0" y="895985"/>
                  <a:pt x="48578" y="944563"/>
                  <a:pt x="107950" y="944563"/>
                </a:cubicBezTo>
                <a:lnTo>
                  <a:pt x="269875" y="944563"/>
                </a:lnTo>
                <a:lnTo>
                  <a:pt x="269875" y="1214438"/>
                </a:lnTo>
                <a:lnTo>
                  <a:pt x="539750" y="944563"/>
                </a:lnTo>
                <a:lnTo>
                  <a:pt x="701675" y="944563"/>
                </a:lnTo>
                <a:lnTo>
                  <a:pt x="701675" y="404813"/>
                </a:lnTo>
                <a:cubicBezTo>
                  <a:pt x="701675" y="286068"/>
                  <a:pt x="798830" y="188913"/>
                  <a:pt x="917575" y="188913"/>
                </a:cubicBezTo>
                <a:close/>
              </a:path>
            </a:pathLst>
          </a:custGeom>
          <a:solidFill>
            <a:schemeClr val="accent2">
              <a:lumMod val="75000"/>
            </a:schemeClr>
          </a:solidFill>
          <a:ln w="269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Freeform: Shape 8">
            <a:extLst>
              <a:ext uri="{FF2B5EF4-FFF2-40B4-BE49-F238E27FC236}">
                <a16:creationId xmlns:a16="http://schemas.microsoft.com/office/drawing/2014/main" id="{7E71CA86-19BC-AB8C-7097-F1624C6AD377}"/>
              </a:ext>
              <a:ext uri="{C183D7F6-B498-43B3-948B-1728B52AA6E4}">
                <adec:decorative xmlns:adec="http://schemas.microsoft.com/office/drawing/2017/decorative" val="1"/>
              </a:ext>
            </a:extLst>
          </p:cNvPr>
          <p:cNvSpPr/>
          <p:nvPr/>
        </p:nvSpPr>
        <p:spPr>
          <a:xfrm>
            <a:off x="5091290" y="3371762"/>
            <a:ext cx="1349375" cy="1214437"/>
          </a:xfrm>
          <a:custGeom>
            <a:avLst/>
            <a:gdLst>
              <a:gd name="connsiteX0" fmla="*/ 1241425 w 1349375"/>
              <a:gd name="connsiteY0" fmla="*/ 0 h 1214437"/>
              <a:gd name="connsiteX1" fmla="*/ 107950 w 1349375"/>
              <a:gd name="connsiteY1" fmla="*/ 0 h 1214437"/>
              <a:gd name="connsiteX2" fmla="*/ 0 w 1349375"/>
              <a:gd name="connsiteY2" fmla="*/ 107950 h 1214437"/>
              <a:gd name="connsiteX3" fmla="*/ 0 w 1349375"/>
              <a:gd name="connsiteY3" fmla="*/ 836613 h 1214437"/>
              <a:gd name="connsiteX4" fmla="*/ 107950 w 1349375"/>
              <a:gd name="connsiteY4" fmla="*/ 944563 h 1214437"/>
              <a:gd name="connsiteX5" fmla="*/ 809625 w 1349375"/>
              <a:gd name="connsiteY5" fmla="*/ 944563 h 1214437"/>
              <a:gd name="connsiteX6" fmla="*/ 1079500 w 1349375"/>
              <a:gd name="connsiteY6" fmla="*/ 1214438 h 1214437"/>
              <a:gd name="connsiteX7" fmla="*/ 1079500 w 1349375"/>
              <a:gd name="connsiteY7" fmla="*/ 944563 h 1214437"/>
              <a:gd name="connsiteX8" fmla="*/ 1241425 w 1349375"/>
              <a:gd name="connsiteY8" fmla="*/ 944563 h 1214437"/>
              <a:gd name="connsiteX9" fmla="*/ 1349375 w 1349375"/>
              <a:gd name="connsiteY9" fmla="*/ 836613 h 1214437"/>
              <a:gd name="connsiteX10" fmla="*/ 1349375 w 1349375"/>
              <a:gd name="connsiteY10" fmla="*/ 107950 h 1214437"/>
              <a:gd name="connsiteX11" fmla="*/ 1241425 w 1349375"/>
              <a:gd name="connsiteY11" fmla="*/ 0 h 12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9375" h="1214437">
                <a:moveTo>
                  <a:pt x="1241425" y="0"/>
                </a:moveTo>
                <a:lnTo>
                  <a:pt x="107950" y="0"/>
                </a:lnTo>
                <a:cubicBezTo>
                  <a:pt x="48577" y="0"/>
                  <a:pt x="0" y="48577"/>
                  <a:pt x="0" y="107950"/>
                </a:cubicBezTo>
                <a:lnTo>
                  <a:pt x="0" y="836613"/>
                </a:lnTo>
                <a:cubicBezTo>
                  <a:pt x="0" y="895985"/>
                  <a:pt x="48577" y="944563"/>
                  <a:pt x="107950" y="944563"/>
                </a:cubicBezTo>
                <a:lnTo>
                  <a:pt x="809625" y="944563"/>
                </a:lnTo>
                <a:lnTo>
                  <a:pt x="1079500" y="1214438"/>
                </a:lnTo>
                <a:lnTo>
                  <a:pt x="1079500" y="944563"/>
                </a:lnTo>
                <a:lnTo>
                  <a:pt x="1241425" y="944563"/>
                </a:lnTo>
                <a:cubicBezTo>
                  <a:pt x="1300797" y="944563"/>
                  <a:pt x="1349375" y="895985"/>
                  <a:pt x="1349375" y="836613"/>
                </a:cubicBezTo>
                <a:lnTo>
                  <a:pt x="1349375" y="107950"/>
                </a:lnTo>
                <a:cubicBezTo>
                  <a:pt x="1349375" y="48577"/>
                  <a:pt x="1300797" y="0"/>
                  <a:pt x="1241425" y="0"/>
                </a:cubicBezTo>
                <a:close/>
              </a:path>
            </a:pathLst>
          </a:custGeom>
          <a:solidFill>
            <a:schemeClr val="tx2"/>
          </a:solidFill>
          <a:ln w="269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CDB6A9CE-9A0D-FC48-A08E-927BE5EFC236}"/>
              </a:ext>
              <a:ext uri="{C183D7F6-B498-43B3-948B-1728B52AA6E4}">
                <adec:decorative xmlns:adec="http://schemas.microsoft.com/office/drawing/2017/decorative" val="1"/>
              </a:ext>
            </a:extLst>
          </p:cNvPr>
          <p:cNvSpPr/>
          <p:nvPr/>
        </p:nvSpPr>
        <p:spPr>
          <a:xfrm>
            <a:off x="7578436" y="0"/>
            <a:ext cx="4613564" cy="6858000"/>
          </a:xfrm>
          <a:prstGeom prst="rect">
            <a:avLst/>
          </a:prstGeom>
          <a:solidFill>
            <a:srgbClr val="0541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6BF2FBD-8B00-48BF-03B5-CF30CCD16CF3}"/>
              </a:ext>
            </a:extLst>
          </p:cNvPr>
          <p:cNvSpPr txBox="1"/>
          <p:nvPr/>
        </p:nvSpPr>
        <p:spPr>
          <a:xfrm>
            <a:off x="7687270" y="2151727"/>
            <a:ext cx="4395896" cy="2554545"/>
          </a:xfrm>
          <a:prstGeom prst="rect">
            <a:avLst/>
          </a:prstGeom>
          <a:noFill/>
        </p:spPr>
        <p:txBody>
          <a:bodyPr wrap="square" rtlCol="0">
            <a:spAutoFit/>
          </a:bodyPr>
          <a:lstStyle/>
          <a:p>
            <a:pPr algn="ctr"/>
            <a:r>
              <a:rPr lang="en-US" sz="4000" dirty="0">
                <a:solidFill>
                  <a:schemeClr val="bg1"/>
                </a:solidFill>
                <a:latin typeface="+mj-lt"/>
              </a:rPr>
              <a:t>Evidence-Based Interventions for Methamphetamine Use Disorder</a:t>
            </a:r>
          </a:p>
        </p:txBody>
      </p:sp>
    </p:spTree>
    <p:extLst>
      <p:ext uri="{BB962C8B-B14F-4D97-AF65-F5344CB8AC3E}">
        <p14:creationId xmlns:p14="http://schemas.microsoft.com/office/powerpoint/2010/main" val="403082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4">
                <a:lumMod val="20000"/>
                <a:lumOff val="80000"/>
              </a:schemeClr>
            </a:gs>
          </a:gsLst>
          <a:lin ang="2700000" scaled="1"/>
          <a:tileRect/>
        </a:gradFill>
        <a:effectLst/>
      </p:bgPr>
    </p:bg>
    <p:spTree>
      <p:nvGrpSpPr>
        <p:cNvPr id="1" name="">
          <a:extLst>
            <a:ext uri="{FF2B5EF4-FFF2-40B4-BE49-F238E27FC236}">
              <a16:creationId xmlns:a16="http://schemas.microsoft.com/office/drawing/2014/main" id="{56FFC5E1-8045-C3D3-B186-6C7245766D06}"/>
            </a:ext>
          </a:extLst>
        </p:cNvPr>
        <p:cNvGrpSpPr/>
        <p:nvPr/>
      </p:nvGrpSpPr>
      <p:grpSpPr>
        <a:xfrm>
          <a:off x="0" y="0"/>
          <a:ext cx="0" cy="0"/>
          <a:chOff x="0" y="0"/>
          <a:chExt cx="0" cy="0"/>
        </a:xfrm>
      </p:grpSpPr>
      <p:sp>
        <p:nvSpPr>
          <p:cNvPr id="4" name="Title 1" hidden="1">
            <a:extLst>
              <a:ext uri="{FF2B5EF4-FFF2-40B4-BE49-F238E27FC236}">
                <a16:creationId xmlns:a16="http://schemas.microsoft.com/office/drawing/2014/main" id="{A4A92581-1D14-0B7A-5EED-3CB1A907EE53}"/>
              </a:ext>
            </a:extLst>
          </p:cNvPr>
          <p:cNvSpPr txBox="1">
            <a:spLocks noGrp="1"/>
          </p:cNvSpPr>
          <p:nvPr>
            <p:ph type="title" idx="4294967295"/>
          </p:nvPr>
        </p:nvSpPr>
        <p:spPr>
          <a:xfrm>
            <a:off x="1126958" y="-934788"/>
            <a:ext cx="9715484" cy="698496"/>
          </a:xfrm>
          <a:prstGeom prst="rect">
            <a:avLst/>
          </a:prstGeom>
          <a:solidFill>
            <a:schemeClr val="tx2"/>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Evidence-Based Interventions for Methamphetamine Use Disorder</a:t>
            </a:r>
            <a:b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3 of 3</a:t>
            </a:r>
          </a:p>
        </p:txBody>
      </p:sp>
      <p:sp>
        <p:nvSpPr>
          <p:cNvPr id="9" name="Rectangle 8">
            <a:extLst>
              <a:ext uri="{FF2B5EF4-FFF2-40B4-BE49-F238E27FC236}">
                <a16:creationId xmlns:a16="http://schemas.microsoft.com/office/drawing/2014/main" id="{09E21C3D-3742-4340-BE5D-950DD979C352}"/>
              </a:ext>
              <a:ext uri="{C183D7F6-B498-43B3-948B-1728B52AA6E4}">
                <adec:decorative xmlns:adec="http://schemas.microsoft.com/office/drawing/2017/decorative" val="1"/>
              </a:ext>
            </a:extLst>
          </p:cNvPr>
          <p:cNvSpPr/>
          <p:nvPr/>
        </p:nvSpPr>
        <p:spPr>
          <a:xfrm>
            <a:off x="0" y="0"/>
            <a:ext cx="4613564" cy="6858000"/>
          </a:xfrm>
          <a:prstGeom prst="rect">
            <a:avLst/>
          </a:prstGeom>
          <a:solidFill>
            <a:srgbClr val="0541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4375950-4864-DCBA-D130-67B062689EE8}"/>
              </a:ext>
            </a:extLst>
          </p:cNvPr>
          <p:cNvSpPr txBox="1"/>
          <p:nvPr/>
        </p:nvSpPr>
        <p:spPr>
          <a:xfrm>
            <a:off x="60915" y="2151727"/>
            <a:ext cx="4395896" cy="2554545"/>
          </a:xfrm>
          <a:prstGeom prst="rect">
            <a:avLst/>
          </a:prstGeom>
          <a:noFill/>
        </p:spPr>
        <p:txBody>
          <a:bodyPr wrap="square" rtlCol="0">
            <a:spAutoFit/>
          </a:bodyPr>
          <a:lstStyle/>
          <a:p>
            <a:pPr algn="ctr"/>
            <a:r>
              <a:rPr lang="en-US" sz="4000" dirty="0">
                <a:solidFill>
                  <a:schemeClr val="bg1"/>
                </a:solidFill>
                <a:latin typeface="+mj-lt"/>
              </a:rPr>
              <a:t>Evidence-Based Interventions for Methamphetamine Use Disorder</a:t>
            </a:r>
          </a:p>
        </p:txBody>
      </p:sp>
      <p:sp>
        <p:nvSpPr>
          <p:cNvPr id="3" name="Content Placeholder 2">
            <a:extLst>
              <a:ext uri="{FF2B5EF4-FFF2-40B4-BE49-F238E27FC236}">
                <a16:creationId xmlns:a16="http://schemas.microsoft.com/office/drawing/2014/main" id="{E6ACDA38-2E83-AD48-A996-A62839D7B9C6}"/>
              </a:ext>
            </a:extLst>
          </p:cNvPr>
          <p:cNvSpPr>
            <a:spLocks noGrp="1"/>
          </p:cNvSpPr>
          <p:nvPr>
            <p:ph sz="quarter" idx="13"/>
          </p:nvPr>
        </p:nvSpPr>
        <p:spPr>
          <a:xfrm>
            <a:off x="5094621" y="676656"/>
            <a:ext cx="6667161" cy="5504688"/>
          </a:xfrm>
          <a:prstGeom prst="roundRect">
            <a:avLst/>
          </a:prstGeom>
          <a:solidFill>
            <a:schemeClr val="accent1">
              <a:lumMod val="20000"/>
              <a:lumOff val="80000"/>
            </a:schemeClr>
          </a:solidFill>
          <a:ln w="76200">
            <a:solidFill>
              <a:schemeClr val="accent1">
                <a:lumMod val="75000"/>
              </a:schemeClr>
            </a:solidFill>
          </a:ln>
        </p:spPr>
        <p:txBody>
          <a:bodyPr tIns="1005840" anchor="t"/>
          <a:lstStyle/>
          <a:p>
            <a:r>
              <a:rPr lang="en-US" sz="3200" b="1" dirty="0">
                <a:solidFill>
                  <a:schemeClr val="tx2"/>
                </a:solidFill>
              </a:rPr>
              <a:t>Contingency Management</a:t>
            </a:r>
          </a:p>
        </p:txBody>
      </p:sp>
      <p:pic>
        <p:nvPicPr>
          <p:cNvPr id="6" name="Content Placeholder 5">
            <a:extLst>
              <a:ext uri="{FF2B5EF4-FFF2-40B4-BE49-F238E27FC236}">
                <a16:creationId xmlns:a16="http://schemas.microsoft.com/office/drawing/2014/main" id="{24E043F3-8D4D-D627-4741-865F04FE6DFC}"/>
              </a:ext>
              <a:ext uri="{C183D7F6-B498-43B3-948B-1728B52AA6E4}">
                <adec:decorative xmlns:adec="http://schemas.microsoft.com/office/drawing/2017/decorative" val="1"/>
              </a:ext>
            </a:extLst>
          </p:cNvPr>
          <p:cNvPicPr>
            <a:picLocks noGrp="1" noChangeAspect="1"/>
          </p:cNvPicPr>
          <p:nvPr>
            <p:ph sz="quarter" idx="14"/>
          </p:nvPr>
        </p:nvPicPr>
        <p:blipFill>
          <a:blip r:embed="rId3">
            <a:extLst>
              <a:ext uri="{96DAC541-7B7A-43D3-8B79-37D633B846F1}">
                <asvg:svgBlip xmlns:asvg="http://schemas.microsoft.com/office/drawing/2016/SVG/main" r:embed="rId4"/>
              </a:ext>
            </a:extLst>
          </a:blip>
          <a:srcRect/>
          <a:stretch/>
        </p:blipFill>
        <p:spPr>
          <a:xfrm>
            <a:off x="8162908" y="2783277"/>
            <a:ext cx="2163476" cy="2163476"/>
          </a:xfrm>
        </p:spPr>
      </p:pic>
      <p:pic>
        <p:nvPicPr>
          <p:cNvPr id="5" name="Graphic 4">
            <a:extLst>
              <a:ext uri="{FF2B5EF4-FFF2-40B4-BE49-F238E27FC236}">
                <a16:creationId xmlns:a16="http://schemas.microsoft.com/office/drawing/2014/main" id="{C026AA31-E4ED-6341-E617-E1B785B5CBB8}"/>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23267" y="3241622"/>
            <a:ext cx="2004934" cy="2004934"/>
          </a:xfrm>
          <a:prstGeom prst="rect">
            <a:avLst/>
          </a:prstGeom>
        </p:spPr>
      </p:pic>
    </p:spTree>
    <p:extLst>
      <p:ext uri="{BB962C8B-B14F-4D97-AF65-F5344CB8AC3E}">
        <p14:creationId xmlns:p14="http://schemas.microsoft.com/office/powerpoint/2010/main" val="1999261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1A486258-4B1F-3C3D-43EF-C3072CC36BD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D7F55A0-7EA2-B28F-223E-F2966974034C}"/>
              </a:ext>
              <a:ext uri="{C183D7F6-B498-43B3-948B-1728B52AA6E4}">
                <adec:decorative xmlns:adec="http://schemas.microsoft.com/office/drawing/2017/decorative" val="1"/>
              </a:ext>
            </a:extLst>
          </p:cNvPr>
          <p:cNvSpPr/>
          <p:nvPr/>
        </p:nvSpPr>
        <p:spPr>
          <a:xfrm>
            <a:off x="168191" y="1431200"/>
            <a:ext cx="11855618" cy="5055325"/>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E481B1E-2980-8A9C-E923-6BCE3FFBEBDF}"/>
              </a:ext>
            </a:extLst>
          </p:cNvPr>
          <p:cNvSpPr>
            <a:spLocks noGrp="1"/>
          </p:cNvSpPr>
          <p:nvPr>
            <p:ph type="title"/>
          </p:nvPr>
        </p:nvSpPr>
        <p:spPr>
          <a:xfrm>
            <a:off x="1" y="5684"/>
            <a:ext cx="12191999" cy="1425516"/>
          </a:xfrm>
          <a:prstGeom prst="rect">
            <a:avLst/>
          </a:prstGeom>
          <a:solidFill>
            <a:schemeClr val="tx2"/>
          </a:solidFill>
          <a:ln>
            <a:noFill/>
          </a:ln>
          <a:effectLst/>
        </p:spPr>
        <p:txBody>
          <a:bodyPr lIns="274320" tIns="91440" rIns="640080" bIns="91440" anchor="ctr"/>
          <a:lstStyle/>
          <a:p>
            <a:r>
              <a:rPr lang="en-US" sz="3600" dirty="0">
                <a:latin typeface="+mj-lt"/>
              </a:rPr>
              <a:t>Effective Treatment Models for </a:t>
            </a:r>
            <a:br>
              <a:rPr lang="en-US" sz="3600" dirty="0">
                <a:latin typeface="+mj-lt"/>
              </a:rPr>
            </a:br>
            <a:r>
              <a:rPr lang="en-US" sz="3600" dirty="0">
                <a:latin typeface="+mj-lt"/>
              </a:rPr>
              <a:t>Methamphetamine Use Disorders</a:t>
            </a:r>
          </a:p>
        </p:txBody>
      </p:sp>
      <p:sp>
        <p:nvSpPr>
          <p:cNvPr id="2" name="Content Placeholder 1">
            <a:extLst>
              <a:ext uri="{FF2B5EF4-FFF2-40B4-BE49-F238E27FC236}">
                <a16:creationId xmlns:a16="http://schemas.microsoft.com/office/drawing/2014/main" id="{BABEEB8E-7449-DB02-2A13-D5E0A323F0CD}"/>
              </a:ext>
            </a:extLst>
          </p:cNvPr>
          <p:cNvSpPr>
            <a:spLocks noGrp="1"/>
          </p:cNvSpPr>
          <p:nvPr>
            <p:ph sz="quarter" idx="16"/>
          </p:nvPr>
        </p:nvSpPr>
        <p:spPr>
          <a:xfrm>
            <a:off x="452778" y="1730074"/>
            <a:ext cx="3228728" cy="4422283"/>
          </a:xfrm>
          <a:prstGeom prst="rect">
            <a:avLst/>
          </a:prstGeom>
          <a:solidFill>
            <a:schemeClr val="accent2">
              <a:lumMod val="75000"/>
            </a:schemeClr>
          </a:solidFill>
          <a:ln>
            <a:noFill/>
          </a:ln>
          <a:effectLst/>
        </p:spPr>
        <p:txBody>
          <a:bodyPr tIns="91440" bIns="1188720" anchor="ctr" anchorCtr="0"/>
          <a:lstStyle/>
          <a:p>
            <a:pPr marL="0" indent="0" algn="ctr">
              <a:buNone/>
            </a:pPr>
            <a:r>
              <a:rPr lang="en-US" sz="4000" dirty="0">
                <a:solidFill>
                  <a:schemeClr val="bg1"/>
                </a:solidFill>
              </a:rPr>
              <a:t>The Matrix Model</a:t>
            </a:r>
          </a:p>
        </p:txBody>
      </p:sp>
      <p:sp>
        <p:nvSpPr>
          <p:cNvPr id="3" name="Content Placeholder 2">
            <a:extLst>
              <a:ext uri="{FF2B5EF4-FFF2-40B4-BE49-F238E27FC236}">
                <a16:creationId xmlns:a16="http://schemas.microsoft.com/office/drawing/2014/main" id="{8CA4D993-29A8-5D44-A2C0-6947E5D856E9}"/>
              </a:ext>
            </a:extLst>
          </p:cNvPr>
          <p:cNvSpPr>
            <a:spLocks noGrp="1"/>
          </p:cNvSpPr>
          <p:nvPr>
            <p:ph sz="quarter" idx="17"/>
          </p:nvPr>
        </p:nvSpPr>
        <p:spPr>
          <a:xfrm>
            <a:off x="3853698" y="1730074"/>
            <a:ext cx="4494464" cy="1114396"/>
          </a:xfrm>
          <a:prstGeom prst="rect">
            <a:avLst/>
          </a:prstGeom>
          <a:solidFill>
            <a:schemeClr val="accent1"/>
          </a:solidFill>
          <a:ln>
            <a:noFill/>
          </a:ln>
          <a:effectLst/>
        </p:spPr>
        <p:txBody>
          <a:bodyPr lIns="182880" tIns="91440" rIns="457200" bIns="91440" anchor="ctr" anchorCtr="0"/>
          <a:lstStyle/>
          <a:p>
            <a:pPr marL="1263650" indent="0">
              <a:buNone/>
            </a:pPr>
            <a:r>
              <a:rPr lang="en-US" sz="3600" b="1" dirty="0">
                <a:solidFill>
                  <a:schemeClr val="bg1"/>
                </a:solidFill>
              </a:rPr>
              <a:t>16-week</a:t>
            </a:r>
            <a:r>
              <a:rPr lang="en-US" sz="2000" dirty="0">
                <a:solidFill>
                  <a:schemeClr val="bg1"/>
                </a:solidFill>
              </a:rPr>
              <a:t> comprehensive treatment approach</a:t>
            </a:r>
          </a:p>
        </p:txBody>
      </p:sp>
      <p:sp>
        <p:nvSpPr>
          <p:cNvPr id="4" name="Content Placeholder 3">
            <a:extLst>
              <a:ext uri="{FF2B5EF4-FFF2-40B4-BE49-F238E27FC236}">
                <a16:creationId xmlns:a16="http://schemas.microsoft.com/office/drawing/2014/main" id="{9C059227-612B-4501-BD08-F70F0545846A}"/>
              </a:ext>
            </a:extLst>
          </p:cNvPr>
          <p:cNvSpPr>
            <a:spLocks noGrp="1"/>
          </p:cNvSpPr>
          <p:nvPr>
            <p:ph sz="quarter" idx="18"/>
          </p:nvPr>
        </p:nvSpPr>
        <p:spPr>
          <a:xfrm>
            <a:off x="8452181" y="1730074"/>
            <a:ext cx="3228728" cy="1114396"/>
          </a:xfrm>
          <a:prstGeom prst="rect">
            <a:avLst/>
          </a:prstGeom>
          <a:solidFill>
            <a:schemeClr val="accent1">
              <a:lumMod val="75000"/>
            </a:schemeClr>
          </a:solidFill>
          <a:ln>
            <a:noFill/>
          </a:ln>
          <a:effectLst/>
        </p:spPr>
        <p:txBody>
          <a:bodyPr tIns="91440" bIns="91440" anchor="ctr"/>
          <a:lstStyle/>
          <a:p>
            <a:pPr marL="0" indent="0" algn="ctr">
              <a:buNone/>
            </a:pPr>
            <a:r>
              <a:rPr lang="en-US" sz="2000" dirty="0">
                <a:solidFill>
                  <a:schemeClr val="bg1"/>
                </a:solidFill>
              </a:rPr>
              <a:t>Delivered in an intensive outpatient setting</a:t>
            </a:r>
          </a:p>
        </p:txBody>
      </p:sp>
      <p:sp>
        <p:nvSpPr>
          <p:cNvPr id="5" name="Content Placeholder 4">
            <a:extLst>
              <a:ext uri="{FF2B5EF4-FFF2-40B4-BE49-F238E27FC236}">
                <a16:creationId xmlns:a16="http://schemas.microsoft.com/office/drawing/2014/main" id="{3393F047-2FF5-0B3D-E9C3-6D025233E8EF}"/>
              </a:ext>
            </a:extLst>
          </p:cNvPr>
          <p:cNvSpPr>
            <a:spLocks noGrp="1"/>
          </p:cNvSpPr>
          <p:nvPr>
            <p:ph sz="quarter" idx="19"/>
          </p:nvPr>
        </p:nvSpPr>
        <p:spPr>
          <a:xfrm>
            <a:off x="3853697" y="2951957"/>
            <a:ext cx="7827212" cy="3200400"/>
          </a:xfrm>
          <a:prstGeom prst="rect">
            <a:avLst/>
          </a:prstGeom>
          <a:solidFill>
            <a:schemeClr val="accent1">
              <a:lumMod val="50000"/>
            </a:schemeClr>
          </a:solidFill>
          <a:ln>
            <a:noFill/>
          </a:ln>
          <a:effectLst/>
        </p:spPr>
        <p:txBody>
          <a:bodyPr tIns="91440" bIns="91440" anchor="ctr" anchorCtr="0"/>
          <a:lstStyle/>
          <a:p>
            <a:pPr marL="0" indent="0">
              <a:lnSpc>
                <a:spcPct val="100000"/>
              </a:lnSpc>
              <a:spcBef>
                <a:spcPts val="0"/>
              </a:spcBef>
              <a:spcAft>
                <a:spcPts val="1200"/>
              </a:spcAft>
              <a:buNone/>
            </a:pPr>
            <a:r>
              <a:rPr lang="en-US" sz="2000" dirty="0">
                <a:solidFill>
                  <a:schemeClr val="bg1"/>
                </a:solidFill>
              </a:rPr>
              <a:t>Combines various modalities to promote recovery from stimulants:</a:t>
            </a:r>
          </a:p>
          <a:p>
            <a:pPr lvl="1">
              <a:lnSpc>
                <a:spcPct val="100000"/>
              </a:lnSpc>
              <a:spcBef>
                <a:spcPts val="0"/>
              </a:spcBef>
            </a:pPr>
            <a:r>
              <a:rPr lang="en-US" sz="2000" dirty="0">
                <a:solidFill>
                  <a:schemeClr val="bg1"/>
                </a:solidFill>
              </a:rPr>
              <a:t>Individual and family counseling</a:t>
            </a:r>
          </a:p>
          <a:p>
            <a:pPr lvl="1">
              <a:lnSpc>
                <a:spcPct val="100000"/>
              </a:lnSpc>
              <a:spcBef>
                <a:spcPts val="0"/>
              </a:spcBef>
            </a:pPr>
            <a:r>
              <a:rPr lang="en-US" sz="2000" dirty="0">
                <a:solidFill>
                  <a:schemeClr val="bg1"/>
                </a:solidFill>
              </a:rPr>
              <a:t>Early recovery skills groups</a:t>
            </a:r>
          </a:p>
          <a:p>
            <a:pPr lvl="1">
              <a:lnSpc>
                <a:spcPct val="100000"/>
              </a:lnSpc>
              <a:spcBef>
                <a:spcPts val="0"/>
              </a:spcBef>
            </a:pPr>
            <a:r>
              <a:rPr lang="en-US" sz="2000" dirty="0">
                <a:solidFill>
                  <a:schemeClr val="bg1"/>
                </a:solidFill>
              </a:rPr>
              <a:t>Relapse prevention groups</a:t>
            </a:r>
          </a:p>
          <a:p>
            <a:pPr lvl="1">
              <a:lnSpc>
                <a:spcPct val="100000"/>
              </a:lnSpc>
              <a:spcBef>
                <a:spcPts val="0"/>
              </a:spcBef>
            </a:pPr>
            <a:r>
              <a:rPr lang="en-US" sz="2000" dirty="0">
                <a:solidFill>
                  <a:schemeClr val="bg1"/>
                </a:solidFill>
              </a:rPr>
              <a:t>Family education groups</a:t>
            </a:r>
          </a:p>
          <a:p>
            <a:pPr lvl="1">
              <a:lnSpc>
                <a:spcPct val="100000"/>
              </a:lnSpc>
              <a:spcBef>
                <a:spcPts val="0"/>
              </a:spcBef>
            </a:pPr>
            <a:r>
              <a:rPr lang="en-US" sz="2000" dirty="0">
                <a:solidFill>
                  <a:schemeClr val="bg1"/>
                </a:solidFill>
              </a:rPr>
              <a:t>12-step programs</a:t>
            </a:r>
          </a:p>
          <a:p>
            <a:pPr lvl="1">
              <a:lnSpc>
                <a:spcPct val="100000"/>
              </a:lnSpc>
              <a:spcBef>
                <a:spcPts val="0"/>
              </a:spcBef>
            </a:pPr>
            <a:r>
              <a:rPr lang="en-US" sz="2000" dirty="0">
                <a:solidFill>
                  <a:schemeClr val="bg1"/>
                </a:solidFill>
              </a:rPr>
              <a:t>Random drug testing</a:t>
            </a:r>
          </a:p>
          <a:p>
            <a:pPr lvl="1">
              <a:lnSpc>
                <a:spcPct val="100000"/>
              </a:lnSpc>
              <a:spcBef>
                <a:spcPts val="0"/>
              </a:spcBef>
            </a:pPr>
            <a:r>
              <a:rPr lang="en-US" sz="2000" dirty="0">
                <a:solidFill>
                  <a:schemeClr val="bg1"/>
                </a:solidFill>
              </a:rPr>
              <a:t>Social support groups</a:t>
            </a:r>
          </a:p>
        </p:txBody>
      </p:sp>
      <p:pic>
        <p:nvPicPr>
          <p:cNvPr id="22" name="Graphic 21" descr="Medical with solid fill">
            <a:extLst>
              <a:ext uri="{FF2B5EF4-FFF2-40B4-BE49-F238E27FC236}">
                <a16:creationId xmlns:a16="http://schemas.microsoft.com/office/drawing/2014/main" id="{CC1652E4-E2A8-B31B-509D-D254349D6F3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664281" y="4420603"/>
            <a:ext cx="778869" cy="778869"/>
          </a:xfrm>
          <a:prstGeom prst="rect">
            <a:avLst/>
          </a:prstGeom>
          <a:effectLst/>
        </p:spPr>
      </p:pic>
      <p:pic>
        <p:nvPicPr>
          <p:cNvPr id="11" name="Graphic 10">
            <a:extLst>
              <a:ext uri="{FF2B5EF4-FFF2-40B4-BE49-F238E27FC236}">
                <a16:creationId xmlns:a16="http://schemas.microsoft.com/office/drawing/2014/main" id="{E4F5560D-559B-FEE8-CD48-FF02B85565C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04847" y="3445252"/>
            <a:ext cx="2707105" cy="2707105"/>
          </a:xfrm>
          <a:prstGeom prst="rect">
            <a:avLst/>
          </a:prstGeom>
        </p:spPr>
      </p:pic>
      <p:pic>
        <p:nvPicPr>
          <p:cNvPr id="13" name="Graphic 12">
            <a:extLst>
              <a:ext uri="{FF2B5EF4-FFF2-40B4-BE49-F238E27FC236}">
                <a16:creationId xmlns:a16="http://schemas.microsoft.com/office/drawing/2014/main" id="{49890F90-9C68-CFF4-6771-2676D350423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46203" y="1730074"/>
            <a:ext cx="1107449" cy="1107449"/>
          </a:xfrm>
          <a:prstGeom prst="rect">
            <a:avLst/>
          </a:prstGeom>
        </p:spPr>
      </p:pic>
      <p:pic>
        <p:nvPicPr>
          <p:cNvPr id="17" name="Graphic 16">
            <a:extLst>
              <a:ext uri="{FF2B5EF4-FFF2-40B4-BE49-F238E27FC236}">
                <a16:creationId xmlns:a16="http://schemas.microsoft.com/office/drawing/2014/main" id="{BA13C8D1-B811-5DB5-AD20-21DE500F7784}"/>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9942" y="4094957"/>
            <a:ext cx="914400" cy="914400"/>
          </a:xfrm>
          <a:prstGeom prst="rect">
            <a:avLst/>
          </a:prstGeom>
        </p:spPr>
      </p:pic>
      <p:sp>
        <p:nvSpPr>
          <p:cNvPr id="8" name="Footer Placeholder 7">
            <a:extLst>
              <a:ext uri="{FF2B5EF4-FFF2-40B4-BE49-F238E27FC236}">
                <a16:creationId xmlns:a16="http://schemas.microsoft.com/office/drawing/2014/main" id="{7D8A7470-AE2D-82BE-9EC9-DBCD54E289DE}"/>
              </a:ext>
            </a:extLst>
          </p:cNvPr>
          <p:cNvSpPr>
            <a:spLocks noGrp="1"/>
          </p:cNvSpPr>
          <p:nvPr>
            <p:ph type="ftr" sz="quarter" idx="21"/>
          </p:nvPr>
        </p:nvSpPr>
        <p:spPr>
          <a:xfrm>
            <a:off x="7154775" y="6454441"/>
            <a:ext cx="4776537" cy="560059"/>
          </a:xfrm>
        </p:spPr>
        <p:txBody>
          <a:bodyPr/>
          <a:lstStyle/>
          <a:p>
            <a:r>
              <a:rPr lang="en-US">
                <a:solidFill>
                  <a:schemeClr val="tx1">
                    <a:lumMod val="85000"/>
                    <a:lumOff val="15000"/>
                  </a:schemeClr>
                </a:solidFill>
                <a:cs typeface="Arial"/>
              </a:rPr>
              <a:t>(National Center on Substance Abuse and Child Welfare, 2022)</a:t>
            </a:r>
          </a:p>
        </p:txBody>
      </p:sp>
    </p:spTree>
    <p:extLst>
      <p:ext uri="{BB962C8B-B14F-4D97-AF65-F5344CB8AC3E}">
        <p14:creationId xmlns:p14="http://schemas.microsoft.com/office/powerpoint/2010/main" val="1932608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68E6B7-1282-0E3F-8326-E7082DCE7BD9}"/>
              </a:ext>
            </a:extLst>
          </p:cNvPr>
          <p:cNvSpPr>
            <a:spLocks noGrp="1"/>
          </p:cNvSpPr>
          <p:nvPr>
            <p:ph type="title"/>
          </p:nvPr>
        </p:nvSpPr>
        <p:spPr>
          <a:xfrm>
            <a:off x="1" y="0"/>
            <a:ext cx="12191999" cy="1216152"/>
          </a:xfrm>
        </p:spPr>
        <p:txBody>
          <a:bodyPr/>
          <a:lstStyle/>
          <a:p>
            <a:r>
              <a:rPr lang="en-US" dirty="0"/>
              <a:t>Emerging Treatment Considerations </a:t>
            </a:r>
            <a:br>
              <a:rPr lang="en-US" dirty="0"/>
            </a:br>
            <a:r>
              <a:rPr lang="en-US" dirty="0"/>
              <a:t>for Methamphetamine Use Disorders</a:t>
            </a:r>
          </a:p>
        </p:txBody>
      </p:sp>
      <p:sp>
        <p:nvSpPr>
          <p:cNvPr id="32" name="Oval 31">
            <a:extLst>
              <a:ext uri="{FF2B5EF4-FFF2-40B4-BE49-F238E27FC236}">
                <a16:creationId xmlns:a16="http://schemas.microsoft.com/office/drawing/2014/main" id="{655A7EE5-91D6-C22F-32B1-B8B8E6381056}"/>
              </a:ext>
              <a:ext uri="{C183D7F6-B498-43B3-948B-1728B52AA6E4}">
                <adec:decorative xmlns:adec="http://schemas.microsoft.com/office/drawing/2017/decorative" val="1"/>
              </a:ext>
            </a:extLst>
          </p:cNvPr>
          <p:cNvSpPr/>
          <p:nvPr/>
        </p:nvSpPr>
        <p:spPr>
          <a:xfrm>
            <a:off x="1418144" y="1784071"/>
            <a:ext cx="4114800" cy="4114800"/>
          </a:xfrm>
          <a:prstGeom prst="ellipse">
            <a:avLst/>
          </a:prstGeom>
          <a:solidFill>
            <a:schemeClr val="bg1">
              <a:lumMod val="95000"/>
            </a:schemeClr>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 name="Content Placeholder 24">
            <a:extLst>
              <a:ext uri="{FF2B5EF4-FFF2-40B4-BE49-F238E27FC236}">
                <a16:creationId xmlns:a16="http://schemas.microsoft.com/office/drawing/2014/main" id="{5377A5F6-B7F2-B7D7-9722-595399EFC651}"/>
              </a:ext>
              <a:ext uri="{C183D7F6-B498-43B3-948B-1728B52AA6E4}">
                <adec:decorative xmlns:adec="http://schemas.microsoft.com/office/drawing/2017/decorative" val="1"/>
              </a:ext>
            </a:extLst>
          </p:cNvPr>
          <p:cNvPicPr>
            <a:picLocks noGrp="1" noChangeAspect="1"/>
          </p:cNvPicPr>
          <p:nvPr>
            <p:ph sz="quarter" idx="26"/>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146841" y="2536721"/>
            <a:ext cx="2646433" cy="2646433"/>
          </a:xfrm>
        </p:spPr>
      </p:pic>
      <p:sp>
        <p:nvSpPr>
          <p:cNvPr id="4" name="Content Placeholder 3">
            <a:extLst>
              <a:ext uri="{FF2B5EF4-FFF2-40B4-BE49-F238E27FC236}">
                <a16:creationId xmlns:a16="http://schemas.microsoft.com/office/drawing/2014/main" id="{86E048B5-A46E-6F8E-9B3F-8FB7164DE629}"/>
              </a:ext>
            </a:extLst>
          </p:cNvPr>
          <p:cNvSpPr>
            <a:spLocks noGrp="1"/>
          </p:cNvSpPr>
          <p:nvPr>
            <p:ph idx="1"/>
          </p:nvPr>
        </p:nvSpPr>
        <p:spPr>
          <a:xfrm>
            <a:off x="1224689" y="1902207"/>
            <a:ext cx="4490736" cy="4402350"/>
          </a:xfrm>
          <a:ln>
            <a:noFill/>
          </a:ln>
        </p:spPr>
        <p:txBody>
          <a:bodyPr anchor="ctr">
            <a:prstTxWarp prst="textArchDown">
              <a:avLst/>
            </a:prstTxWarp>
          </a:bodyPr>
          <a:lstStyle/>
          <a:p>
            <a:r>
              <a:rPr lang="en-US" sz="4200" dirty="0">
                <a:solidFill>
                  <a:schemeClr val="accent2">
                    <a:lumMod val="50000"/>
                  </a:schemeClr>
                </a:solidFill>
              </a:rPr>
              <a:t>DIGITAL APPS</a:t>
            </a:r>
          </a:p>
        </p:txBody>
      </p:sp>
      <p:sp>
        <p:nvSpPr>
          <p:cNvPr id="40" name="Oval 39">
            <a:extLst>
              <a:ext uri="{FF2B5EF4-FFF2-40B4-BE49-F238E27FC236}">
                <a16:creationId xmlns:a16="http://schemas.microsoft.com/office/drawing/2014/main" id="{089365ED-0275-0AA6-F38E-EB567CEAD1BD}"/>
              </a:ext>
              <a:ext uri="{C183D7F6-B498-43B3-948B-1728B52AA6E4}">
                <adec:decorative xmlns:adec="http://schemas.microsoft.com/office/drawing/2017/decorative" val="1"/>
              </a:ext>
            </a:extLst>
          </p:cNvPr>
          <p:cNvSpPr/>
          <p:nvPr/>
        </p:nvSpPr>
        <p:spPr>
          <a:xfrm>
            <a:off x="7145548" y="2117824"/>
            <a:ext cx="4114800" cy="4114800"/>
          </a:xfrm>
          <a:prstGeom prst="ellipse">
            <a:avLst/>
          </a:prstGeom>
          <a:solidFill>
            <a:schemeClr val="bg1">
              <a:lumMod val="95000"/>
            </a:schemeClr>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 name="Content Placeholder 26">
            <a:extLst>
              <a:ext uri="{FF2B5EF4-FFF2-40B4-BE49-F238E27FC236}">
                <a16:creationId xmlns:a16="http://schemas.microsoft.com/office/drawing/2014/main" id="{BB3A2818-77FD-26C5-B479-C6C3BCD65D29}"/>
              </a:ext>
              <a:ext uri="{C183D7F6-B498-43B3-948B-1728B52AA6E4}">
                <adec:decorative xmlns:adec="http://schemas.microsoft.com/office/drawing/2017/decorative" val="1"/>
              </a:ext>
            </a:extLst>
          </p:cNvPr>
          <p:cNvPicPr>
            <a:picLocks noGrp="1" noChangeAspect="1"/>
          </p:cNvPicPr>
          <p:nvPr>
            <p:ph sz="quarter" idx="27"/>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844589" y="2816607"/>
            <a:ext cx="2585324" cy="2585324"/>
          </a:xfrm>
        </p:spPr>
      </p:pic>
      <p:sp>
        <p:nvSpPr>
          <p:cNvPr id="5" name="Content Placeholder 4">
            <a:extLst>
              <a:ext uri="{FF2B5EF4-FFF2-40B4-BE49-F238E27FC236}">
                <a16:creationId xmlns:a16="http://schemas.microsoft.com/office/drawing/2014/main" id="{5CA60FEE-7616-9E4C-ABA9-BDB063621949}"/>
              </a:ext>
            </a:extLst>
          </p:cNvPr>
          <p:cNvSpPr>
            <a:spLocks noGrp="1"/>
          </p:cNvSpPr>
          <p:nvPr>
            <p:ph sz="quarter" idx="11"/>
          </p:nvPr>
        </p:nvSpPr>
        <p:spPr>
          <a:xfrm>
            <a:off x="7002379" y="1902207"/>
            <a:ext cx="4351421" cy="4402350"/>
          </a:xfrm>
          <a:ln>
            <a:noFill/>
          </a:ln>
        </p:spPr>
        <p:txBody>
          <a:bodyPr anchor="ctr">
            <a:prstTxWarp prst="textArchUp">
              <a:avLst/>
            </a:prstTxWarp>
          </a:bodyPr>
          <a:lstStyle/>
          <a:p>
            <a:pPr marL="0" indent="0" algn="ctr">
              <a:buNone/>
            </a:pPr>
            <a:r>
              <a:rPr lang="en-US" sz="4200" dirty="0">
                <a:solidFill>
                  <a:srgbClr val="064466"/>
                </a:solidFill>
              </a:rPr>
              <a:t>EXERCISE</a:t>
            </a:r>
          </a:p>
        </p:txBody>
      </p:sp>
      <p:sp>
        <p:nvSpPr>
          <p:cNvPr id="58" name="Footer Placeholder 57">
            <a:extLst>
              <a:ext uri="{FF2B5EF4-FFF2-40B4-BE49-F238E27FC236}">
                <a16:creationId xmlns:a16="http://schemas.microsoft.com/office/drawing/2014/main" id="{D5C90672-AA1C-5183-0AC6-C2E8540DD5A0}"/>
              </a:ext>
            </a:extLst>
          </p:cNvPr>
          <p:cNvSpPr>
            <a:spLocks noGrp="1"/>
          </p:cNvSpPr>
          <p:nvPr>
            <p:ph type="ftr" sz="quarter" idx="25"/>
          </p:nvPr>
        </p:nvSpPr>
        <p:spPr>
          <a:xfrm>
            <a:off x="7527756" y="6486525"/>
            <a:ext cx="4114800" cy="365125"/>
          </a:xfrm>
        </p:spPr>
        <p:txBody>
          <a:bodyPr/>
          <a:lstStyle/>
          <a:p>
            <a:r>
              <a:rPr lang="en-US" dirty="0">
                <a:solidFill>
                  <a:schemeClr val="tx1"/>
                </a:solidFill>
                <a:cs typeface="Arial"/>
              </a:rPr>
              <a:t>(Addictions, Drug and Alcohol Institute, 2021; Stoner, 2018)</a:t>
            </a:r>
          </a:p>
        </p:txBody>
      </p:sp>
      <p:pic>
        <p:nvPicPr>
          <p:cNvPr id="7" name="Graphic 6">
            <a:extLst>
              <a:ext uri="{FF2B5EF4-FFF2-40B4-BE49-F238E27FC236}">
                <a16:creationId xmlns:a16="http://schemas.microsoft.com/office/drawing/2014/main" id="{A9F0DF39-5456-7960-42EB-FE4607B6279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17395" y="3609470"/>
            <a:ext cx="601577" cy="601577"/>
          </a:xfrm>
          <a:prstGeom prst="rect">
            <a:avLst/>
          </a:prstGeom>
        </p:spPr>
      </p:pic>
    </p:spTree>
    <p:extLst>
      <p:ext uri="{BB962C8B-B14F-4D97-AF65-F5344CB8AC3E}">
        <p14:creationId xmlns:p14="http://schemas.microsoft.com/office/powerpoint/2010/main" val="1838850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602820-78BD-4DB3-90E3-FA1998DAB1F1}"/>
              </a:ext>
              <a:ext uri="{C183D7F6-B498-43B3-948B-1728B52AA6E4}">
                <adec:decorative xmlns:adec="http://schemas.microsoft.com/office/drawing/2017/decorative" val="1"/>
              </a:ext>
            </a:extLst>
          </p:cNvPr>
          <p:cNvSpPr/>
          <p:nvPr/>
        </p:nvSpPr>
        <p:spPr>
          <a:xfrm>
            <a:off x="0" y="5649838"/>
            <a:ext cx="12192000" cy="7885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68E6B7-1282-0E3F-8326-E7082DCE7BD9}"/>
              </a:ext>
            </a:extLst>
          </p:cNvPr>
          <p:cNvSpPr>
            <a:spLocks noGrp="1"/>
          </p:cNvSpPr>
          <p:nvPr>
            <p:ph type="title"/>
          </p:nvPr>
        </p:nvSpPr>
        <p:spPr>
          <a:xfrm>
            <a:off x="0" y="0"/>
            <a:ext cx="12191999" cy="1086477"/>
          </a:xfrm>
          <a:solidFill>
            <a:schemeClr val="tx2"/>
          </a:solidFill>
        </p:spPr>
        <p:txBody>
          <a:bodyPr/>
          <a:lstStyle/>
          <a:p>
            <a:r>
              <a:rPr lang="en-US" sz="4000" b="1" dirty="0"/>
              <a:t>Length of Treatment &amp; Recovery Matters</a:t>
            </a:r>
          </a:p>
        </p:txBody>
      </p:sp>
      <p:pic>
        <p:nvPicPr>
          <p:cNvPr id="20" name="Content Placeholder 19" descr="An image depicting three brain scans... no substance use disorder (left), methamphetamine use disorder with one month recovery time (middle), and methamphetamine use disorder with 14 months recovery time (right). There are similarities between the first image on the left and the image on the right, which signifies the importance of early identification and quality service provision for enhanced substance use disorder treatment retention– because as shown, length of treatment and recovery really does matter.">
            <a:extLst>
              <a:ext uri="{FF2B5EF4-FFF2-40B4-BE49-F238E27FC236}">
                <a16:creationId xmlns:a16="http://schemas.microsoft.com/office/drawing/2014/main" id="{C6CF0EB0-DAA3-3E32-9310-0437197836F6}"/>
              </a:ext>
            </a:extLst>
          </p:cNvPr>
          <p:cNvPicPr>
            <a:picLocks noGrp="1" noChangeAspect="1"/>
          </p:cNvPicPr>
          <p:nvPr>
            <p:ph sz="quarter" idx="26"/>
          </p:nvPr>
        </p:nvPicPr>
        <p:blipFill rotWithShape="1">
          <a:blip r:embed="rId3">
            <a:extLst>
              <a:ext uri="{BEBA8EAE-BF5A-486C-A8C5-ECC9F3942E4B}">
                <a14:imgProps xmlns:a14="http://schemas.microsoft.com/office/drawing/2010/main">
                  <a14:imgLayer r:embed="rId4">
                    <a14:imgEffect>
                      <a14:backgroundRemoval t="18911" b="80787" l="5547" r="93672">
                        <a14:foregroundMark x1="22109" y1="43116" x2="22109" y2="43116"/>
                        <a14:foregroundMark x1="20703" y1="38880" x2="20703" y2="38880"/>
                        <a14:foregroundMark x1="15781" y1="38427" x2="15781" y2="38427"/>
                        <a14:foregroundMark x1="12500" y1="45234" x2="12500" y2="45234"/>
                        <a14:foregroundMark x1="14688" y1="45234" x2="14688" y2="45234"/>
                        <a14:foregroundMark x1="13047" y1="33585" x2="13047" y2="33585"/>
                        <a14:foregroundMark x1="13984" y1="37670" x2="13984" y2="37670"/>
                        <a14:foregroundMark x1="16641" y1="30408" x2="16641" y2="30408"/>
                        <a14:foregroundMark x1="16094" y1="37670" x2="16094" y2="37670"/>
                        <a14:foregroundMark x1="17109" y1="34039" x2="17109" y2="34039"/>
                        <a14:foregroundMark x1="8906" y1="47806" x2="8906" y2="47806"/>
                        <a14:foregroundMark x1="17969" y1="60363" x2="17969" y2="60363"/>
                        <a14:foregroundMark x1="17969" y1="60363" x2="17969" y2="60363"/>
                        <a14:foregroundMark x1="19922" y1="59607" x2="19922" y2="59607"/>
                        <a14:foregroundMark x1="5547" y1="61725" x2="5547" y2="61725"/>
                        <a14:foregroundMark x1="50547" y1="57337" x2="50547" y2="57337"/>
                        <a14:foregroundMark x1="52109" y1="34342" x2="52109" y2="34342"/>
                        <a14:foregroundMark x1="54219" y1="40847" x2="54219" y2="40847"/>
                        <a14:foregroundMark x1="45859" y1="40242" x2="45859" y2="40242"/>
                        <a14:foregroundMark x1="45391" y1="44175" x2="45391" y2="44175"/>
                        <a14:foregroundMark x1="51797" y1="80635" x2="51797" y2="80635"/>
                        <a14:foregroundMark x1="85625" y1="52194" x2="85625" y2="52194"/>
                        <a14:foregroundMark x1="77109" y1="42057" x2="77109" y2="42057"/>
                        <a14:foregroundMark x1="81484" y1="59758" x2="81484" y2="59758"/>
                        <a14:foregroundMark x1="85938" y1="61120" x2="85938" y2="61120"/>
                        <a14:foregroundMark x1="78594" y1="59909" x2="78594" y2="59909"/>
                        <a14:foregroundMark x1="79219" y1="59909" x2="79219" y2="59909"/>
                        <a14:foregroundMark x1="93281" y1="56884" x2="93281" y2="56884"/>
                        <a14:foregroundMark x1="93672" y1="60968" x2="93672" y2="60968"/>
                        <a14:foregroundMark x1="92734" y1="45991" x2="92734" y2="45991"/>
                        <a14:foregroundMark x1="59531" y1="32526" x2="59531" y2="32526"/>
                        <a14:foregroundMark x1="40234" y1="68533" x2="40234" y2="68533"/>
                        <a14:foregroundMark x1="40859" y1="70348" x2="40859" y2="70348"/>
                        <a14:foregroundMark x1="42500" y1="74887" x2="42500" y2="74887"/>
                        <a14:foregroundMark x1="44141" y1="77307" x2="44141" y2="77307"/>
                        <a14:foregroundMark x1="43125" y1="76399" x2="43125" y2="76399"/>
                        <a14:foregroundMark x1="48594" y1="78669" x2="48594" y2="78669"/>
                        <a14:foregroundMark x1="51016" y1="80787" x2="51016" y2="80787"/>
                        <a14:foregroundMark x1="39688" y1="68533" x2="39688" y2="68533"/>
                        <a14:foregroundMark x1="45078" y1="78517" x2="45078" y2="78517"/>
                        <a14:foregroundMark x1="58203" y1="76248" x2="58203" y2="76248"/>
                        <a14:foregroundMark x1="62266" y1="60514" x2="62266" y2="60514"/>
                        <a14:foregroundMark x1="61719" y1="65658" x2="61719" y2="65658"/>
                        <a14:foregroundMark x1="59844" y1="71558" x2="59844" y2="71558"/>
                        <a14:foregroundMark x1="38672" y1="44327" x2="38672" y2="44327"/>
                        <a14:foregroundMark x1="41641" y1="26021" x2="41641" y2="26021"/>
                        <a14:foregroundMark x1="46094" y1="19516" x2="46094" y2="19516"/>
                        <a14:foregroundMark x1="53750" y1="21029" x2="53750" y2="21029"/>
                        <a14:foregroundMark x1="55469" y1="21634" x2="55469" y2="21634"/>
                        <a14:foregroundMark x1="56250" y1="22693" x2="56250" y2="22693"/>
                        <a14:foregroundMark x1="56953" y1="23147" x2="56953" y2="23147"/>
                        <a14:foregroundMark x1="79375" y1="59153" x2="79375" y2="59153"/>
                        <a14:foregroundMark x1="89609" y1="60514" x2="89609" y2="60514"/>
                      </a14:backgroundRemoval>
                    </a14:imgEffect>
                    <a14:imgEffect>
                      <a14:saturation sat="66000"/>
                    </a14:imgEffect>
                  </a14:imgLayer>
                </a14:imgProps>
              </a:ext>
              <a:ext uri="{28A0092B-C50C-407E-A947-70E740481C1C}">
                <a14:useLocalDpi xmlns:a14="http://schemas.microsoft.com/office/drawing/2010/main" val="0"/>
              </a:ext>
            </a:extLst>
          </a:blip>
          <a:srcRect t="11624" b="14496"/>
          <a:stretch/>
        </p:blipFill>
        <p:spPr>
          <a:xfrm>
            <a:off x="-1" y="998621"/>
            <a:ext cx="12191440" cy="4651217"/>
          </a:xfrm>
          <a:solidFill>
            <a:schemeClr val="accent4">
              <a:lumMod val="20000"/>
              <a:lumOff val="80000"/>
            </a:schemeClr>
          </a:solidFill>
        </p:spPr>
      </p:pic>
      <p:sp>
        <p:nvSpPr>
          <p:cNvPr id="14" name="Content Placeholder 13">
            <a:extLst>
              <a:ext uri="{FF2B5EF4-FFF2-40B4-BE49-F238E27FC236}">
                <a16:creationId xmlns:a16="http://schemas.microsoft.com/office/drawing/2014/main" id="{6E3155E9-AD8C-1D32-9EDA-96E7C08866F9}"/>
              </a:ext>
            </a:extLst>
          </p:cNvPr>
          <p:cNvSpPr>
            <a:spLocks noGrp="1"/>
          </p:cNvSpPr>
          <p:nvPr>
            <p:ph idx="1"/>
          </p:nvPr>
        </p:nvSpPr>
        <p:spPr>
          <a:xfrm>
            <a:off x="860326" y="5649838"/>
            <a:ext cx="2577655" cy="788565"/>
          </a:xfrm>
          <a:noFill/>
        </p:spPr>
        <p:txBody>
          <a:bodyPr/>
          <a:lstStyle/>
          <a:p>
            <a:r>
              <a:rPr lang="en-US" sz="2400" b="1" dirty="0">
                <a:solidFill>
                  <a:schemeClr val="bg1"/>
                </a:solidFill>
              </a:rPr>
              <a:t>No SUD</a:t>
            </a:r>
          </a:p>
        </p:txBody>
      </p:sp>
      <p:sp>
        <p:nvSpPr>
          <p:cNvPr id="12" name="Content Placeholder 11">
            <a:extLst>
              <a:ext uri="{FF2B5EF4-FFF2-40B4-BE49-F238E27FC236}">
                <a16:creationId xmlns:a16="http://schemas.microsoft.com/office/drawing/2014/main" id="{F04620D5-A1CB-84A3-2B4F-512E5DA0709A}"/>
              </a:ext>
            </a:extLst>
          </p:cNvPr>
          <p:cNvSpPr>
            <a:spLocks noGrp="1"/>
          </p:cNvSpPr>
          <p:nvPr>
            <p:ph sz="quarter" idx="11"/>
          </p:nvPr>
        </p:nvSpPr>
        <p:spPr>
          <a:xfrm>
            <a:off x="4939509" y="5681978"/>
            <a:ext cx="2299491" cy="788565"/>
          </a:xfrm>
          <a:noFill/>
        </p:spPr>
        <p:txBody>
          <a:bodyPr/>
          <a:lstStyle/>
          <a:p>
            <a:pPr marL="0" indent="0" algn="ctr">
              <a:buNone/>
            </a:pPr>
            <a:r>
              <a:rPr lang="en-US" sz="2400" b="1" dirty="0">
                <a:solidFill>
                  <a:schemeClr val="bg1"/>
                </a:solidFill>
              </a:rPr>
              <a:t>MUD 1 month recovery</a:t>
            </a:r>
          </a:p>
        </p:txBody>
      </p:sp>
      <p:sp>
        <p:nvSpPr>
          <p:cNvPr id="10" name="Content Placeholder 9">
            <a:extLst>
              <a:ext uri="{FF2B5EF4-FFF2-40B4-BE49-F238E27FC236}">
                <a16:creationId xmlns:a16="http://schemas.microsoft.com/office/drawing/2014/main" id="{9C4FC7F6-361A-3C07-4C4E-612A7690A359}"/>
              </a:ext>
            </a:extLst>
          </p:cNvPr>
          <p:cNvSpPr>
            <a:spLocks noGrp="1"/>
          </p:cNvSpPr>
          <p:nvPr>
            <p:ph sz="quarter" idx="27"/>
          </p:nvPr>
        </p:nvSpPr>
        <p:spPr>
          <a:xfrm>
            <a:off x="8548914" y="5649838"/>
            <a:ext cx="2683144" cy="788565"/>
          </a:xfrm>
          <a:noFill/>
        </p:spPr>
        <p:txBody>
          <a:bodyPr anchor="ctr"/>
          <a:lstStyle/>
          <a:p>
            <a:pPr marL="0" indent="0" algn="ctr">
              <a:buNone/>
            </a:pPr>
            <a:r>
              <a:rPr lang="en-US" sz="2400" b="1" dirty="0">
                <a:solidFill>
                  <a:schemeClr val="bg1"/>
                </a:solidFill>
              </a:rPr>
              <a:t>MUD 14 months recovery</a:t>
            </a:r>
          </a:p>
        </p:txBody>
      </p:sp>
      <p:sp>
        <p:nvSpPr>
          <p:cNvPr id="24" name="Footer Placeholder 23">
            <a:extLst>
              <a:ext uri="{FF2B5EF4-FFF2-40B4-BE49-F238E27FC236}">
                <a16:creationId xmlns:a16="http://schemas.microsoft.com/office/drawing/2014/main" id="{323502A1-0B02-ADCC-4147-B6B02233103C}"/>
              </a:ext>
            </a:extLst>
          </p:cNvPr>
          <p:cNvSpPr>
            <a:spLocks noGrp="1"/>
          </p:cNvSpPr>
          <p:nvPr>
            <p:ph type="ftr" sz="quarter" idx="25"/>
          </p:nvPr>
        </p:nvSpPr>
        <p:spPr/>
        <p:txBody>
          <a:bodyPr/>
          <a:lstStyle/>
          <a:p>
            <a:r>
              <a:rPr lang="en-US" dirty="0">
                <a:solidFill>
                  <a:schemeClr val="tx1"/>
                </a:solidFill>
                <a:cs typeface="Arial"/>
              </a:rPr>
              <a:t>(National Institute on Drug Abuse, 2022a)</a:t>
            </a:r>
          </a:p>
        </p:txBody>
      </p:sp>
    </p:spTree>
    <p:extLst>
      <p:ext uri="{BB962C8B-B14F-4D97-AF65-F5344CB8AC3E}">
        <p14:creationId xmlns:p14="http://schemas.microsoft.com/office/powerpoint/2010/main" val="1999209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D158BE3-1107-C1D4-351F-B79960390A86}"/>
              </a:ext>
              <a:ext uri="{C183D7F6-B498-43B3-948B-1728B52AA6E4}">
                <adec:decorative xmlns:adec="http://schemas.microsoft.com/office/drawing/2017/decorative" val="1"/>
              </a:ext>
            </a:extLst>
          </p:cNvPr>
          <p:cNvSpPr/>
          <p:nvPr/>
        </p:nvSpPr>
        <p:spPr>
          <a:xfrm>
            <a:off x="286512" y="228600"/>
            <a:ext cx="11594592" cy="63246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A3214E-18E3-44C8-CFEF-CEED7C31F71D}"/>
              </a:ext>
            </a:extLst>
          </p:cNvPr>
          <p:cNvSpPr>
            <a:spLocks noGrp="1"/>
          </p:cNvSpPr>
          <p:nvPr>
            <p:ph type="title"/>
          </p:nvPr>
        </p:nvSpPr>
        <p:spPr>
          <a:xfrm>
            <a:off x="608860" y="381238"/>
            <a:ext cx="10977243" cy="1459220"/>
          </a:xfrm>
        </p:spPr>
        <p:txBody>
          <a:bodyPr/>
          <a:lstStyle/>
          <a:p>
            <a:r>
              <a:rPr lang="en-US" dirty="0"/>
              <a:t>Methamphetamine Terminology</a:t>
            </a:r>
          </a:p>
        </p:txBody>
      </p:sp>
      <p:sp>
        <p:nvSpPr>
          <p:cNvPr id="4" name="Content Placeholder 3">
            <a:extLst>
              <a:ext uri="{FF2B5EF4-FFF2-40B4-BE49-F238E27FC236}">
                <a16:creationId xmlns:a16="http://schemas.microsoft.com/office/drawing/2014/main" id="{04B88CC6-DE21-C94A-1FEF-B57F829282EB}"/>
              </a:ext>
            </a:extLst>
          </p:cNvPr>
          <p:cNvSpPr>
            <a:spLocks noGrp="1"/>
          </p:cNvSpPr>
          <p:nvPr>
            <p:ph sz="quarter" idx="11"/>
          </p:nvPr>
        </p:nvSpPr>
        <p:spPr>
          <a:xfrm>
            <a:off x="615525" y="1836563"/>
            <a:ext cx="1828800" cy="914400"/>
          </a:xfrm>
          <a:ln>
            <a:noFill/>
          </a:ln>
        </p:spPr>
        <p:txBody>
          <a:bodyPr anchor="ctr"/>
          <a:lstStyle/>
          <a:p>
            <a:pPr marL="0" indent="0" algn="ctr">
              <a:buNone/>
            </a:pPr>
            <a:r>
              <a:rPr lang="en-US" sz="1800" b="1" dirty="0">
                <a:solidFill>
                  <a:srgbClr val="0F4162"/>
                </a:solidFill>
              </a:rPr>
              <a:t>Speed</a:t>
            </a:r>
          </a:p>
        </p:txBody>
      </p:sp>
      <p:sp>
        <p:nvSpPr>
          <p:cNvPr id="9" name="Content Placeholder 8">
            <a:extLst>
              <a:ext uri="{FF2B5EF4-FFF2-40B4-BE49-F238E27FC236}">
                <a16:creationId xmlns:a16="http://schemas.microsoft.com/office/drawing/2014/main" id="{B1F0A726-B47B-ED00-DAC6-0EDFE24F1D8F}"/>
              </a:ext>
            </a:extLst>
          </p:cNvPr>
          <p:cNvSpPr>
            <a:spLocks noGrp="1"/>
          </p:cNvSpPr>
          <p:nvPr>
            <p:ph sz="quarter" idx="27"/>
          </p:nvPr>
        </p:nvSpPr>
        <p:spPr>
          <a:xfrm>
            <a:off x="2441363" y="1836563"/>
            <a:ext cx="1828800" cy="914400"/>
          </a:xfrm>
          <a:ln>
            <a:noFill/>
          </a:ln>
        </p:spPr>
        <p:txBody>
          <a:bodyPr anchor="ctr"/>
          <a:lstStyle/>
          <a:p>
            <a:pPr marL="0" indent="0" algn="ctr">
              <a:buNone/>
            </a:pPr>
            <a:r>
              <a:rPr lang="en-US" sz="1800" b="1" dirty="0">
                <a:solidFill>
                  <a:srgbClr val="0F4162"/>
                </a:solidFill>
              </a:rPr>
              <a:t>Crank</a:t>
            </a:r>
          </a:p>
        </p:txBody>
      </p:sp>
      <p:sp>
        <p:nvSpPr>
          <p:cNvPr id="14" name="Content Placeholder 13">
            <a:extLst>
              <a:ext uri="{FF2B5EF4-FFF2-40B4-BE49-F238E27FC236}">
                <a16:creationId xmlns:a16="http://schemas.microsoft.com/office/drawing/2014/main" id="{5FB01E03-D4A5-A284-4F25-9AEA7948C068}"/>
              </a:ext>
            </a:extLst>
          </p:cNvPr>
          <p:cNvSpPr>
            <a:spLocks noGrp="1"/>
          </p:cNvSpPr>
          <p:nvPr>
            <p:ph sz="quarter" idx="32"/>
          </p:nvPr>
        </p:nvSpPr>
        <p:spPr>
          <a:xfrm>
            <a:off x="4273126" y="1836563"/>
            <a:ext cx="1828800" cy="914400"/>
          </a:xfrm>
          <a:ln>
            <a:noFill/>
          </a:ln>
        </p:spPr>
        <p:txBody>
          <a:bodyPr anchor="ctr"/>
          <a:lstStyle/>
          <a:p>
            <a:pPr marL="0" indent="0" algn="ctr">
              <a:buNone/>
            </a:pPr>
            <a:r>
              <a:rPr lang="en-US" sz="1800" b="1" dirty="0">
                <a:solidFill>
                  <a:srgbClr val="0F4162"/>
                </a:solidFill>
              </a:rPr>
              <a:t>Gak</a:t>
            </a:r>
          </a:p>
        </p:txBody>
      </p:sp>
      <p:sp>
        <p:nvSpPr>
          <p:cNvPr id="19" name="Content Placeholder 18">
            <a:extLst>
              <a:ext uri="{FF2B5EF4-FFF2-40B4-BE49-F238E27FC236}">
                <a16:creationId xmlns:a16="http://schemas.microsoft.com/office/drawing/2014/main" id="{B4B84478-3255-F72B-0E82-6585616BF3D9}"/>
              </a:ext>
            </a:extLst>
          </p:cNvPr>
          <p:cNvSpPr>
            <a:spLocks noGrp="1"/>
          </p:cNvSpPr>
          <p:nvPr>
            <p:ph sz="quarter" idx="37"/>
          </p:nvPr>
        </p:nvSpPr>
        <p:spPr>
          <a:xfrm>
            <a:off x="6098963" y="1836563"/>
            <a:ext cx="1828800" cy="914400"/>
          </a:xfrm>
          <a:ln>
            <a:noFill/>
          </a:ln>
        </p:spPr>
        <p:txBody>
          <a:bodyPr anchor="ctr"/>
          <a:lstStyle/>
          <a:p>
            <a:pPr marL="0" indent="0" algn="ctr">
              <a:buNone/>
            </a:pPr>
            <a:r>
              <a:rPr lang="en-US" sz="1800" b="1" dirty="0">
                <a:solidFill>
                  <a:srgbClr val="0F4162"/>
                </a:solidFill>
              </a:rPr>
              <a:t>Ice</a:t>
            </a:r>
          </a:p>
        </p:txBody>
      </p:sp>
      <p:sp>
        <p:nvSpPr>
          <p:cNvPr id="24" name="Content Placeholder 23">
            <a:extLst>
              <a:ext uri="{FF2B5EF4-FFF2-40B4-BE49-F238E27FC236}">
                <a16:creationId xmlns:a16="http://schemas.microsoft.com/office/drawing/2014/main" id="{98E6DCFD-0E1D-3AA4-AD30-40F5BF87CCAE}"/>
              </a:ext>
            </a:extLst>
          </p:cNvPr>
          <p:cNvSpPr>
            <a:spLocks noGrp="1"/>
          </p:cNvSpPr>
          <p:nvPr>
            <p:ph sz="quarter" idx="42"/>
          </p:nvPr>
        </p:nvSpPr>
        <p:spPr>
          <a:xfrm>
            <a:off x="7927763" y="1836563"/>
            <a:ext cx="1828800" cy="914400"/>
          </a:xfrm>
          <a:ln>
            <a:noFill/>
          </a:ln>
        </p:spPr>
        <p:txBody>
          <a:bodyPr anchor="ctr"/>
          <a:lstStyle/>
          <a:p>
            <a:pPr marL="0" indent="0" algn="ctr">
              <a:buNone/>
            </a:pPr>
            <a:r>
              <a:rPr lang="en-US" sz="1800" b="1" dirty="0">
                <a:solidFill>
                  <a:srgbClr val="0F4162"/>
                </a:solidFill>
              </a:rPr>
              <a:t>Fizz</a:t>
            </a:r>
          </a:p>
        </p:txBody>
      </p:sp>
      <p:sp>
        <p:nvSpPr>
          <p:cNvPr id="29" name="Content Placeholder 28">
            <a:extLst>
              <a:ext uri="{FF2B5EF4-FFF2-40B4-BE49-F238E27FC236}">
                <a16:creationId xmlns:a16="http://schemas.microsoft.com/office/drawing/2014/main" id="{0613E1D4-1783-79D0-C83E-7E107DDFCE5B}"/>
              </a:ext>
            </a:extLst>
          </p:cNvPr>
          <p:cNvSpPr>
            <a:spLocks noGrp="1"/>
          </p:cNvSpPr>
          <p:nvPr>
            <p:ph sz="quarter" idx="47"/>
          </p:nvPr>
        </p:nvSpPr>
        <p:spPr>
          <a:xfrm>
            <a:off x="9756563" y="1834648"/>
            <a:ext cx="1828800" cy="914400"/>
          </a:xfrm>
          <a:ln>
            <a:noFill/>
          </a:ln>
        </p:spPr>
        <p:txBody>
          <a:bodyPr anchor="ctr"/>
          <a:lstStyle/>
          <a:p>
            <a:pPr marL="0" indent="0" algn="ctr">
              <a:buNone/>
            </a:pPr>
            <a:r>
              <a:rPr lang="en-US" sz="1800" b="1" dirty="0">
                <a:solidFill>
                  <a:srgbClr val="0F4162"/>
                </a:solidFill>
              </a:rPr>
              <a:t>Chalk</a:t>
            </a:r>
          </a:p>
        </p:txBody>
      </p:sp>
      <p:sp>
        <p:nvSpPr>
          <p:cNvPr id="3" name="Content Placeholder 2">
            <a:extLst>
              <a:ext uri="{FF2B5EF4-FFF2-40B4-BE49-F238E27FC236}">
                <a16:creationId xmlns:a16="http://schemas.microsoft.com/office/drawing/2014/main" id="{DFB70616-CD8F-ED2F-9EF1-A4959481CD62}"/>
              </a:ext>
            </a:extLst>
          </p:cNvPr>
          <p:cNvSpPr>
            <a:spLocks noGrp="1"/>
          </p:cNvSpPr>
          <p:nvPr>
            <p:ph idx="1"/>
          </p:nvPr>
        </p:nvSpPr>
        <p:spPr>
          <a:xfrm>
            <a:off x="613304" y="2745587"/>
            <a:ext cx="1828800" cy="914400"/>
          </a:xfrm>
          <a:solidFill>
            <a:srgbClr val="CED8DF"/>
          </a:solidFill>
          <a:ln>
            <a:noFill/>
          </a:ln>
        </p:spPr>
        <p:txBody>
          <a:bodyPr anchor="ctr"/>
          <a:lstStyle/>
          <a:p>
            <a:r>
              <a:rPr lang="en-US" sz="1800" b="1" dirty="0">
                <a:solidFill>
                  <a:srgbClr val="0F4162"/>
                </a:solidFill>
              </a:rPr>
              <a:t>Crystal</a:t>
            </a:r>
          </a:p>
        </p:txBody>
      </p:sp>
      <p:sp>
        <p:nvSpPr>
          <p:cNvPr id="8" name="Content Placeholder 7">
            <a:extLst>
              <a:ext uri="{FF2B5EF4-FFF2-40B4-BE49-F238E27FC236}">
                <a16:creationId xmlns:a16="http://schemas.microsoft.com/office/drawing/2014/main" id="{5A0387DD-2871-E206-2A6F-91A7FFB4BAE6}"/>
              </a:ext>
            </a:extLst>
          </p:cNvPr>
          <p:cNvSpPr>
            <a:spLocks noGrp="1"/>
          </p:cNvSpPr>
          <p:nvPr>
            <p:ph idx="26"/>
          </p:nvPr>
        </p:nvSpPr>
        <p:spPr>
          <a:xfrm>
            <a:off x="2441362" y="2745575"/>
            <a:ext cx="1828800" cy="914400"/>
          </a:xfrm>
          <a:solidFill>
            <a:srgbClr val="CED8DF"/>
          </a:solidFill>
          <a:ln>
            <a:noFill/>
          </a:ln>
        </p:spPr>
        <p:txBody>
          <a:bodyPr anchor="ctr"/>
          <a:lstStyle/>
          <a:p>
            <a:r>
              <a:rPr lang="en-US" sz="1800" b="1" dirty="0">
                <a:solidFill>
                  <a:srgbClr val="0F4162"/>
                </a:solidFill>
              </a:rPr>
              <a:t>Glass</a:t>
            </a:r>
          </a:p>
        </p:txBody>
      </p:sp>
      <p:sp>
        <p:nvSpPr>
          <p:cNvPr id="13" name="Content Placeholder 12">
            <a:extLst>
              <a:ext uri="{FF2B5EF4-FFF2-40B4-BE49-F238E27FC236}">
                <a16:creationId xmlns:a16="http://schemas.microsoft.com/office/drawing/2014/main" id="{20238525-4B2A-B648-37B9-B20B14800E15}"/>
              </a:ext>
            </a:extLst>
          </p:cNvPr>
          <p:cNvSpPr>
            <a:spLocks noGrp="1"/>
          </p:cNvSpPr>
          <p:nvPr>
            <p:ph idx="31"/>
          </p:nvPr>
        </p:nvSpPr>
        <p:spPr>
          <a:xfrm>
            <a:off x="4273126" y="2745575"/>
            <a:ext cx="1828800" cy="914400"/>
          </a:xfrm>
          <a:solidFill>
            <a:srgbClr val="CED8DF"/>
          </a:solidFill>
          <a:ln>
            <a:noFill/>
          </a:ln>
        </p:spPr>
        <p:txBody>
          <a:bodyPr anchor="ctr"/>
          <a:lstStyle/>
          <a:p>
            <a:r>
              <a:rPr lang="en-US" sz="1800" b="1" dirty="0">
                <a:solidFill>
                  <a:srgbClr val="0F4162"/>
                </a:solidFill>
              </a:rPr>
              <a:t>Diamond</a:t>
            </a:r>
          </a:p>
        </p:txBody>
      </p:sp>
      <p:sp>
        <p:nvSpPr>
          <p:cNvPr id="18" name="Content Placeholder 17">
            <a:extLst>
              <a:ext uri="{FF2B5EF4-FFF2-40B4-BE49-F238E27FC236}">
                <a16:creationId xmlns:a16="http://schemas.microsoft.com/office/drawing/2014/main" id="{14AC4F87-ADB8-FF0D-46E2-55724943E0CC}"/>
              </a:ext>
            </a:extLst>
          </p:cNvPr>
          <p:cNvSpPr>
            <a:spLocks noGrp="1"/>
          </p:cNvSpPr>
          <p:nvPr>
            <p:ph idx="36"/>
          </p:nvPr>
        </p:nvSpPr>
        <p:spPr>
          <a:xfrm>
            <a:off x="6097852" y="2743648"/>
            <a:ext cx="1828800" cy="914400"/>
          </a:xfrm>
          <a:solidFill>
            <a:srgbClr val="CED8DF"/>
          </a:solidFill>
          <a:ln>
            <a:noFill/>
          </a:ln>
        </p:spPr>
        <p:txBody>
          <a:bodyPr anchor="ctr"/>
          <a:lstStyle/>
          <a:p>
            <a:r>
              <a:rPr lang="en-US" sz="1800" b="1" dirty="0">
                <a:solidFill>
                  <a:srgbClr val="0F4162"/>
                </a:solidFill>
              </a:rPr>
              <a:t>Hawaiian Salt</a:t>
            </a:r>
          </a:p>
        </p:txBody>
      </p:sp>
      <p:sp>
        <p:nvSpPr>
          <p:cNvPr id="23" name="Content Placeholder 22">
            <a:extLst>
              <a:ext uri="{FF2B5EF4-FFF2-40B4-BE49-F238E27FC236}">
                <a16:creationId xmlns:a16="http://schemas.microsoft.com/office/drawing/2014/main" id="{2C41378A-FCBC-81F4-714C-CC5E990253B6}"/>
              </a:ext>
            </a:extLst>
          </p:cNvPr>
          <p:cNvSpPr>
            <a:spLocks noGrp="1"/>
          </p:cNvSpPr>
          <p:nvPr>
            <p:ph idx="41"/>
          </p:nvPr>
        </p:nvSpPr>
        <p:spPr>
          <a:xfrm>
            <a:off x="7927763" y="2745153"/>
            <a:ext cx="1828800" cy="914400"/>
          </a:xfrm>
          <a:solidFill>
            <a:srgbClr val="CED8DF"/>
          </a:solidFill>
          <a:ln>
            <a:noFill/>
          </a:ln>
        </p:spPr>
        <p:txBody>
          <a:bodyPr anchor="ctr"/>
          <a:lstStyle/>
          <a:p>
            <a:r>
              <a:rPr lang="en-US" sz="1800" b="1" dirty="0">
                <a:solidFill>
                  <a:srgbClr val="0F4162"/>
                </a:solidFill>
              </a:rPr>
              <a:t>Shaved Ice</a:t>
            </a:r>
          </a:p>
        </p:txBody>
      </p:sp>
      <p:sp>
        <p:nvSpPr>
          <p:cNvPr id="28" name="Content Placeholder 27">
            <a:extLst>
              <a:ext uri="{FF2B5EF4-FFF2-40B4-BE49-F238E27FC236}">
                <a16:creationId xmlns:a16="http://schemas.microsoft.com/office/drawing/2014/main" id="{4FCE80E9-F545-79A3-8F81-6CFF359A16B5}"/>
              </a:ext>
            </a:extLst>
          </p:cNvPr>
          <p:cNvSpPr>
            <a:spLocks noGrp="1"/>
          </p:cNvSpPr>
          <p:nvPr>
            <p:ph idx="46"/>
          </p:nvPr>
        </p:nvSpPr>
        <p:spPr>
          <a:xfrm>
            <a:off x="9754341" y="2745486"/>
            <a:ext cx="1828800" cy="914400"/>
          </a:xfrm>
          <a:solidFill>
            <a:srgbClr val="CED8DF"/>
          </a:solidFill>
          <a:ln>
            <a:noFill/>
          </a:ln>
        </p:spPr>
        <p:txBody>
          <a:bodyPr anchor="ctr"/>
          <a:lstStyle/>
          <a:p>
            <a:r>
              <a:rPr lang="en-US" sz="1800" b="1" dirty="0">
                <a:solidFill>
                  <a:srgbClr val="0F4162"/>
                </a:solidFill>
              </a:rPr>
              <a:t>Wash</a:t>
            </a:r>
          </a:p>
        </p:txBody>
      </p:sp>
      <p:sp>
        <p:nvSpPr>
          <p:cNvPr id="5" name="Content Placeholder 4">
            <a:extLst>
              <a:ext uri="{FF2B5EF4-FFF2-40B4-BE49-F238E27FC236}">
                <a16:creationId xmlns:a16="http://schemas.microsoft.com/office/drawing/2014/main" id="{82153C30-E75F-CA49-EE89-CB527962E2B2}"/>
              </a:ext>
            </a:extLst>
          </p:cNvPr>
          <p:cNvSpPr>
            <a:spLocks noGrp="1"/>
          </p:cNvSpPr>
          <p:nvPr>
            <p:ph sz="quarter" idx="15"/>
          </p:nvPr>
        </p:nvSpPr>
        <p:spPr>
          <a:xfrm>
            <a:off x="621241" y="3651354"/>
            <a:ext cx="1828800" cy="914400"/>
          </a:xfrm>
          <a:ln>
            <a:noFill/>
          </a:ln>
        </p:spPr>
        <p:txBody>
          <a:bodyPr anchor="ctr"/>
          <a:lstStyle/>
          <a:p>
            <a:pPr marL="0" indent="0" algn="ctr">
              <a:buNone/>
            </a:pPr>
            <a:r>
              <a:rPr lang="en-US" sz="1800" b="1" dirty="0">
                <a:solidFill>
                  <a:srgbClr val="0F4162"/>
                </a:solidFill>
              </a:rPr>
              <a:t>Trash</a:t>
            </a:r>
          </a:p>
        </p:txBody>
      </p:sp>
      <p:sp>
        <p:nvSpPr>
          <p:cNvPr id="10" name="Content Placeholder 9">
            <a:extLst>
              <a:ext uri="{FF2B5EF4-FFF2-40B4-BE49-F238E27FC236}">
                <a16:creationId xmlns:a16="http://schemas.microsoft.com/office/drawing/2014/main" id="{D79AA560-C123-E813-6222-6ADEAE2913FD}"/>
              </a:ext>
            </a:extLst>
          </p:cNvPr>
          <p:cNvSpPr>
            <a:spLocks noGrp="1"/>
          </p:cNvSpPr>
          <p:nvPr>
            <p:ph sz="quarter" idx="28"/>
          </p:nvPr>
        </p:nvSpPr>
        <p:spPr>
          <a:xfrm>
            <a:off x="2441153" y="3654587"/>
            <a:ext cx="1828800" cy="914400"/>
          </a:xfrm>
          <a:ln>
            <a:noFill/>
          </a:ln>
        </p:spPr>
        <p:txBody>
          <a:bodyPr anchor="ctr"/>
          <a:lstStyle/>
          <a:p>
            <a:pPr marL="0" indent="0" algn="ctr">
              <a:buNone/>
            </a:pPr>
            <a:r>
              <a:rPr lang="en-US" sz="1800" b="1" dirty="0">
                <a:solidFill>
                  <a:srgbClr val="0F4162"/>
                </a:solidFill>
              </a:rPr>
              <a:t>Dunk</a:t>
            </a:r>
          </a:p>
        </p:txBody>
      </p:sp>
      <p:sp>
        <p:nvSpPr>
          <p:cNvPr id="15" name="Content Placeholder 14">
            <a:extLst>
              <a:ext uri="{FF2B5EF4-FFF2-40B4-BE49-F238E27FC236}">
                <a16:creationId xmlns:a16="http://schemas.microsoft.com/office/drawing/2014/main" id="{BDF27A23-6F4B-AB5A-5A93-EA4DB3FA9314}"/>
              </a:ext>
            </a:extLst>
          </p:cNvPr>
          <p:cNvSpPr>
            <a:spLocks noGrp="1"/>
          </p:cNvSpPr>
          <p:nvPr>
            <p:ph sz="quarter" idx="33"/>
          </p:nvPr>
        </p:nvSpPr>
        <p:spPr>
          <a:xfrm>
            <a:off x="4273865" y="3654587"/>
            <a:ext cx="1828800" cy="914400"/>
          </a:xfrm>
          <a:ln>
            <a:noFill/>
          </a:ln>
        </p:spPr>
        <p:txBody>
          <a:bodyPr anchor="ctr"/>
          <a:lstStyle/>
          <a:p>
            <a:pPr marL="0" indent="0" algn="ctr">
              <a:buNone/>
            </a:pPr>
            <a:r>
              <a:rPr lang="en-US" sz="1800" b="1" dirty="0">
                <a:solidFill>
                  <a:srgbClr val="0F4162"/>
                </a:solidFill>
              </a:rPr>
              <a:t>Christina</a:t>
            </a:r>
          </a:p>
        </p:txBody>
      </p:sp>
      <p:sp>
        <p:nvSpPr>
          <p:cNvPr id="20" name="Content Placeholder 19">
            <a:extLst>
              <a:ext uri="{FF2B5EF4-FFF2-40B4-BE49-F238E27FC236}">
                <a16:creationId xmlns:a16="http://schemas.microsoft.com/office/drawing/2014/main" id="{7178DA56-78D8-5956-F6F1-4C16F08C8958}"/>
              </a:ext>
            </a:extLst>
          </p:cNvPr>
          <p:cNvSpPr>
            <a:spLocks noGrp="1"/>
          </p:cNvSpPr>
          <p:nvPr>
            <p:ph sz="quarter" idx="38"/>
          </p:nvPr>
        </p:nvSpPr>
        <p:spPr>
          <a:xfrm>
            <a:off x="6093038" y="3658048"/>
            <a:ext cx="1828800" cy="914400"/>
          </a:xfrm>
          <a:ln>
            <a:noFill/>
          </a:ln>
        </p:spPr>
        <p:txBody>
          <a:bodyPr anchor="ctr"/>
          <a:lstStyle/>
          <a:p>
            <a:pPr marL="0" indent="0" algn="ctr">
              <a:buNone/>
            </a:pPr>
            <a:r>
              <a:rPr lang="en-US" sz="1800" b="1" dirty="0">
                <a:solidFill>
                  <a:srgbClr val="0F4162"/>
                </a:solidFill>
              </a:rPr>
              <a:t>Scooby </a:t>
            </a:r>
            <a:r>
              <a:rPr lang="en-US" sz="1800" b="1" dirty="0" err="1">
                <a:solidFill>
                  <a:srgbClr val="0F4162"/>
                </a:solidFill>
              </a:rPr>
              <a:t>Snax</a:t>
            </a:r>
            <a:endParaRPr lang="en-US" sz="1800" b="1" dirty="0">
              <a:solidFill>
                <a:srgbClr val="0F4162"/>
              </a:solidFill>
            </a:endParaRPr>
          </a:p>
        </p:txBody>
      </p:sp>
      <p:sp>
        <p:nvSpPr>
          <p:cNvPr id="25" name="Content Placeholder 24">
            <a:extLst>
              <a:ext uri="{FF2B5EF4-FFF2-40B4-BE49-F238E27FC236}">
                <a16:creationId xmlns:a16="http://schemas.microsoft.com/office/drawing/2014/main" id="{F110CAC5-6D28-8AB0-D7A6-156CC1CD320F}"/>
              </a:ext>
            </a:extLst>
          </p:cNvPr>
          <p:cNvSpPr>
            <a:spLocks noGrp="1"/>
          </p:cNvSpPr>
          <p:nvPr>
            <p:ph sz="quarter" idx="43"/>
          </p:nvPr>
        </p:nvSpPr>
        <p:spPr>
          <a:xfrm>
            <a:off x="7927022" y="3653743"/>
            <a:ext cx="1828800" cy="914400"/>
          </a:xfrm>
          <a:ln>
            <a:noFill/>
          </a:ln>
        </p:spPr>
        <p:txBody>
          <a:bodyPr anchor="ctr"/>
          <a:lstStyle/>
          <a:p>
            <a:pPr marL="0" indent="0" algn="ctr">
              <a:buNone/>
            </a:pPr>
            <a:r>
              <a:rPr lang="en-US" sz="1800" b="1" dirty="0" err="1">
                <a:solidFill>
                  <a:srgbClr val="0F4162"/>
                </a:solidFill>
              </a:rPr>
              <a:t>Pookie</a:t>
            </a:r>
            <a:endParaRPr lang="en-US" sz="1800" b="1" dirty="0">
              <a:solidFill>
                <a:srgbClr val="0F4162"/>
              </a:solidFill>
            </a:endParaRPr>
          </a:p>
        </p:txBody>
      </p:sp>
      <p:sp>
        <p:nvSpPr>
          <p:cNvPr id="30" name="Content Placeholder 29">
            <a:extLst>
              <a:ext uri="{FF2B5EF4-FFF2-40B4-BE49-F238E27FC236}">
                <a16:creationId xmlns:a16="http://schemas.microsoft.com/office/drawing/2014/main" id="{6C06AE40-5560-F944-84CC-3CF6A20EDA83}"/>
              </a:ext>
            </a:extLst>
          </p:cNvPr>
          <p:cNvSpPr>
            <a:spLocks noGrp="1"/>
          </p:cNvSpPr>
          <p:nvPr>
            <p:ph sz="quarter" idx="48"/>
          </p:nvPr>
        </p:nvSpPr>
        <p:spPr>
          <a:xfrm>
            <a:off x="9759527" y="3656324"/>
            <a:ext cx="1828800" cy="914400"/>
          </a:xfrm>
          <a:ln>
            <a:noFill/>
          </a:ln>
        </p:spPr>
        <p:txBody>
          <a:bodyPr anchor="ctr"/>
          <a:lstStyle/>
          <a:p>
            <a:pPr marL="0" indent="0" algn="ctr">
              <a:buNone/>
            </a:pPr>
            <a:r>
              <a:rPr lang="en-US" sz="1800" b="1" dirty="0">
                <a:solidFill>
                  <a:srgbClr val="0F4162"/>
                </a:solidFill>
              </a:rPr>
              <a:t>Popsicle</a:t>
            </a:r>
          </a:p>
        </p:txBody>
      </p:sp>
      <p:sp>
        <p:nvSpPr>
          <p:cNvPr id="6" name="Content Placeholder 5">
            <a:extLst>
              <a:ext uri="{FF2B5EF4-FFF2-40B4-BE49-F238E27FC236}">
                <a16:creationId xmlns:a16="http://schemas.microsoft.com/office/drawing/2014/main" id="{F85A117C-ECB4-81C1-C8E9-3C9AE9C3FC7C}"/>
              </a:ext>
            </a:extLst>
          </p:cNvPr>
          <p:cNvSpPr>
            <a:spLocks noGrp="1"/>
          </p:cNvSpPr>
          <p:nvPr>
            <p:ph sz="quarter" idx="20"/>
          </p:nvPr>
        </p:nvSpPr>
        <p:spPr>
          <a:xfrm>
            <a:off x="617330" y="4561999"/>
            <a:ext cx="1828800" cy="914400"/>
          </a:xfrm>
          <a:solidFill>
            <a:srgbClr val="CED8DF"/>
          </a:solidFill>
          <a:ln>
            <a:noFill/>
          </a:ln>
        </p:spPr>
        <p:txBody>
          <a:bodyPr anchor="ctr"/>
          <a:lstStyle/>
          <a:p>
            <a:pPr marL="0" indent="0" algn="ctr">
              <a:buNone/>
            </a:pPr>
            <a:r>
              <a:rPr lang="en-US" sz="1800" b="1" dirty="0">
                <a:solidFill>
                  <a:srgbClr val="0F4162"/>
                </a:solidFill>
              </a:rPr>
              <a:t>Cookies</a:t>
            </a:r>
          </a:p>
        </p:txBody>
      </p:sp>
      <p:sp>
        <p:nvSpPr>
          <p:cNvPr id="11" name="Content Placeholder 10">
            <a:extLst>
              <a:ext uri="{FF2B5EF4-FFF2-40B4-BE49-F238E27FC236}">
                <a16:creationId xmlns:a16="http://schemas.microsoft.com/office/drawing/2014/main" id="{ECC30FE8-3E1F-D7C8-868C-B3178BC7A235}"/>
              </a:ext>
            </a:extLst>
          </p:cNvPr>
          <p:cNvSpPr>
            <a:spLocks noGrp="1"/>
          </p:cNvSpPr>
          <p:nvPr>
            <p:ph sz="quarter" idx="29"/>
          </p:nvPr>
        </p:nvSpPr>
        <p:spPr>
          <a:xfrm>
            <a:off x="2441363" y="4563599"/>
            <a:ext cx="1828800" cy="914400"/>
          </a:xfrm>
          <a:solidFill>
            <a:srgbClr val="CED8DF"/>
          </a:solidFill>
          <a:ln>
            <a:noFill/>
          </a:ln>
        </p:spPr>
        <p:txBody>
          <a:bodyPr anchor="ctr"/>
          <a:lstStyle/>
          <a:p>
            <a:pPr marL="0" indent="0" algn="ctr">
              <a:buNone/>
            </a:pPr>
            <a:r>
              <a:rPr lang="en-US" sz="1800" b="1" dirty="0">
                <a:solidFill>
                  <a:srgbClr val="0F4162"/>
                </a:solidFill>
              </a:rPr>
              <a:t>Yellow Cake</a:t>
            </a:r>
          </a:p>
        </p:txBody>
      </p:sp>
      <p:sp>
        <p:nvSpPr>
          <p:cNvPr id="16" name="Content Placeholder 15">
            <a:extLst>
              <a:ext uri="{FF2B5EF4-FFF2-40B4-BE49-F238E27FC236}">
                <a16:creationId xmlns:a16="http://schemas.microsoft.com/office/drawing/2014/main" id="{589D4907-6598-1AE6-73E5-C4D32AA293F9}"/>
              </a:ext>
            </a:extLst>
          </p:cNvPr>
          <p:cNvSpPr>
            <a:spLocks noGrp="1"/>
          </p:cNvSpPr>
          <p:nvPr>
            <p:ph sz="quarter" idx="34"/>
          </p:nvPr>
        </p:nvSpPr>
        <p:spPr>
          <a:xfrm>
            <a:off x="4273867" y="4563599"/>
            <a:ext cx="1828800" cy="914400"/>
          </a:xfrm>
          <a:solidFill>
            <a:srgbClr val="CED8DF"/>
          </a:solidFill>
          <a:ln>
            <a:noFill/>
          </a:ln>
        </p:spPr>
        <p:txBody>
          <a:bodyPr anchor="ctr"/>
          <a:lstStyle/>
          <a:p>
            <a:pPr marL="0" indent="0" algn="ctr">
              <a:buNone/>
            </a:pPr>
            <a:r>
              <a:rPr lang="en-US" sz="1800" b="1" dirty="0">
                <a:solidFill>
                  <a:srgbClr val="0F4162"/>
                </a:solidFill>
              </a:rPr>
              <a:t>Peanut Butter Crank</a:t>
            </a:r>
          </a:p>
        </p:txBody>
      </p:sp>
      <p:sp>
        <p:nvSpPr>
          <p:cNvPr id="21" name="Content Placeholder 20">
            <a:extLst>
              <a:ext uri="{FF2B5EF4-FFF2-40B4-BE49-F238E27FC236}">
                <a16:creationId xmlns:a16="http://schemas.microsoft.com/office/drawing/2014/main" id="{D66F6174-B4E3-32E0-E3AD-F6C94949C0A2}"/>
              </a:ext>
            </a:extLst>
          </p:cNvPr>
          <p:cNvSpPr>
            <a:spLocks noGrp="1"/>
          </p:cNvSpPr>
          <p:nvPr>
            <p:ph sz="quarter" idx="39"/>
          </p:nvPr>
        </p:nvSpPr>
        <p:spPr>
          <a:xfrm>
            <a:off x="6098963" y="4565133"/>
            <a:ext cx="1828800" cy="914400"/>
          </a:xfrm>
          <a:solidFill>
            <a:srgbClr val="CED8DF"/>
          </a:solidFill>
          <a:ln>
            <a:noFill/>
          </a:ln>
        </p:spPr>
        <p:txBody>
          <a:bodyPr anchor="ctr"/>
          <a:lstStyle/>
          <a:p>
            <a:pPr marL="0" indent="0" algn="ctr">
              <a:buNone/>
            </a:pPr>
            <a:r>
              <a:rPr lang="en-US" sz="1800" b="1" dirty="0">
                <a:solidFill>
                  <a:srgbClr val="0F4162"/>
                </a:solidFill>
              </a:rPr>
              <a:t>No Doze</a:t>
            </a:r>
          </a:p>
        </p:txBody>
      </p:sp>
      <p:sp>
        <p:nvSpPr>
          <p:cNvPr id="26" name="Content Placeholder 25">
            <a:extLst>
              <a:ext uri="{FF2B5EF4-FFF2-40B4-BE49-F238E27FC236}">
                <a16:creationId xmlns:a16="http://schemas.microsoft.com/office/drawing/2014/main" id="{A3263215-F2A4-0ACC-8C18-AD52720F70D2}"/>
              </a:ext>
            </a:extLst>
          </p:cNvPr>
          <p:cNvSpPr>
            <a:spLocks noGrp="1"/>
          </p:cNvSpPr>
          <p:nvPr>
            <p:ph sz="quarter" idx="44"/>
          </p:nvPr>
        </p:nvSpPr>
        <p:spPr>
          <a:xfrm>
            <a:off x="7927763" y="4562333"/>
            <a:ext cx="1828800" cy="914400"/>
          </a:xfrm>
          <a:solidFill>
            <a:srgbClr val="CED8DF"/>
          </a:solidFill>
          <a:ln>
            <a:noFill/>
          </a:ln>
        </p:spPr>
        <p:txBody>
          <a:bodyPr anchor="ctr"/>
          <a:lstStyle/>
          <a:p>
            <a:pPr marL="0" indent="0" algn="ctr">
              <a:buNone/>
            </a:pPr>
            <a:r>
              <a:rPr lang="en-US" sz="1800" b="1" dirty="0">
                <a:solidFill>
                  <a:srgbClr val="0F4162"/>
                </a:solidFill>
              </a:rPr>
              <a:t>Soap Dope</a:t>
            </a:r>
          </a:p>
        </p:txBody>
      </p:sp>
      <p:sp>
        <p:nvSpPr>
          <p:cNvPr id="31" name="Content Placeholder 30">
            <a:extLst>
              <a:ext uri="{FF2B5EF4-FFF2-40B4-BE49-F238E27FC236}">
                <a16:creationId xmlns:a16="http://schemas.microsoft.com/office/drawing/2014/main" id="{6866BDE2-CA4E-2E30-B89B-1E00C87945E0}"/>
              </a:ext>
            </a:extLst>
          </p:cNvPr>
          <p:cNvSpPr>
            <a:spLocks noGrp="1"/>
          </p:cNvSpPr>
          <p:nvPr>
            <p:ph sz="quarter" idx="49"/>
          </p:nvPr>
        </p:nvSpPr>
        <p:spPr>
          <a:xfrm>
            <a:off x="9739738" y="4561999"/>
            <a:ext cx="1828800" cy="914400"/>
          </a:xfrm>
          <a:solidFill>
            <a:srgbClr val="CED8DF"/>
          </a:solidFill>
          <a:ln>
            <a:noFill/>
          </a:ln>
        </p:spPr>
        <p:txBody>
          <a:bodyPr anchor="ctr"/>
          <a:lstStyle/>
          <a:p>
            <a:pPr marL="0" indent="0" algn="ctr">
              <a:buNone/>
            </a:pPr>
            <a:r>
              <a:rPr lang="en-US" sz="1800" b="1" dirty="0">
                <a:solidFill>
                  <a:srgbClr val="0F4162"/>
                </a:solidFill>
              </a:rPr>
              <a:t>Stove Top</a:t>
            </a:r>
          </a:p>
        </p:txBody>
      </p:sp>
      <p:sp>
        <p:nvSpPr>
          <p:cNvPr id="7" name="Content Placeholder 6">
            <a:extLst>
              <a:ext uri="{FF2B5EF4-FFF2-40B4-BE49-F238E27FC236}">
                <a16:creationId xmlns:a16="http://schemas.microsoft.com/office/drawing/2014/main" id="{5D81C7F0-6DE4-60B4-C5BA-76E2BDB2C721}"/>
              </a:ext>
            </a:extLst>
          </p:cNvPr>
          <p:cNvSpPr>
            <a:spLocks noGrp="1"/>
          </p:cNvSpPr>
          <p:nvPr>
            <p:ph sz="quarter" idx="21"/>
          </p:nvPr>
        </p:nvSpPr>
        <p:spPr>
          <a:xfrm>
            <a:off x="613673" y="5472612"/>
            <a:ext cx="1828800" cy="914400"/>
          </a:xfrm>
          <a:ln>
            <a:noFill/>
          </a:ln>
        </p:spPr>
        <p:txBody>
          <a:bodyPr anchor="ctr"/>
          <a:lstStyle/>
          <a:p>
            <a:pPr marL="0" indent="0" algn="ctr">
              <a:buNone/>
            </a:pPr>
            <a:r>
              <a:rPr lang="en-US" sz="1800" b="1" dirty="0">
                <a:solidFill>
                  <a:srgbClr val="0F4162"/>
                </a:solidFill>
              </a:rPr>
              <a:t>Tupperware</a:t>
            </a:r>
          </a:p>
        </p:txBody>
      </p:sp>
      <p:sp>
        <p:nvSpPr>
          <p:cNvPr id="12" name="Content Placeholder 11">
            <a:extLst>
              <a:ext uri="{FF2B5EF4-FFF2-40B4-BE49-F238E27FC236}">
                <a16:creationId xmlns:a16="http://schemas.microsoft.com/office/drawing/2014/main" id="{6A7D4A2A-8B34-6626-B247-974B3DA45800}"/>
              </a:ext>
            </a:extLst>
          </p:cNvPr>
          <p:cNvSpPr>
            <a:spLocks noGrp="1"/>
          </p:cNvSpPr>
          <p:nvPr>
            <p:ph sz="quarter" idx="30"/>
          </p:nvPr>
        </p:nvSpPr>
        <p:spPr>
          <a:xfrm>
            <a:off x="2442844" y="5472612"/>
            <a:ext cx="1828800" cy="914400"/>
          </a:xfrm>
          <a:ln>
            <a:noFill/>
          </a:ln>
        </p:spPr>
        <p:txBody>
          <a:bodyPr anchor="ctr"/>
          <a:lstStyle/>
          <a:p>
            <a:pPr marL="0" indent="0" algn="ctr">
              <a:buNone/>
            </a:pPr>
            <a:r>
              <a:rPr lang="en-US" sz="1800" b="1" dirty="0">
                <a:solidFill>
                  <a:srgbClr val="0F4162"/>
                </a:solidFill>
              </a:rPr>
              <a:t>Evil Sister</a:t>
            </a:r>
          </a:p>
        </p:txBody>
      </p:sp>
      <p:sp>
        <p:nvSpPr>
          <p:cNvPr id="17" name="Content Placeholder 16">
            <a:extLst>
              <a:ext uri="{FF2B5EF4-FFF2-40B4-BE49-F238E27FC236}">
                <a16:creationId xmlns:a16="http://schemas.microsoft.com/office/drawing/2014/main" id="{941CECD2-03E2-ECB7-12A7-3CB20534C93A}"/>
              </a:ext>
            </a:extLst>
          </p:cNvPr>
          <p:cNvSpPr>
            <a:spLocks noGrp="1"/>
          </p:cNvSpPr>
          <p:nvPr>
            <p:ph sz="quarter" idx="35"/>
          </p:nvPr>
        </p:nvSpPr>
        <p:spPr>
          <a:xfrm>
            <a:off x="4272015" y="5472612"/>
            <a:ext cx="1828800" cy="914400"/>
          </a:xfrm>
          <a:ln>
            <a:noFill/>
          </a:ln>
        </p:spPr>
        <p:txBody>
          <a:bodyPr anchor="ctr"/>
          <a:lstStyle/>
          <a:p>
            <a:pPr marL="0" indent="0" algn="ctr">
              <a:buNone/>
            </a:pPr>
            <a:r>
              <a:rPr lang="en-US" sz="1800" b="1" dirty="0">
                <a:solidFill>
                  <a:srgbClr val="0F4162"/>
                </a:solidFill>
              </a:rPr>
              <a:t>Shiny Girl</a:t>
            </a:r>
          </a:p>
        </p:txBody>
      </p:sp>
      <p:sp>
        <p:nvSpPr>
          <p:cNvPr id="22" name="Content Placeholder 21">
            <a:extLst>
              <a:ext uri="{FF2B5EF4-FFF2-40B4-BE49-F238E27FC236}">
                <a16:creationId xmlns:a16="http://schemas.microsoft.com/office/drawing/2014/main" id="{71819A3A-42FC-A50A-91C8-7A4D27879C10}"/>
              </a:ext>
            </a:extLst>
          </p:cNvPr>
          <p:cNvSpPr>
            <a:spLocks noGrp="1"/>
          </p:cNvSpPr>
          <p:nvPr>
            <p:ph sz="quarter" idx="40"/>
          </p:nvPr>
        </p:nvSpPr>
        <p:spPr>
          <a:xfrm>
            <a:off x="6101186" y="5472219"/>
            <a:ext cx="1828800" cy="914400"/>
          </a:xfrm>
          <a:ln>
            <a:noFill/>
          </a:ln>
        </p:spPr>
        <p:txBody>
          <a:bodyPr anchor="ctr"/>
          <a:lstStyle/>
          <a:p>
            <a:pPr marL="0" indent="0" algn="ctr">
              <a:buNone/>
            </a:pPr>
            <a:r>
              <a:rPr lang="en-US" sz="1800" b="1" dirty="0">
                <a:solidFill>
                  <a:srgbClr val="0F4162"/>
                </a:solidFill>
              </a:rPr>
              <a:t>Cotton Candy</a:t>
            </a:r>
          </a:p>
        </p:txBody>
      </p:sp>
      <p:sp>
        <p:nvSpPr>
          <p:cNvPr id="27" name="Content Placeholder 26">
            <a:extLst>
              <a:ext uri="{FF2B5EF4-FFF2-40B4-BE49-F238E27FC236}">
                <a16:creationId xmlns:a16="http://schemas.microsoft.com/office/drawing/2014/main" id="{A0188BDD-7EBB-F872-E47E-8AB21500D146}"/>
              </a:ext>
            </a:extLst>
          </p:cNvPr>
          <p:cNvSpPr>
            <a:spLocks noGrp="1"/>
          </p:cNvSpPr>
          <p:nvPr>
            <p:ph sz="quarter" idx="45"/>
          </p:nvPr>
        </p:nvSpPr>
        <p:spPr>
          <a:xfrm>
            <a:off x="7930357" y="5470922"/>
            <a:ext cx="1828800" cy="914400"/>
          </a:xfrm>
          <a:ln>
            <a:noFill/>
          </a:ln>
        </p:spPr>
        <p:txBody>
          <a:bodyPr anchor="ctr"/>
          <a:lstStyle/>
          <a:p>
            <a:pPr marL="0" indent="0" algn="ctr">
              <a:buNone/>
            </a:pPr>
            <a:r>
              <a:rPr lang="en-US" sz="1800" b="1" dirty="0">
                <a:solidFill>
                  <a:srgbClr val="0F4162"/>
                </a:solidFill>
              </a:rPr>
              <a:t>Witches Teeth</a:t>
            </a:r>
          </a:p>
        </p:txBody>
      </p:sp>
      <p:sp>
        <p:nvSpPr>
          <p:cNvPr id="32" name="Content Placeholder 31">
            <a:extLst>
              <a:ext uri="{FF2B5EF4-FFF2-40B4-BE49-F238E27FC236}">
                <a16:creationId xmlns:a16="http://schemas.microsoft.com/office/drawing/2014/main" id="{37E4BAA7-8639-DCAC-5C8E-6D2A81200F74}"/>
              </a:ext>
            </a:extLst>
          </p:cNvPr>
          <p:cNvSpPr>
            <a:spLocks noGrp="1"/>
          </p:cNvSpPr>
          <p:nvPr>
            <p:ph sz="quarter" idx="50"/>
          </p:nvPr>
        </p:nvSpPr>
        <p:spPr>
          <a:xfrm>
            <a:off x="9759527" y="5477999"/>
            <a:ext cx="1828800" cy="914400"/>
          </a:xfrm>
          <a:ln>
            <a:noFill/>
          </a:ln>
        </p:spPr>
        <p:txBody>
          <a:bodyPr anchor="ctr"/>
          <a:lstStyle/>
          <a:p>
            <a:pPr marL="0" indent="0" algn="ctr">
              <a:buNone/>
            </a:pPr>
            <a:r>
              <a:rPr lang="en-US" sz="1800" b="1" dirty="0">
                <a:solidFill>
                  <a:srgbClr val="0F4162"/>
                </a:solidFill>
              </a:rPr>
              <a:t>Rocket Fuel</a:t>
            </a:r>
          </a:p>
        </p:txBody>
      </p:sp>
      <p:cxnSp>
        <p:nvCxnSpPr>
          <p:cNvPr id="34" name="Straight Connector 33">
            <a:extLst>
              <a:ext uri="{FF2B5EF4-FFF2-40B4-BE49-F238E27FC236}">
                <a16:creationId xmlns:a16="http://schemas.microsoft.com/office/drawing/2014/main" id="{18DC7BDC-3C18-C937-B336-E43279C67886}"/>
              </a:ext>
              <a:ext uri="{C183D7F6-B498-43B3-948B-1728B52AA6E4}">
                <adec:decorative xmlns:adec="http://schemas.microsoft.com/office/drawing/2017/decorative" val="1"/>
              </a:ext>
            </a:extLst>
          </p:cNvPr>
          <p:cNvCxnSpPr>
            <a:cxnSpLocks/>
          </p:cNvCxnSpPr>
          <p:nvPr/>
        </p:nvCxnSpPr>
        <p:spPr>
          <a:xfrm>
            <a:off x="2441153" y="1834648"/>
            <a:ext cx="0" cy="4550674"/>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B82722-CA44-8ECD-D87F-7FB4DF27306F}"/>
              </a:ext>
              <a:ext uri="{C183D7F6-B498-43B3-948B-1728B52AA6E4}">
                <adec:decorative xmlns:adec="http://schemas.microsoft.com/office/drawing/2017/decorative" val="1"/>
              </a:ext>
            </a:extLst>
          </p:cNvPr>
          <p:cNvCxnSpPr>
            <a:cxnSpLocks/>
          </p:cNvCxnSpPr>
          <p:nvPr/>
        </p:nvCxnSpPr>
        <p:spPr>
          <a:xfrm>
            <a:off x="4269953" y="1834648"/>
            <a:ext cx="0" cy="4550674"/>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4E170A4-63DD-7EC4-211F-AC8D29A2035F}"/>
              </a:ext>
              <a:ext uri="{C183D7F6-B498-43B3-948B-1728B52AA6E4}">
                <adec:decorative xmlns:adec="http://schemas.microsoft.com/office/drawing/2017/decorative" val="1"/>
              </a:ext>
            </a:extLst>
          </p:cNvPr>
          <p:cNvCxnSpPr>
            <a:cxnSpLocks/>
            <a:stCxn id="42" idx="0"/>
            <a:endCxn id="42" idx="2"/>
          </p:cNvCxnSpPr>
          <p:nvPr/>
        </p:nvCxnSpPr>
        <p:spPr>
          <a:xfrm>
            <a:off x="6089810" y="1834648"/>
            <a:ext cx="0" cy="4550674"/>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7A4DE01-51DF-EBA6-EA49-A036789D002C}"/>
              </a:ext>
              <a:ext uri="{C183D7F6-B498-43B3-948B-1728B52AA6E4}">
                <adec:decorative xmlns:adec="http://schemas.microsoft.com/office/drawing/2017/decorative" val="1"/>
              </a:ext>
            </a:extLst>
          </p:cNvPr>
          <p:cNvCxnSpPr>
            <a:cxnSpLocks/>
          </p:cNvCxnSpPr>
          <p:nvPr/>
        </p:nvCxnSpPr>
        <p:spPr>
          <a:xfrm flipH="1">
            <a:off x="7921838" y="1834648"/>
            <a:ext cx="8148" cy="4550674"/>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DD044DA-9662-A472-7C3A-1630A38155F1}"/>
              </a:ext>
              <a:ext uri="{C183D7F6-B498-43B3-948B-1728B52AA6E4}">
                <adec:decorative xmlns:adec="http://schemas.microsoft.com/office/drawing/2017/decorative" val="1"/>
              </a:ext>
            </a:extLst>
          </p:cNvPr>
          <p:cNvCxnSpPr>
            <a:cxnSpLocks/>
          </p:cNvCxnSpPr>
          <p:nvPr/>
        </p:nvCxnSpPr>
        <p:spPr>
          <a:xfrm>
            <a:off x="9754341" y="1841343"/>
            <a:ext cx="0" cy="4543979"/>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0A648B13-4B11-895A-FD22-526E230EF470}"/>
              </a:ext>
              <a:ext uri="{C183D7F6-B498-43B3-948B-1728B52AA6E4}">
                <adec:decorative xmlns:adec="http://schemas.microsoft.com/office/drawing/2017/decorative" val="1"/>
              </a:ext>
            </a:extLst>
          </p:cNvPr>
          <p:cNvSpPr>
            <a:spLocks/>
          </p:cNvSpPr>
          <p:nvPr/>
        </p:nvSpPr>
        <p:spPr>
          <a:xfrm>
            <a:off x="608860" y="1834648"/>
            <a:ext cx="10961900" cy="4550674"/>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 name="Footer Placeholder 34">
            <a:extLst>
              <a:ext uri="{FF2B5EF4-FFF2-40B4-BE49-F238E27FC236}">
                <a16:creationId xmlns:a16="http://schemas.microsoft.com/office/drawing/2014/main" id="{BDFA3160-2FF6-FD35-7E1C-0671E24D487C}"/>
              </a:ext>
            </a:extLst>
          </p:cNvPr>
          <p:cNvSpPr>
            <a:spLocks noGrp="1"/>
          </p:cNvSpPr>
          <p:nvPr>
            <p:ph type="ftr" sz="quarter" idx="25"/>
          </p:nvPr>
        </p:nvSpPr>
        <p:spPr>
          <a:xfrm>
            <a:off x="6097852" y="6562725"/>
            <a:ext cx="5758868" cy="295275"/>
          </a:xfrm>
        </p:spPr>
        <p:txBody>
          <a:bodyPr/>
          <a:lstStyle/>
          <a:p>
            <a:r>
              <a:rPr lang="en-US" sz="1200" b="0" i="0" dirty="0">
                <a:solidFill>
                  <a:srgbClr val="000000"/>
                </a:solidFill>
                <a:effectLst/>
                <a:latin typeface="Arial" panose="020B0604020202020204" pitchFamily="34" charset="0"/>
                <a:cs typeface="Arial" panose="020B0604020202020204" pitchFamily="34" charset="0"/>
              </a:rPr>
              <a:t>(U.S. Drug Enforcement Administration, 2020; </a:t>
            </a:r>
            <a:r>
              <a:rPr lang="en-US" b="0" i="0" dirty="0">
                <a:solidFill>
                  <a:srgbClr val="000000"/>
                </a:solidFill>
                <a:effectLst/>
              </a:rPr>
              <a:t>American Addiction Centers, 2023</a:t>
            </a:r>
            <a:r>
              <a:rPr lang="en-US" sz="1200" b="0" i="0" dirty="0">
                <a:solidFill>
                  <a:srgbClr val="00000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0132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D954AA-4411-84F7-63C4-E9844AD221E1}"/>
              </a:ext>
              <a:ext uri="{C183D7F6-B498-43B3-948B-1728B52AA6E4}">
                <adec:decorative xmlns:adec="http://schemas.microsoft.com/office/drawing/2017/decorative" val="0"/>
              </a:ext>
            </a:extLst>
          </p:cNvPr>
          <p:cNvSpPr>
            <a:spLocks noGrp="1"/>
          </p:cNvSpPr>
          <p:nvPr>
            <p:ph type="title"/>
          </p:nvPr>
        </p:nvSpPr>
        <p:spPr>
          <a:xfrm>
            <a:off x="1231767" y="1933755"/>
            <a:ext cx="9728463" cy="1325563"/>
          </a:xfrm>
        </p:spPr>
        <p:txBody>
          <a:bodyPr/>
          <a:lstStyle/>
          <a:p>
            <a:pPr algn="ctr"/>
            <a:r>
              <a:rPr lang="en-US" sz="4800" dirty="0"/>
              <a:t>Doorway Recovery Videos</a:t>
            </a:r>
          </a:p>
        </p:txBody>
      </p:sp>
      <p:sp>
        <p:nvSpPr>
          <p:cNvPr id="3" name="Content Placeholder 2">
            <a:extLst>
              <a:ext uri="{FF2B5EF4-FFF2-40B4-BE49-F238E27FC236}">
                <a16:creationId xmlns:a16="http://schemas.microsoft.com/office/drawing/2014/main" id="{C45A9506-18AC-6AFF-00B6-4FD0080517A1}"/>
              </a:ext>
            </a:extLst>
          </p:cNvPr>
          <p:cNvSpPr>
            <a:spLocks noGrp="1"/>
          </p:cNvSpPr>
          <p:nvPr>
            <p:ph sz="quarter" idx="15"/>
          </p:nvPr>
        </p:nvSpPr>
        <p:spPr>
          <a:xfrm>
            <a:off x="1611310" y="3078564"/>
            <a:ext cx="8969375" cy="700872"/>
          </a:xfrm>
        </p:spPr>
        <p:txBody>
          <a:bodyPr anchor="ctr"/>
          <a:lstStyle/>
          <a:p>
            <a:pPr marL="0" indent="0" algn="ctr">
              <a:buNone/>
            </a:pPr>
            <a:r>
              <a:rPr lang="en-US" sz="2000" dirty="0"/>
              <a:t>Permission to Use &amp; Video Credit provided by </a:t>
            </a:r>
            <a:br>
              <a:rPr lang="en-US" sz="2000" dirty="0"/>
            </a:br>
            <a:r>
              <a:rPr lang="en-US" sz="2000" dirty="0"/>
              <a:t>New Hampshire Department of Health and Human Services</a:t>
            </a:r>
          </a:p>
        </p:txBody>
      </p:sp>
      <p:sp>
        <p:nvSpPr>
          <p:cNvPr id="2" name="Content Placeholder 1">
            <a:extLst>
              <a:ext uri="{FF2B5EF4-FFF2-40B4-BE49-F238E27FC236}">
                <a16:creationId xmlns:a16="http://schemas.microsoft.com/office/drawing/2014/main" id="{B65AD1F4-C34A-AB79-927C-4D2A48C68277}"/>
              </a:ext>
              <a:ext uri="{C183D7F6-B498-43B3-948B-1728B52AA6E4}">
                <adec:decorative xmlns:adec="http://schemas.microsoft.com/office/drawing/2017/decorative" val="0"/>
              </a:ext>
            </a:extLst>
          </p:cNvPr>
          <p:cNvSpPr>
            <a:spLocks noGrp="1"/>
          </p:cNvSpPr>
          <p:nvPr>
            <p:ph sz="quarter" idx="14"/>
          </p:nvPr>
        </p:nvSpPr>
        <p:spPr/>
        <p:txBody>
          <a:bodyPr/>
          <a:lstStyle/>
          <a:p>
            <a:pPr algn="ctr"/>
            <a:r>
              <a:rPr lang="en-US" sz="2400" kern="1200" dirty="0">
                <a:solidFill>
                  <a:schemeClr val="tx1"/>
                </a:solidFill>
                <a:latin typeface="+mn-lt"/>
                <a:ea typeface="+mn-ea"/>
                <a:cs typeface="+mn-cs"/>
                <a:hlinkClick r:id="rId3"/>
              </a:rPr>
              <a:t>Ira’s Story: Getting Real with Addiction</a:t>
            </a:r>
            <a:endParaRPr lang="en-US" sz="2400" kern="1200" dirty="0">
              <a:solidFill>
                <a:schemeClr val="tx1"/>
              </a:solidFill>
              <a:latin typeface="+mn-lt"/>
              <a:ea typeface="+mn-ea"/>
              <a:cs typeface="+mn-cs"/>
            </a:endParaRPr>
          </a:p>
        </p:txBody>
      </p:sp>
    </p:spTree>
    <p:extLst>
      <p:ext uri="{BB962C8B-B14F-4D97-AF65-F5344CB8AC3E}">
        <p14:creationId xmlns:p14="http://schemas.microsoft.com/office/powerpoint/2010/main" val="22354243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47C3D8D-B62F-3B48-8B16-F5CEA1AA914D}"/>
              </a:ext>
            </a:extLst>
          </p:cNvPr>
          <p:cNvSpPr>
            <a:spLocks noGrp="1"/>
          </p:cNvSpPr>
          <p:nvPr>
            <p:ph type="title"/>
          </p:nvPr>
        </p:nvSpPr>
        <p:spPr/>
        <p:txBody>
          <a:bodyPr/>
          <a:lstStyle/>
          <a:p>
            <a:r>
              <a:rPr lang="en-US" dirty="0"/>
              <a:t>Contact the NCSACW TTA Program</a:t>
            </a:r>
          </a:p>
        </p:txBody>
      </p:sp>
      <p:sp>
        <p:nvSpPr>
          <p:cNvPr id="2" name="Content Placeholder 1">
            <a:extLst>
              <a:ext uri="{FF2B5EF4-FFF2-40B4-BE49-F238E27FC236}">
                <a16:creationId xmlns:a16="http://schemas.microsoft.com/office/drawing/2014/main" id="{7818CFFC-6253-1639-19F7-1BAB5E19A1D7}"/>
              </a:ext>
            </a:extLst>
          </p:cNvPr>
          <p:cNvSpPr>
            <a:spLocks noGrp="1"/>
          </p:cNvSpPr>
          <p:nvPr>
            <p:ph sz="quarter" idx="14"/>
          </p:nvPr>
        </p:nvSpPr>
        <p:spPr>
          <a:xfrm>
            <a:off x="1938528" y="3429000"/>
            <a:ext cx="3968496" cy="2395538"/>
          </a:xfrm>
        </p:spPr>
        <p:txBody>
          <a:bodyPr/>
          <a:lstStyle/>
          <a:p>
            <a:r>
              <a:rPr lang="en-US" dirty="0"/>
              <a:t>Connect with programs that are developing tools and implementing practices and protocols to support their collaborative</a:t>
            </a:r>
          </a:p>
          <a:p>
            <a:r>
              <a:rPr lang="en-US" dirty="0"/>
              <a:t>Training and technical assistance to support collaboration and systems change</a:t>
            </a:r>
          </a:p>
        </p:txBody>
      </p:sp>
      <p:pic>
        <p:nvPicPr>
          <p:cNvPr id="6" name="Picture 5" descr="National Center on Substance Abuse and Child Welfare logo.">
            <a:extLst>
              <a:ext uri="{FF2B5EF4-FFF2-40B4-BE49-F238E27FC236}">
                <a16:creationId xmlns:a16="http://schemas.microsoft.com/office/drawing/2014/main" id="{2C0A7B8C-1CDF-B82F-A5DC-942A62A69DEF}"/>
              </a:ext>
            </a:extLst>
          </p:cNvPr>
          <p:cNvPicPr>
            <a:picLocks noChangeAspect="1"/>
          </p:cNvPicPr>
          <p:nvPr/>
        </p:nvPicPr>
        <p:blipFill>
          <a:blip r:embed="rId3"/>
          <a:srcRect t="3920" b="4533"/>
          <a:stretch>
            <a:fillRect/>
          </a:stretch>
        </p:blipFill>
        <p:spPr>
          <a:xfrm>
            <a:off x="6046800" y="2766218"/>
            <a:ext cx="5579533" cy="1325563"/>
          </a:xfrm>
          <a:prstGeom prst="rect">
            <a:avLst/>
          </a:prstGeom>
        </p:spPr>
      </p:pic>
      <p:sp>
        <p:nvSpPr>
          <p:cNvPr id="3" name="Content Placeholder 2">
            <a:extLst>
              <a:ext uri="{FF2B5EF4-FFF2-40B4-BE49-F238E27FC236}">
                <a16:creationId xmlns:a16="http://schemas.microsoft.com/office/drawing/2014/main" id="{B100EF1E-A29F-F905-F7D4-7DF05FC02BE0}"/>
              </a:ext>
            </a:extLst>
          </p:cNvPr>
          <p:cNvSpPr>
            <a:spLocks noGrp="1"/>
          </p:cNvSpPr>
          <p:nvPr>
            <p:ph sz="quarter" idx="16"/>
          </p:nvPr>
        </p:nvSpPr>
        <p:spPr>
          <a:xfrm>
            <a:off x="8128000" y="4558128"/>
            <a:ext cx="3543300" cy="304800"/>
          </a:xfrm>
        </p:spPr>
        <p:txBody>
          <a:bodyPr/>
          <a:lstStyle/>
          <a:p>
            <a:r>
              <a:rPr lang="en-US" dirty="0"/>
              <a:t>https://ncsacw.acf.hhs.gov/</a:t>
            </a:r>
          </a:p>
        </p:txBody>
      </p:sp>
      <p:sp>
        <p:nvSpPr>
          <p:cNvPr id="4" name="Content Placeholder 3">
            <a:extLst>
              <a:ext uri="{FF2B5EF4-FFF2-40B4-BE49-F238E27FC236}">
                <a16:creationId xmlns:a16="http://schemas.microsoft.com/office/drawing/2014/main" id="{CD57A966-F4F1-4A7F-0746-FDF2D6E420C1}"/>
              </a:ext>
            </a:extLst>
          </p:cNvPr>
          <p:cNvSpPr>
            <a:spLocks noGrp="1"/>
          </p:cNvSpPr>
          <p:nvPr>
            <p:ph sz="quarter" idx="17"/>
          </p:nvPr>
        </p:nvSpPr>
        <p:spPr>
          <a:xfrm>
            <a:off x="8140700" y="5035966"/>
            <a:ext cx="3556000" cy="301752"/>
          </a:xfrm>
        </p:spPr>
        <p:txBody>
          <a:bodyPr/>
          <a:lstStyle/>
          <a:p>
            <a:r>
              <a:rPr lang="en-US" dirty="0"/>
              <a:t>ncsacw@cffutures.org</a:t>
            </a:r>
          </a:p>
        </p:txBody>
      </p:sp>
      <p:sp>
        <p:nvSpPr>
          <p:cNvPr id="5" name="Content Placeholder 4">
            <a:extLst>
              <a:ext uri="{FF2B5EF4-FFF2-40B4-BE49-F238E27FC236}">
                <a16:creationId xmlns:a16="http://schemas.microsoft.com/office/drawing/2014/main" id="{EBF5078F-FB32-06F2-68C8-2BFB47805F58}"/>
              </a:ext>
            </a:extLst>
          </p:cNvPr>
          <p:cNvSpPr>
            <a:spLocks noGrp="1"/>
          </p:cNvSpPr>
          <p:nvPr>
            <p:ph sz="quarter" idx="18"/>
          </p:nvPr>
        </p:nvSpPr>
        <p:spPr>
          <a:xfrm>
            <a:off x="8128000" y="5497098"/>
            <a:ext cx="3543300" cy="301752"/>
          </a:xfrm>
        </p:spPr>
        <p:txBody>
          <a:bodyPr/>
          <a:lstStyle/>
          <a:p>
            <a:r>
              <a:rPr lang="en-US" dirty="0"/>
              <a:t>Toll-Free @ 1-866-493-2758</a:t>
            </a:r>
          </a:p>
        </p:txBody>
      </p:sp>
    </p:spTree>
    <p:extLst>
      <p:ext uri="{BB962C8B-B14F-4D97-AF65-F5344CB8AC3E}">
        <p14:creationId xmlns:p14="http://schemas.microsoft.com/office/powerpoint/2010/main" val="1560383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3A4827-F187-B819-5BB2-CF9CF73D7451}"/>
              </a:ext>
            </a:extLst>
          </p:cNvPr>
          <p:cNvSpPr>
            <a:spLocks noGrp="1"/>
          </p:cNvSpPr>
          <p:nvPr>
            <p:ph type="ctrTitle"/>
          </p:nvPr>
        </p:nvSpPr>
        <p:spPr>
          <a:xfrm>
            <a:off x="602213" y="3124298"/>
            <a:ext cx="4185918" cy="2387600"/>
          </a:xfrm>
        </p:spPr>
        <p:txBody>
          <a:bodyPr/>
          <a:lstStyle/>
          <a:p>
            <a:r>
              <a:rPr lang="en-US" sz="4800" dirty="0">
                <a:solidFill>
                  <a:prstClr val="white"/>
                </a:solidFill>
                <a:latin typeface="+mj-lt"/>
              </a:rPr>
              <a:t>References</a:t>
            </a:r>
            <a:endParaRPr lang="en-US" dirty="0">
              <a:latin typeface="+mj-lt"/>
            </a:endParaRPr>
          </a:p>
        </p:txBody>
      </p:sp>
    </p:spTree>
    <p:extLst>
      <p:ext uri="{BB962C8B-B14F-4D97-AF65-F5344CB8AC3E}">
        <p14:creationId xmlns:p14="http://schemas.microsoft.com/office/powerpoint/2010/main" val="31849284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E631D-EBF5-3A5D-DE76-0C0B41E4BB79}"/>
              </a:ext>
            </a:extLst>
          </p:cNvPr>
          <p:cNvSpPr>
            <a:spLocks noGrp="1"/>
          </p:cNvSpPr>
          <p:nvPr>
            <p:ph type="title"/>
          </p:nvPr>
        </p:nvSpPr>
        <p:spPr>
          <a:xfrm>
            <a:off x="0" y="0"/>
            <a:ext cx="12192000" cy="1106905"/>
          </a:xfrm>
          <a:gradFill flip="none" rotWithShape="1">
            <a:gsLst>
              <a:gs pos="0">
                <a:schemeClr val="accent2"/>
              </a:gs>
              <a:gs pos="5000">
                <a:schemeClr val="accent2">
                  <a:lumMod val="75000"/>
                </a:schemeClr>
              </a:gs>
              <a:gs pos="100000">
                <a:schemeClr val="tx2"/>
              </a:gs>
            </a:gsLst>
            <a:lin ang="13500000" scaled="0"/>
            <a:tileRect/>
          </a:gradFill>
        </p:spPr>
        <p:txBody>
          <a:bodyPr/>
          <a:lstStyle/>
          <a:p>
            <a:r>
              <a:rPr lang="en-US" dirty="0"/>
              <a:t>References, 1 of 3</a:t>
            </a:r>
          </a:p>
        </p:txBody>
      </p:sp>
      <p:sp>
        <p:nvSpPr>
          <p:cNvPr id="3" name="Content Placeholder 2">
            <a:extLst>
              <a:ext uri="{FF2B5EF4-FFF2-40B4-BE49-F238E27FC236}">
                <a16:creationId xmlns:a16="http://schemas.microsoft.com/office/drawing/2014/main" id="{6E84DB23-FB08-2DA3-74E0-14F074656CBC}"/>
              </a:ext>
            </a:extLst>
          </p:cNvPr>
          <p:cNvSpPr>
            <a:spLocks noGrp="1"/>
          </p:cNvSpPr>
          <p:nvPr>
            <p:ph idx="1"/>
          </p:nvPr>
        </p:nvSpPr>
        <p:spPr>
          <a:xfrm>
            <a:off x="639048" y="1360530"/>
            <a:ext cx="10863141" cy="4715416"/>
          </a:xfrm>
        </p:spPr>
        <p:txBody>
          <a:bodyPr vert="horz" lIns="91440" tIns="45720" rIns="91440" bIns="45720" rtlCol="0" anchor="t">
            <a:noAutofit/>
          </a:bodyPr>
          <a:lstStyle/>
          <a:p>
            <a:pPr>
              <a:lnSpc>
                <a:spcPct val="107000"/>
              </a:lnSpc>
              <a:spcBef>
                <a:spcPts val="0"/>
              </a:spcBef>
              <a:spcAft>
                <a:spcPts val="800"/>
              </a:spcAft>
              <a:tabLst>
                <a:tab pos="457200" algn="l"/>
              </a:tabLst>
            </a:pPr>
            <a:r>
              <a:rPr lang="en-US" sz="1400" dirty="0">
                <a:effectLst/>
                <a:ea typeface="Calibri" panose="020F0502020204030204" pitchFamily="34" charset="0"/>
              </a:rPr>
              <a:t>Addictions, Drug and Alcohol Institute, University of Washington. (2021). </a:t>
            </a:r>
            <a:r>
              <a:rPr lang="en-US" sz="1400" i="1" dirty="0">
                <a:effectLst/>
                <a:ea typeface="Calibri" panose="020F0502020204030204" pitchFamily="34" charset="0"/>
              </a:rPr>
              <a:t>Meth 2.0 and opioid use disorder: A collision of epidemics </a:t>
            </a:r>
            <a:r>
              <a:rPr lang="en-US" sz="1400" dirty="0">
                <a:effectLst/>
                <a:ea typeface="Calibri" panose="020F0502020204030204" pitchFamily="34" charset="0"/>
              </a:rPr>
              <a:t>[Video].</a:t>
            </a:r>
            <a:r>
              <a:rPr lang="en-US" sz="1400" i="1" dirty="0">
                <a:effectLst/>
                <a:ea typeface="Calibri" panose="020F0502020204030204" pitchFamily="34" charset="0"/>
              </a:rPr>
              <a:t> </a:t>
            </a:r>
            <a:r>
              <a:rPr lang="en-US" sz="1400" dirty="0">
                <a:effectLst/>
                <a:ea typeface="Calibri" panose="020F0502020204030204" pitchFamily="34" charset="0"/>
              </a:rPr>
              <a:t>YouTube. </a:t>
            </a:r>
            <a:r>
              <a:rPr lang="en-US" sz="1400" u="sng" kern="100" dirty="0">
                <a:solidFill>
                  <a:srgbClr val="0563C1"/>
                </a:solidFill>
                <a:effectLst/>
                <a:ea typeface="Calibri" panose="020F0502020204030204" pitchFamily="34" charset="0"/>
                <a:hlinkClick r:id="rId4"/>
              </a:rPr>
              <a:t>https://www.youtube.com/watch?v=hZEiIz2e9GE</a:t>
            </a:r>
            <a:r>
              <a:rPr lang="en-US" sz="1400" u="sng" kern="100" dirty="0">
                <a:solidFill>
                  <a:srgbClr val="0563C1"/>
                </a:solidFill>
                <a:ea typeface="Calibri" panose="020F0502020204030204" pitchFamily="34" charset="0"/>
              </a:rPr>
              <a:t> </a:t>
            </a:r>
          </a:p>
          <a:p>
            <a:pPr>
              <a:lnSpc>
                <a:spcPct val="107000"/>
              </a:lnSpc>
              <a:spcBef>
                <a:spcPts val="0"/>
              </a:spcBef>
              <a:spcAft>
                <a:spcPts val="800"/>
              </a:spcAft>
              <a:tabLst>
                <a:tab pos="457200" algn="l"/>
              </a:tabLst>
            </a:pPr>
            <a:r>
              <a:rPr lang="pt-BR" sz="1400" dirty="0">
                <a:effectLst/>
                <a:ea typeface="Calibri" panose="020F0502020204030204" pitchFamily="34" charset="0"/>
                <a:cs typeface="Times New Roman" panose="02020603050405020304" pitchFamily="18" charset="0"/>
              </a:rPr>
              <a:t>Ahmed, S., </a:t>
            </a:r>
            <a:r>
              <a:rPr lang="pt-BR" sz="1400" dirty="0" err="1">
                <a:effectLst/>
                <a:ea typeface="Calibri" panose="020F0502020204030204" pitchFamily="34" charset="0"/>
                <a:cs typeface="Times New Roman" panose="02020603050405020304" pitchFamily="18" charset="0"/>
              </a:rPr>
              <a:t>Sarfraz</a:t>
            </a:r>
            <a:r>
              <a:rPr lang="pt-BR" sz="1400" dirty="0">
                <a:effectLst/>
                <a:ea typeface="Calibri" panose="020F0502020204030204" pitchFamily="34" charset="0"/>
                <a:cs typeface="Times New Roman" panose="02020603050405020304" pitchFamily="18" charset="0"/>
              </a:rPr>
              <a:t>, Z., &amp; </a:t>
            </a:r>
            <a:r>
              <a:rPr lang="pt-BR" sz="1400" dirty="0" err="1">
                <a:effectLst/>
                <a:ea typeface="Calibri" panose="020F0502020204030204" pitchFamily="34" charset="0"/>
                <a:cs typeface="Times New Roman" panose="02020603050405020304" pitchFamily="18" charset="0"/>
              </a:rPr>
              <a:t>Sarfraz</a:t>
            </a:r>
            <a:r>
              <a:rPr lang="pt-BR" sz="1400" dirty="0">
                <a:effectLst/>
                <a:ea typeface="Calibri" panose="020F0502020204030204" pitchFamily="34" charset="0"/>
                <a:cs typeface="Times New Roman" panose="02020603050405020304" pitchFamily="18" charset="0"/>
              </a:rPr>
              <a:t>, A. (2022). </a:t>
            </a:r>
            <a:r>
              <a:rPr lang="en-US" sz="1400" dirty="0">
                <a:effectLst/>
                <a:ea typeface="Calibri" panose="020F0502020204030204" pitchFamily="34" charset="0"/>
                <a:cs typeface="Times New Roman" panose="02020603050405020304" pitchFamily="18" charset="0"/>
              </a:rPr>
              <a:t>Editorial: A changing epidemic and the rise of opioid-stimulant co-use. </a:t>
            </a:r>
            <a:r>
              <a:rPr lang="en-US" sz="1400" i="1" dirty="0">
                <a:effectLst/>
                <a:ea typeface="Calibri" panose="020F0502020204030204" pitchFamily="34" charset="0"/>
                <a:cs typeface="Times New Roman" panose="02020603050405020304" pitchFamily="18" charset="0"/>
              </a:rPr>
              <a:t>Frontiers in Psychiatry</a:t>
            </a:r>
            <a:r>
              <a:rPr lang="en-US" sz="1400" dirty="0">
                <a:effectLst/>
                <a:ea typeface="Calibri" panose="020F0502020204030204" pitchFamily="34" charset="0"/>
                <a:cs typeface="Times New Roman" panose="02020603050405020304" pitchFamily="18" charset="0"/>
              </a:rPr>
              <a:t>, </a:t>
            </a:r>
            <a:r>
              <a:rPr lang="en-US" sz="1400" i="1" dirty="0">
                <a:effectLst/>
                <a:ea typeface="Calibri" panose="020F0502020204030204" pitchFamily="34" charset="0"/>
                <a:cs typeface="Times New Roman" panose="02020603050405020304" pitchFamily="18" charset="0"/>
              </a:rPr>
              <a:t>13</a:t>
            </a:r>
            <a:r>
              <a:rPr lang="en-US" sz="1400" dirty="0">
                <a:effectLst/>
                <a:ea typeface="Calibri" panose="020F0502020204030204" pitchFamily="34" charset="0"/>
                <a:cs typeface="Times New Roman" panose="02020603050405020304" pitchFamily="18" charset="0"/>
              </a:rPr>
              <a:t>, 918197. </a:t>
            </a:r>
            <a:r>
              <a:rPr lang="en-US" sz="1400" u="sng" dirty="0">
                <a:solidFill>
                  <a:srgbClr val="0563C1"/>
                </a:solidFill>
                <a:effectLst/>
                <a:ea typeface="Calibri" panose="020F0502020204030204" pitchFamily="34" charset="0"/>
                <a:cs typeface="Times New Roman" panose="02020603050405020304" pitchFamily="18" charset="0"/>
                <a:hlinkClick r:id="rId5"/>
              </a:rPr>
              <a:t>https://doi.org/10.3389/fpsyt.2022.918197</a:t>
            </a:r>
            <a:r>
              <a:rPr lang="en-US" sz="1400" dirty="0">
                <a:effectLst/>
                <a:ea typeface="Calibri" panose="020F0502020204030204" pitchFamily="34" charset="0"/>
                <a:cs typeface="Times New Roman" panose="02020603050405020304" pitchFamily="18" charset="0"/>
              </a:rPr>
              <a:t> </a:t>
            </a:r>
          </a:p>
          <a:p>
            <a:pPr>
              <a:lnSpc>
                <a:spcPct val="107000"/>
              </a:lnSpc>
              <a:spcBef>
                <a:spcPts val="0"/>
              </a:spcBef>
              <a:spcAft>
                <a:spcPts val="800"/>
              </a:spcAft>
              <a:tabLst>
                <a:tab pos="457200" algn="l"/>
              </a:tabLst>
            </a:pPr>
            <a:r>
              <a:rPr lang="en-US" sz="1400" b="0" i="0" dirty="0">
                <a:solidFill>
                  <a:srgbClr val="000000"/>
                </a:solidFill>
                <a:effectLst/>
              </a:rPr>
              <a:t>American Addiction Centers. (2023). </a:t>
            </a:r>
            <a:r>
              <a:rPr lang="en-US" sz="1400" b="0" i="1" dirty="0">
                <a:solidFill>
                  <a:srgbClr val="000000"/>
                </a:solidFill>
                <a:effectLst/>
              </a:rPr>
              <a:t>Meth street names, nicknames &amp; slang terms. </a:t>
            </a:r>
            <a:r>
              <a:rPr lang="en-US" sz="1400" b="0" i="0" u="sng" strike="noStrike" dirty="0">
                <a:solidFill>
                  <a:srgbClr val="467886"/>
                </a:solidFill>
                <a:effectLst/>
                <a:hlinkClick r:id="rId6"/>
              </a:rPr>
              <a:t>https://americanaddictioncenters.org/meth-treatment/slang-names</a:t>
            </a:r>
            <a:endParaRPr lang="en-US" sz="1400" dirty="0">
              <a:effectLst/>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pPr>
            <a:r>
              <a:rPr lang="en-US" sz="1400" dirty="0">
                <a:solidFill>
                  <a:srgbClr val="000000"/>
                </a:solidFill>
                <a:effectLst/>
                <a:ea typeface="Calibri" panose="020F0502020204030204" pitchFamily="34" charset="0"/>
                <a:cs typeface="Times New Roman" panose="02020603050405020304" pitchFamily="18" charset="0"/>
              </a:rPr>
              <a:t>Behnke, M., Smith, V. C., Committee on Substance Abuse, &amp; Committee on Fetus and Newborn. (2013). Prenatal substance abuse: short- and long-term effects on the exposed fetus. </a:t>
            </a:r>
            <a:r>
              <a:rPr lang="en-US" sz="1400" i="1" dirty="0">
                <a:solidFill>
                  <a:srgbClr val="000000"/>
                </a:solidFill>
                <a:effectLst/>
                <a:ea typeface="Calibri" panose="020F0502020204030204" pitchFamily="34" charset="0"/>
                <a:cs typeface="Times New Roman" panose="02020603050405020304" pitchFamily="18" charset="0"/>
              </a:rPr>
              <a:t>Pediatrics</a:t>
            </a:r>
            <a:r>
              <a:rPr lang="en-US" sz="1400" dirty="0">
                <a:solidFill>
                  <a:srgbClr val="000000"/>
                </a:solidFill>
                <a:effectLst/>
                <a:ea typeface="Calibri" panose="020F0502020204030204" pitchFamily="34" charset="0"/>
                <a:cs typeface="Times New Roman" panose="02020603050405020304" pitchFamily="18" charset="0"/>
              </a:rPr>
              <a:t>, </a:t>
            </a:r>
            <a:r>
              <a:rPr lang="en-US" sz="1400" i="1" dirty="0">
                <a:solidFill>
                  <a:srgbClr val="000000"/>
                </a:solidFill>
                <a:effectLst/>
                <a:ea typeface="Calibri" panose="020F0502020204030204" pitchFamily="34" charset="0"/>
                <a:cs typeface="Times New Roman" panose="02020603050405020304" pitchFamily="18" charset="0"/>
              </a:rPr>
              <a:t>131</a:t>
            </a:r>
            <a:r>
              <a:rPr lang="en-US" sz="1400" dirty="0">
                <a:solidFill>
                  <a:srgbClr val="000000"/>
                </a:solidFill>
                <a:effectLst/>
                <a:ea typeface="Calibri" panose="020F0502020204030204" pitchFamily="34" charset="0"/>
                <a:cs typeface="Times New Roman" panose="02020603050405020304" pitchFamily="18" charset="0"/>
              </a:rPr>
              <a:t>(3), e1009–e1024. </a:t>
            </a:r>
            <a:r>
              <a:rPr lang="en-US" sz="1400" u="sng" dirty="0">
                <a:solidFill>
                  <a:srgbClr val="0563C1"/>
                </a:solidFill>
                <a:effectLst/>
                <a:ea typeface="Calibri" panose="020F0502020204030204" pitchFamily="34" charset="0"/>
                <a:cs typeface="Times New Roman" panose="02020603050405020304" pitchFamily="18" charset="0"/>
                <a:hlinkClick r:id="rId7"/>
              </a:rPr>
              <a:t>https://doi.org/10.1542/peds.2012-3931</a:t>
            </a:r>
            <a:r>
              <a:rPr lang="en-US" sz="1400" dirty="0">
                <a:solidFill>
                  <a:srgbClr val="000000"/>
                </a:solidFill>
                <a:effectLst/>
                <a:ea typeface="Calibri" panose="020F0502020204030204" pitchFamily="34" charset="0"/>
                <a:cs typeface="Times New Roman" panose="02020603050405020304" pitchFamily="18" charset="0"/>
              </a:rPr>
              <a:t>   </a:t>
            </a:r>
            <a:endParaRPr lang="en-US" sz="1400" dirty="0">
              <a:effectLst/>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pPr>
            <a:r>
              <a:rPr lang="en-US" sz="1400" dirty="0">
                <a:effectLst/>
                <a:ea typeface="Calibri" panose="020F0502020204030204" pitchFamily="34" charset="0"/>
                <a:cs typeface="Times New Roman" panose="02020603050405020304" pitchFamily="18" charset="0"/>
              </a:rPr>
              <a:t>Centers for Disease Control and Prevention. (2023). </a:t>
            </a:r>
            <a:r>
              <a:rPr lang="en-US" sz="1400" i="1" dirty="0">
                <a:effectLst/>
                <a:ea typeface="Calibri" panose="020F0502020204030204" pitchFamily="34" charset="0"/>
                <a:cs typeface="Times New Roman" panose="02020603050405020304" pitchFamily="18" charset="0"/>
              </a:rPr>
              <a:t>National center for health statistics. Mortality data on CDC WONDER. </a:t>
            </a:r>
            <a:r>
              <a:rPr lang="en-US" sz="1400" dirty="0">
                <a:effectLst/>
                <a:ea typeface="Calibri" panose="020F0502020204030204" pitchFamily="34" charset="0"/>
                <a:cs typeface="Times New Roman" panose="02020603050405020304" pitchFamily="18" charset="0"/>
              </a:rPr>
              <a:t>CDC WONDER, U.S. Department of Health and Human Services. </a:t>
            </a:r>
            <a:r>
              <a:rPr lang="en-US" sz="1400" u="sng" dirty="0">
                <a:solidFill>
                  <a:srgbClr val="0563C1"/>
                </a:solidFill>
                <a:effectLst/>
                <a:ea typeface="Calibri" panose="020F0502020204030204" pitchFamily="34" charset="0"/>
                <a:cs typeface="Times New Roman" panose="02020603050405020304" pitchFamily="18" charset="0"/>
                <a:hlinkClick r:id="rId8"/>
              </a:rPr>
              <a:t>https://wonder.cdc.gov/mcd.html</a:t>
            </a:r>
            <a:endParaRPr lang="en-US" sz="1400" dirty="0">
              <a:effectLst/>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pPr>
            <a:r>
              <a:rPr lang="en-US" sz="1400" dirty="0">
                <a:effectLst/>
                <a:ea typeface="Calibri" panose="020F0502020204030204" pitchFamily="34" charset="0"/>
                <a:cs typeface="Times New Roman" panose="02020603050405020304" pitchFamily="18" charset="0"/>
              </a:rPr>
              <a:t>Centers for Disease Control and Prevention. (2024).</a:t>
            </a:r>
            <a:r>
              <a:rPr lang="en-US" sz="1400" i="1" dirty="0">
                <a:effectLst/>
                <a:ea typeface="Calibri" panose="020F0502020204030204" pitchFamily="34" charset="0"/>
                <a:cs typeface="Times New Roman" panose="02020603050405020304" pitchFamily="18" charset="0"/>
              </a:rPr>
              <a:t> Stimulant overdose. </a:t>
            </a:r>
            <a:r>
              <a:rPr lang="en-US" sz="1400" dirty="0">
                <a:effectLst/>
                <a:ea typeface="Calibri" panose="020F0502020204030204" pitchFamily="34" charset="0"/>
                <a:cs typeface="Times New Roman" panose="02020603050405020304" pitchFamily="18" charset="0"/>
                <a:hlinkClick r:id="rId9"/>
              </a:rPr>
              <a:t>https://www.cdc.gov/overdose-prevention/about/stimulant-overdose.html?CDC_AAref_Val=https://www.cdc.gov/drugoverdose/deaths/stimulant-overdose.html</a:t>
            </a:r>
            <a:r>
              <a:rPr lang="en-US" sz="1400" dirty="0">
                <a:effectLst/>
                <a:ea typeface="Calibri" panose="020F0502020204030204" pitchFamily="34" charset="0"/>
                <a:cs typeface="Times New Roman" panose="02020603050405020304" pitchFamily="18" charset="0"/>
              </a:rPr>
              <a:t> </a:t>
            </a:r>
          </a:p>
          <a:p>
            <a:pPr>
              <a:lnSpc>
                <a:spcPct val="107000"/>
              </a:lnSpc>
              <a:spcBef>
                <a:spcPts val="0"/>
              </a:spcBef>
              <a:spcAft>
                <a:spcPts val="800"/>
              </a:spcAft>
              <a:tabLst>
                <a:tab pos="457200" algn="l"/>
              </a:tabLst>
            </a:pPr>
            <a:r>
              <a:rPr lang="en-US" sz="1400" kern="100" dirty="0">
                <a:solidFill>
                  <a:srgbClr val="212121"/>
                </a:solidFill>
                <a:effectLst/>
                <a:ea typeface="Aptos" panose="020B0004020202020204" pitchFamily="34" charset="0"/>
              </a:rPr>
              <a:t>Glasner-Edwards, S., &amp; Mooney, L. J. (2014). Methamphetamine psychosis: Epidemiology and management. </a:t>
            </a:r>
            <a:r>
              <a:rPr lang="en-US" sz="1400" i="1" kern="100" dirty="0">
                <a:effectLst/>
                <a:ea typeface="Aptos" panose="020B0004020202020204" pitchFamily="34" charset="0"/>
              </a:rPr>
              <a:t>CNS Drugs</a:t>
            </a:r>
            <a:r>
              <a:rPr lang="en-US" sz="1400" kern="100" dirty="0">
                <a:effectLst/>
                <a:ea typeface="Aptos" panose="020B0004020202020204" pitchFamily="34" charset="0"/>
              </a:rPr>
              <a:t>, </a:t>
            </a:r>
            <a:r>
              <a:rPr lang="en-US" sz="1400" i="1" kern="100" dirty="0">
                <a:effectLst/>
                <a:ea typeface="Aptos" panose="020B0004020202020204" pitchFamily="34" charset="0"/>
              </a:rPr>
              <a:t>28</a:t>
            </a:r>
            <a:r>
              <a:rPr lang="en-US" sz="1400" kern="100" dirty="0">
                <a:effectLst/>
                <a:ea typeface="Aptos" panose="020B0004020202020204" pitchFamily="34" charset="0"/>
              </a:rPr>
              <a:t>(12), 1115–1126. </a:t>
            </a:r>
            <a:r>
              <a:rPr lang="en-US" sz="1400" u="sng" kern="100" dirty="0">
                <a:solidFill>
                  <a:srgbClr val="467886"/>
                </a:solidFill>
                <a:effectLst/>
                <a:ea typeface="Aptos" panose="020B0004020202020204" pitchFamily="34" charset="0"/>
                <a:hlinkClick r:id="rId10"/>
              </a:rPr>
              <a:t>https://doi.org/10.1007/s40263-014-0209-8</a:t>
            </a:r>
            <a:r>
              <a:rPr lang="en-US" sz="1400" kern="100" dirty="0">
                <a:effectLst/>
                <a:ea typeface="Aptos" panose="020B0004020202020204" pitchFamily="34" charset="0"/>
              </a:rPr>
              <a:t> </a:t>
            </a:r>
            <a:endParaRPr lang="en-US" sz="1400" u="sng" dirty="0">
              <a:solidFill>
                <a:srgbClr val="0563C1"/>
              </a:solidFill>
              <a:effectLst/>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pPr>
            <a:r>
              <a:rPr lang="en-US" sz="1400" dirty="0" err="1">
                <a:effectLst/>
                <a:ea typeface="Calibri" panose="020F0502020204030204" pitchFamily="34" charset="0"/>
                <a:cs typeface="Times New Roman" panose="02020603050405020304" pitchFamily="18" charset="0"/>
              </a:rPr>
              <a:t>Lappan</a:t>
            </a:r>
            <a:r>
              <a:rPr lang="en-US" sz="1400" dirty="0">
                <a:effectLst/>
                <a:ea typeface="Calibri" panose="020F0502020204030204" pitchFamily="34" charset="0"/>
                <a:cs typeface="Times New Roman" panose="02020603050405020304" pitchFamily="18" charset="0"/>
              </a:rPr>
              <a:t>, S. N., Brown, A. W., &amp; Hendricks, P. S. (2020).</a:t>
            </a:r>
            <a:r>
              <a:rPr lang="en-US" sz="1400" i="1" dirty="0">
                <a:effectLst/>
                <a:ea typeface="Calibri" panose="020F0502020204030204" pitchFamily="34" charset="0"/>
                <a:cs typeface="Times New Roman" panose="02020603050405020304" pitchFamily="18" charset="0"/>
              </a:rPr>
              <a:t> </a:t>
            </a:r>
            <a:r>
              <a:rPr lang="en-US" sz="1400" dirty="0">
                <a:effectLst/>
                <a:ea typeface="Calibri" panose="020F0502020204030204" pitchFamily="34" charset="0"/>
                <a:cs typeface="Times New Roman" panose="02020603050405020304" pitchFamily="18" charset="0"/>
              </a:rPr>
              <a:t>Dropout rates of in-person psychosocial substance use disorder treatments: A systematic review and meta-analysis.</a:t>
            </a:r>
            <a:r>
              <a:rPr lang="en-US" sz="1400" i="1" dirty="0">
                <a:effectLst/>
                <a:ea typeface="Calibri" panose="020F0502020204030204" pitchFamily="34" charset="0"/>
                <a:cs typeface="Times New Roman" panose="02020603050405020304" pitchFamily="18" charset="0"/>
              </a:rPr>
              <a:t> Addiction (Abingdon, England), 115</a:t>
            </a:r>
            <a:r>
              <a:rPr lang="en-US" sz="1400" dirty="0">
                <a:effectLst/>
                <a:ea typeface="Calibri" panose="020F0502020204030204" pitchFamily="34" charset="0"/>
                <a:cs typeface="Times New Roman" panose="02020603050405020304" pitchFamily="18" charset="0"/>
              </a:rPr>
              <a:t>(2), 201–217. </a:t>
            </a:r>
            <a:r>
              <a:rPr lang="en-US" sz="1400" dirty="0">
                <a:effectLst/>
                <a:ea typeface="Calibri" panose="020F0502020204030204" pitchFamily="34" charset="0"/>
                <a:cs typeface="Times New Roman" panose="02020603050405020304" pitchFamily="18" charset="0"/>
                <a:hlinkClick r:id="rId11"/>
              </a:rPr>
              <a:t>https://doi.org/10.1111/add.14793</a:t>
            </a:r>
            <a:r>
              <a:rPr lang="en-US" sz="1400" dirty="0">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9680212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E631D-EBF5-3A5D-DE76-0C0B41E4BB79}"/>
              </a:ext>
            </a:extLst>
          </p:cNvPr>
          <p:cNvSpPr>
            <a:spLocks noGrp="1"/>
          </p:cNvSpPr>
          <p:nvPr>
            <p:ph type="title"/>
          </p:nvPr>
        </p:nvSpPr>
        <p:spPr>
          <a:xfrm>
            <a:off x="0" y="0"/>
            <a:ext cx="12192000" cy="1106905"/>
          </a:xfrm>
          <a:gradFill>
            <a:gsLst>
              <a:gs pos="0">
                <a:schemeClr val="accent2"/>
              </a:gs>
              <a:gs pos="5000">
                <a:schemeClr val="accent2">
                  <a:lumMod val="75000"/>
                </a:schemeClr>
              </a:gs>
              <a:gs pos="100000">
                <a:schemeClr val="tx2"/>
              </a:gs>
            </a:gsLst>
            <a:lin ang="13500000" scaled="0"/>
          </a:gradFill>
        </p:spPr>
        <p:txBody>
          <a:bodyPr/>
          <a:lstStyle/>
          <a:p>
            <a:r>
              <a:rPr lang="en-US" dirty="0"/>
              <a:t>References, 2 of 3</a:t>
            </a:r>
          </a:p>
        </p:txBody>
      </p:sp>
      <p:sp>
        <p:nvSpPr>
          <p:cNvPr id="3" name="Content Placeholder 2">
            <a:extLst>
              <a:ext uri="{FF2B5EF4-FFF2-40B4-BE49-F238E27FC236}">
                <a16:creationId xmlns:a16="http://schemas.microsoft.com/office/drawing/2014/main" id="{6E84DB23-FB08-2DA3-74E0-14F074656CBC}"/>
              </a:ext>
            </a:extLst>
          </p:cNvPr>
          <p:cNvSpPr>
            <a:spLocks noGrp="1"/>
          </p:cNvSpPr>
          <p:nvPr>
            <p:ph idx="1"/>
          </p:nvPr>
        </p:nvSpPr>
        <p:spPr>
          <a:xfrm>
            <a:off x="639048" y="1360530"/>
            <a:ext cx="10863141" cy="4715416"/>
          </a:xfrm>
        </p:spPr>
        <p:txBody>
          <a:bodyPr vert="horz" lIns="91440" tIns="45720" rIns="91440" bIns="45720" rtlCol="0" anchor="t">
            <a:noAutofit/>
          </a:bodyPr>
          <a:lstStyle/>
          <a:p>
            <a:pPr>
              <a:lnSpc>
                <a:spcPct val="107000"/>
              </a:lnSpc>
              <a:spcBef>
                <a:spcPts val="0"/>
              </a:spcBef>
              <a:spcAft>
                <a:spcPts val="800"/>
              </a:spcAft>
              <a:tabLst>
                <a:tab pos="457200" algn="l"/>
              </a:tabLst>
            </a:pPr>
            <a:r>
              <a:rPr lang="en-US" sz="1400"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(2021). </a:t>
            </a:r>
            <a:r>
              <a:rPr lang="en-US" sz="1400" i="1" kern="100" dirty="0">
                <a:effectLst/>
                <a:latin typeface="Arial" panose="020B0604020202020204" pitchFamily="34" charset="0"/>
                <a:ea typeface="Aptos" panose="020B0004020202020204" pitchFamily="34" charset="0"/>
                <a:cs typeface="Arial" panose="020B0604020202020204" pitchFamily="34" charset="0"/>
              </a:rPr>
              <a:t>Supporting children affected by parental methamphetamine use. </a:t>
            </a:r>
            <a:r>
              <a:rPr lang="en-US" sz="1400" kern="100" dirty="0">
                <a:effectLst/>
                <a:latin typeface="Arial" panose="020B0604020202020204" pitchFamily="34" charset="0"/>
                <a:ea typeface="Aptos" panose="020B0004020202020204" pitchFamily="34" charset="0"/>
                <a:cs typeface="Arial" panose="020B0604020202020204" pitchFamily="34" charset="0"/>
              </a:rPr>
              <a:t>Administration for Children and Families; Substance Abuse and Mental Health Services Administration. </a:t>
            </a:r>
            <a:r>
              <a:rPr lang="en-US" sz="14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https://ncsacw.acf.hhs.gov/topics/stimulants/supporting-children-affected-parental-methamphetamine-use/</a:t>
            </a:r>
            <a:r>
              <a:rPr lang="en-US" sz="1400" kern="100" dirty="0">
                <a:effectLst/>
                <a:latin typeface="Arial" panose="020B0604020202020204" pitchFamily="34" charset="0"/>
                <a:ea typeface="Aptos" panose="020B0004020202020204" pitchFamily="34" charset="0"/>
                <a:cs typeface="Arial" panose="020B0604020202020204" pitchFamily="34" charset="0"/>
              </a:rPr>
              <a:t> </a:t>
            </a:r>
          </a:p>
          <a:p>
            <a:pPr>
              <a:lnSpc>
                <a:spcPct val="107000"/>
              </a:lnSpc>
              <a:spcBef>
                <a:spcPts val="0"/>
              </a:spcBef>
              <a:spcAft>
                <a:spcPts val="800"/>
              </a:spcAft>
              <a:tabLst>
                <a:tab pos="457200" algn="l"/>
              </a:tabLst>
            </a:pPr>
            <a:r>
              <a:rPr lang="en-US" sz="1400"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(2022). </a:t>
            </a:r>
            <a:r>
              <a:rPr lang="en-US" sz="1400" i="1" kern="100" dirty="0">
                <a:effectLst/>
                <a:latin typeface="Arial" panose="020B0604020202020204" pitchFamily="34" charset="0"/>
                <a:ea typeface="Aptos" panose="020B0004020202020204" pitchFamily="34" charset="0"/>
                <a:cs typeface="Arial" panose="020B0604020202020204" pitchFamily="34" charset="0"/>
              </a:rPr>
              <a:t>Strategies to support parents with methamphetamine use disorder and their families. </a:t>
            </a:r>
            <a:r>
              <a:rPr lang="en-US" sz="1400" kern="100" dirty="0">
                <a:effectLst/>
                <a:latin typeface="Arial" panose="020B0604020202020204" pitchFamily="34" charset="0"/>
                <a:ea typeface="Aptos" panose="020B0004020202020204" pitchFamily="34" charset="0"/>
                <a:cs typeface="Arial" panose="020B0604020202020204" pitchFamily="34" charset="0"/>
              </a:rPr>
              <a:t>Administration for Children and Families; Substance Abuse and Mental Health Services Administration. </a:t>
            </a:r>
            <a:r>
              <a:rPr lang="en-US" sz="14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https://ncsacw.acf.hhs.gov/files/meth-tip-sheet-parent.pdf</a:t>
            </a:r>
            <a:r>
              <a:rPr lang="en-US" sz="1400" kern="100" dirty="0">
                <a:effectLst/>
                <a:latin typeface="Arial" panose="020B0604020202020204" pitchFamily="34" charset="0"/>
                <a:ea typeface="Aptos" panose="020B0004020202020204" pitchFamily="34" charset="0"/>
                <a:cs typeface="Arial" panose="020B0604020202020204" pitchFamily="34" charset="0"/>
              </a:rPr>
              <a:t> </a:t>
            </a:r>
          </a:p>
          <a:p>
            <a:pPr algn="l" rtl="0" fontAlgn="base">
              <a:spcBef>
                <a:spcPts val="0"/>
              </a:spcBef>
              <a:spcAft>
                <a:spcPts val="800"/>
              </a:spcAft>
            </a:pPr>
            <a:r>
              <a:rPr lang="en-US" sz="1400" b="0" i="0" dirty="0">
                <a:solidFill>
                  <a:srgbClr val="000000"/>
                </a:solidFill>
                <a:effectLst/>
                <a:highlight>
                  <a:srgbClr val="FFFFFF"/>
                </a:highlight>
                <a:latin typeface="Arial" panose="020B0604020202020204" pitchFamily="34" charset="0"/>
                <a:cs typeface="Arial" panose="020B0604020202020204" pitchFamily="34" charset="0"/>
              </a:rPr>
              <a:t>National Institute on Drug Abuse. (2019). </a:t>
            </a:r>
            <a:r>
              <a:rPr lang="en-US" sz="1400" b="0" i="1" dirty="0">
                <a:effectLst/>
                <a:highlight>
                  <a:srgbClr val="FFFFFF"/>
                </a:highlight>
                <a:latin typeface="Arial" panose="020B0604020202020204" pitchFamily="34" charset="0"/>
                <a:cs typeface="Arial" panose="020B0604020202020204" pitchFamily="34" charset="0"/>
              </a:rPr>
              <a:t>How is methamphetamine manufactured?</a:t>
            </a:r>
            <a:r>
              <a:rPr lang="en-US" sz="1400" b="0" i="0" dirty="0">
                <a:effectLst/>
                <a:highlight>
                  <a:srgbClr val="FFFFFF"/>
                </a:highlight>
                <a:latin typeface="Arial" panose="020B0604020202020204" pitchFamily="34" charset="0"/>
                <a:cs typeface="Arial" panose="020B0604020202020204" pitchFamily="34" charset="0"/>
              </a:rPr>
              <a:t> </a:t>
            </a:r>
            <a:r>
              <a:rPr lang="en-US" sz="1400" b="0" i="0" dirty="0">
                <a:solidFill>
                  <a:srgbClr val="000000"/>
                </a:solidFill>
                <a:effectLst/>
                <a:highlight>
                  <a:srgbClr val="FFFFFF"/>
                </a:highlight>
                <a:latin typeface="Arial" panose="020B0604020202020204" pitchFamily="34" charset="0"/>
                <a:cs typeface="Arial" panose="020B0604020202020204" pitchFamily="34" charset="0"/>
              </a:rPr>
              <a:t>U.S. Department of Health and Human Services, National Institutes of Health. </a:t>
            </a:r>
            <a:r>
              <a:rPr lang="en-US" sz="1400" b="0" i="0" u="sng" strike="noStrike" dirty="0">
                <a:solidFill>
                  <a:srgbClr val="467886"/>
                </a:solidFill>
                <a:effectLst/>
                <a:highlight>
                  <a:srgbClr val="FFFFFF"/>
                </a:highlight>
                <a:latin typeface="Arial" panose="020B0604020202020204" pitchFamily="34" charset="0"/>
                <a:cs typeface="Arial" panose="020B0604020202020204" pitchFamily="34" charset="0"/>
                <a:hlinkClick r:id="rId6"/>
              </a:rPr>
              <a:t>https://nida.nih.gov/publications/research-reports/methamphetamine/how-methamphetamine-manufactured</a:t>
            </a:r>
            <a:r>
              <a:rPr lang="en-US" sz="1400" b="0" i="0" dirty="0">
                <a:solidFill>
                  <a:srgbClr val="000000"/>
                </a:solidFill>
                <a:effectLst/>
                <a:highlight>
                  <a:srgbClr val="FFFFFF"/>
                </a:highligh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tabLst>
                <a:tab pos="457200" algn="l"/>
              </a:tabLst>
            </a:pPr>
            <a:r>
              <a:rPr lang="en-US" sz="1400" dirty="0">
                <a:effectLst/>
                <a:ea typeface="Calibri" panose="020F0502020204030204" pitchFamily="34" charset="0"/>
                <a:cs typeface="Times New Roman" panose="02020603050405020304" pitchFamily="18" charset="0"/>
              </a:rPr>
              <a:t>National Institute on Drug Abuse. (2022a). </a:t>
            </a:r>
            <a:r>
              <a:rPr lang="en-US" sz="1400" i="1" dirty="0">
                <a:effectLst/>
                <a:ea typeface="Calibri" panose="020F0502020204030204" pitchFamily="34" charset="0"/>
                <a:cs typeface="Times New Roman" panose="02020603050405020304" pitchFamily="18" charset="0"/>
              </a:rPr>
              <a:t>What are the long-term effects of methamphetamine misuse? </a:t>
            </a:r>
            <a:r>
              <a:rPr lang="en-US" sz="1400" dirty="0">
                <a:effectLst/>
                <a:ea typeface="Calibri" panose="020F0502020204030204" pitchFamily="34" charset="0"/>
                <a:cs typeface="Times New Roman" panose="02020603050405020304" pitchFamily="18" charset="0"/>
              </a:rPr>
              <a:t>U.S. Department of Health and Human Services, National Institutes of Health. </a:t>
            </a:r>
            <a:r>
              <a:rPr lang="en-US" sz="1400" u="sng" dirty="0">
                <a:solidFill>
                  <a:srgbClr val="0563C1"/>
                </a:solidFill>
                <a:effectLst/>
                <a:ea typeface="Calibri" panose="020F0502020204030204" pitchFamily="34" charset="0"/>
                <a:cs typeface="Times New Roman" panose="02020603050405020304" pitchFamily="18" charset="0"/>
                <a:hlinkClick r:id="rId7"/>
              </a:rPr>
              <a:t>https://nida.nih.gov/publications/research-reports/methamphetamine/what-are-long-term-effects-methamphetamine-misuse</a:t>
            </a:r>
            <a:r>
              <a:rPr lang="en-US" sz="1400" dirty="0">
                <a:effectLst/>
                <a:ea typeface="Calibri" panose="020F0502020204030204" pitchFamily="34" charset="0"/>
                <a:cs typeface="Times New Roman" panose="02020603050405020304" pitchFamily="18" charset="0"/>
              </a:rPr>
              <a:t> </a:t>
            </a:r>
            <a:endParaRPr lang="en-US" sz="1400" dirty="0">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pPr>
            <a:r>
              <a:rPr lang="en-US" sz="1400" b="0" i="0" dirty="0">
                <a:effectLst/>
                <a:highlight>
                  <a:srgbClr val="FFFFFF"/>
                </a:highlight>
                <a:latin typeface="Arial" panose="020B0604020202020204" pitchFamily="34" charset="0"/>
                <a:cs typeface="Arial" panose="020B0604020202020204" pitchFamily="34" charset="0"/>
              </a:rPr>
              <a:t>National Institute on Drug Abuse. (2022b). </a:t>
            </a:r>
            <a:r>
              <a:rPr lang="en-US" sz="1400" b="0" i="1" dirty="0">
                <a:effectLst/>
                <a:highlight>
                  <a:srgbClr val="FFFFFF"/>
                </a:highlight>
                <a:latin typeface="Arial" panose="020B0604020202020204" pitchFamily="34" charset="0"/>
                <a:cs typeface="Arial" panose="020B0604020202020204" pitchFamily="34" charset="0"/>
              </a:rPr>
              <a:t>What is methamphetamine? </a:t>
            </a:r>
            <a:r>
              <a:rPr lang="en-US" sz="1400" b="0" i="0" dirty="0">
                <a:effectLst/>
                <a:highlight>
                  <a:srgbClr val="FFFFFF"/>
                </a:highlight>
                <a:latin typeface="Arial" panose="020B0604020202020204" pitchFamily="34" charset="0"/>
                <a:cs typeface="Arial" panose="020B0604020202020204" pitchFamily="34" charset="0"/>
              </a:rPr>
              <a:t>U.S. Department of Health and Human Services, National Institutes of Health. </a:t>
            </a:r>
            <a:r>
              <a:rPr lang="en-US" sz="1400" b="0" i="0" u="sng" strike="noStrike" dirty="0">
                <a:solidFill>
                  <a:srgbClr val="467886"/>
                </a:solidFill>
                <a:effectLst/>
                <a:highlight>
                  <a:srgbClr val="FFFFFF"/>
                </a:highlight>
                <a:latin typeface="Arial" panose="020B0604020202020204" pitchFamily="34" charset="0"/>
                <a:cs typeface="Arial" panose="020B0604020202020204" pitchFamily="34" charset="0"/>
                <a:hlinkClick r:id="rId8"/>
              </a:rPr>
              <a:t>https://nida.nih.gov/publications/research-reports/methamphetamine/what-methamphetamine</a:t>
            </a:r>
            <a:r>
              <a:rPr lang="en-US" sz="1400" b="0" i="0" dirty="0">
                <a:solidFill>
                  <a:srgbClr val="474747"/>
                </a:solidFill>
                <a:effectLst/>
                <a:highlight>
                  <a:srgbClr val="FFFFFF"/>
                </a:highlight>
                <a:latin typeface="Arial" panose="020B0604020202020204" pitchFamily="34" charset="0"/>
                <a:cs typeface="Arial" panose="020B0604020202020204" pitchFamily="34" charset="0"/>
              </a:rPr>
              <a:t> </a:t>
            </a:r>
          </a:p>
          <a:p>
            <a:pPr>
              <a:lnSpc>
                <a:spcPct val="107000"/>
              </a:lnSpc>
              <a:spcBef>
                <a:spcPts val="0"/>
              </a:spcBef>
              <a:spcAft>
                <a:spcPts val="800"/>
              </a:spcAft>
              <a:tabLst>
                <a:tab pos="457200" algn="l"/>
              </a:tabLst>
            </a:pPr>
            <a:r>
              <a:rPr lang="en-US" sz="1400" dirty="0">
                <a:solidFill>
                  <a:srgbClr val="000000"/>
                </a:solidFill>
                <a:latin typeface="Arial" panose="020B0604020202020204" pitchFamily="34" charset="0"/>
                <a:ea typeface="Arial" panose="020B0604020202020204" pitchFamily="34" charset="0"/>
                <a:cs typeface="Times New Roman" panose="02020603050405020304" pitchFamily="18" charset="0"/>
              </a:rPr>
              <a:t>National Institute on Drug Abuse. (2024). </a:t>
            </a:r>
            <a:r>
              <a:rPr lang="en-US" sz="1400" i="1" dirty="0">
                <a:solidFill>
                  <a:srgbClr val="000000"/>
                </a:solidFill>
                <a:latin typeface="Arial" panose="020B0604020202020204" pitchFamily="34" charset="0"/>
                <a:ea typeface="Arial" panose="020B0604020202020204" pitchFamily="34" charset="0"/>
                <a:cs typeface="Times New Roman" panose="02020603050405020304" pitchFamily="18" charset="0"/>
              </a:rPr>
              <a:t>Drug overdose deaths: Facts and figures. </a:t>
            </a:r>
            <a:r>
              <a:rPr lang="en-US" sz="1400" dirty="0">
                <a:solidFill>
                  <a:srgbClr val="000000"/>
                </a:solidFill>
                <a:latin typeface="Arial" panose="020B0604020202020204" pitchFamily="34" charset="0"/>
                <a:ea typeface="Arial" panose="020B0604020202020204" pitchFamily="34" charset="0"/>
                <a:cs typeface="Times New Roman" panose="02020603050405020304" pitchFamily="18" charset="0"/>
              </a:rPr>
              <a:t>U.S. Department of Health and Human Services, National Institutes of Health. </a:t>
            </a:r>
            <a:r>
              <a:rPr lang="en-US" sz="1400" u="sng" dirty="0">
                <a:hlinkClick r:id="rId9"/>
              </a:rPr>
              <a:t>https://nida.nih.gov/research-topics/trends-statistics/overdose-death-rates#Download</a:t>
            </a:r>
            <a:endParaRPr lang="en-US" sz="1400" u="sng" dirty="0">
              <a:solidFill>
                <a:srgbClr val="0563C1"/>
              </a:solidFill>
              <a:ea typeface="Calibri" panose="020F0502020204030204" pitchFamily="34" charset="0"/>
              <a:cs typeface="Times New Roman" panose="02020603050405020304" pitchFamily="18" charset="0"/>
            </a:endParaRPr>
          </a:p>
          <a:p>
            <a:pPr algn="l" rtl="0" fontAlgn="base">
              <a:spcBef>
                <a:spcPts val="0"/>
              </a:spcBef>
              <a:spcAft>
                <a:spcPts val="800"/>
              </a:spcAft>
            </a:pPr>
            <a:r>
              <a:rPr lang="en-US" sz="1400" dirty="0">
                <a:effectLst/>
                <a:ea typeface="Calibri" panose="020F0502020204030204" pitchFamily="34" charset="0"/>
                <a:cs typeface="Times New Roman" panose="02020603050405020304" pitchFamily="18" charset="0"/>
              </a:rPr>
              <a:t>Stoner, S. A. (2018,). </a:t>
            </a:r>
            <a:r>
              <a:rPr lang="en-US" sz="1400" i="1" dirty="0">
                <a:effectLst/>
                <a:ea typeface="Calibri" panose="020F0502020204030204" pitchFamily="34" charset="0"/>
                <a:cs typeface="Times New Roman" panose="02020603050405020304" pitchFamily="18" charset="0"/>
              </a:rPr>
              <a:t>Effective treatments for methamphetamine use disorder: A review.</a:t>
            </a:r>
            <a:r>
              <a:rPr lang="en-US" sz="1400" dirty="0">
                <a:effectLst/>
                <a:ea typeface="Calibri" panose="020F0502020204030204" pitchFamily="34" charset="0"/>
                <a:cs typeface="Times New Roman" panose="02020603050405020304" pitchFamily="18" charset="0"/>
              </a:rPr>
              <a:t> Alcohol &amp; Drug Abuse Institute, University of Washington. </a:t>
            </a:r>
            <a:r>
              <a:rPr lang="en-US" sz="1400" u="sng" dirty="0">
                <a:solidFill>
                  <a:srgbClr val="0563C1"/>
                </a:solidFill>
                <a:effectLst/>
                <a:ea typeface="Calibri" panose="020F0502020204030204" pitchFamily="34" charset="0"/>
                <a:cs typeface="Times New Roman" panose="02020603050405020304" pitchFamily="18" charset="0"/>
                <a:hlinkClick r:id="rId10"/>
              </a:rPr>
              <a:t>https://adai.uw.edu/pubs/pdf/2018methtreatment.pdf</a:t>
            </a:r>
            <a:r>
              <a:rPr lang="en-US" sz="1400" dirty="0">
                <a:effectLst/>
                <a:ea typeface="Calibri" panose="020F0502020204030204" pitchFamily="34" charset="0"/>
                <a:cs typeface="Times New Roman" panose="02020603050405020304" pitchFamily="18" charset="0"/>
              </a:rPr>
              <a:t> </a:t>
            </a:r>
          </a:p>
          <a:p>
            <a:pPr algn="l" rtl="0" fontAlgn="base">
              <a:spcBef>
                <a:spcPts val="0"/>
              </a:spcBef>
              <a:spcAft>
                <a:spcPts val="800"/>
              </a:spcAft>
            </a:pPr>
            <a:r>
              <a:rPr lang="en-US" sz="1400" b="0" i="0" dirty="0">
                <a:solidFill>
                  <a:srgbClr val="000000"/>
                </a:solidFill>
                <a:effectLst/>
                <a:highlight>
                  <a:srgbClr val="FFFFFF"/>
                </a:highlight>
                <a:latin typeface="Arial" panose="020B0604020202020204" pitchFamily="34" charset="0"/>
                <a:cs typeface="Arial" panose="020B0604020202020204" pitchFamily="34" charset="0"/>
              </a:rPr>
              <a:t>Substance Abuse and Mental Health Services Administration. (2023a). </a:t>
            </a:r>
            <a:r>
              <a:rPr lang="en-US" sz="1400" b="0" i="1" dirty="0">
                <a:solidFill>
                  <a:srgbClr val="000000"/>
                </a:solidFill>
                <a:effectLst/>
                <a:highlight>
                  <a:srgbClr val="FFFFFF"/>
                </a:highlight>
                <a:latin typeface="Arial" panose="020B0604020202020204" pitchFamily="34" charset="0"/>
                <a:cs typeface="Arial" panose="020B0604020202020204" pitchFamily="34" charset="0"/>
              </a:rPr>
              <a:t>Know the risks of meth. </a:t>
            </a:r>
            <a:r>
              <a:rPr lang="en-US" sz="1400" b="0" i="0" dirty="0">
                <a:solidFill>
                  <a:srgbClr val="000000"/>
                </a:solidFill>
                <a:effectLst/>
                <a:highlight>
                  <a:srgbClr val="FFFFFF"/>
                </a:highlight>
                <a:latin typeface="Arial" panose="020B0604020202020204" pitchFamily="34" charset="0"/>
                <a:cs typeface="Arial" panose="020B0604020202020204" pitchFamily="34" charset="0"/>
              </a:rPr>
              <a:t>U.S. Department of Health and Human Services. </a:t>
            </a:r>
            <a:r>
              <a:rPr lang="en-US" sz="1400" b="0" i="0" u="sng" strike="noStrike" dirty="0">
                <a:solidFill>
                  <a:srgbClr val="467886"/>
                </a:solidFill>
                <a:effectLst/>
                <a:highlight>
                  <a:srgbClr val="FFFFFF"/>
                </a:highlight>
                <a:latin typeface="Arial" panose="020B0604020202020204" pitchFamily="34" charset="0"/>
                <a:cs typeface="Arial" panose="020B0604020202020204" pitchFamily="34" charset="0"/>
                <a:hlinkClick r:id="rId11"/>
              </a:rPr>
              <a:t>https://www.samhsa.gov/meth</a:t>
            </a:r>
            <a:endParaRPr lang="en-US"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228820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E631D-EBF5-3A5D-DE76-0C0B41E4BB79}"/>
              </a:ext>
            </a:extLst>
          </p:cNvPr>
          <p:cNvSpPr>
            <a:spLocks noGrp="1"/>
          </p:cNvSpPr>
          <p:nvPr>
            <p:ph type="title"/>
          </p:nvPr>
        </p:nvSpPr>
        <p:spPr>
          <a:xfrm>
            <a:off x="0" y="0"/>
            <a:ext cx="12192000" cy="1106905"/>
          </a:xfrm>
          <a:gradFill>
            <a:gsLst>
              <a:gs pos="0">
                <a:schemeClr val="accent2"/>
              </a:gs>
              <a:gs pos="5000">
                <a:schemeClr val="accent2">
                  <a:lumMod val="75000"/>
                </a:schemeClr>
              </a:gs>
              <a:gs pos="100000">
                <a:schemeClr val="tx2"/>
              </a:gs>
            </a:gsLst>
            <a:lin ang="13500000" scaled="0"/>
          </a:gradFill>
        </p:spPr>
        <p:txBody>
          <a:bodyPr/>
          <a:lstStyle/>
          <a:p>
            <a:r>
              <a:rPr lang="en-US" dirty="0"/>
              <a:t>References, 3 of 3</a:t>
            </a:r>
          </a:p>
        </p:txBody>
      </p:sp>
      <p:sp>
        <p:nvSpPr>
          <p:cNvPr id="3" name="Content Placeholder 2">
            <a:extLst>
              <a:ext uri="{FF2B5EF4-FFF2-40B4-BE49-F238E27FC236}">
                <a16:creationId xmlns:a16="http://schemas.microsoft.com/office/drawing/2014/main" id="{6E84DB23-FB08-2DA3-74E0-14F074656CBC}"/>
              </a:ext>
            </a:extLst>
          </p:cNvPr>
          <p:cNvSpPr>
            <a:spLocks noGrp="1"/>
          </p:cNvSpPr>
          <p:nvPr>
            <p:ph idx="1"/>
          </p:nvPr>
        </p:nvSpPr>
        <p:spPr>
          <a:xfrm>
            <a:off x="639048" y="1360530"/>
            <a:ext cx="10863141" cy="4715416"/>
          </a:xfrm>
        </p:spPr>
        <p:txBody>
          <a:bodyPr vert="horz" lIns="91440" tIns="45720" rIns="91440" bIns="45720" rtlCol="0" anchor="t">
            <a:noAutofit/>
          </a:bodyPr>
          <a:lstStyle/>
          <a:p>
            <a:pPr fontAlgn="base">
              <a:spcBef>
                <a:spcPts val="0"/>
              </a:spcBef>
              <a:spcAft>
                <a:spcPts val="800"/>
              </a:spcAft>
            </a:pPr>
            <a:r>
              <a:rPr lang="en-US" sz="1400" b="0" i="0" u="none" strike="noStrike" dirty="0">
                <a:solidFill>
                  <a:srgbClr val="000000"/>
                </a:solidFill>
                <a:effectLst/>
              </a:rPr>
              <a:t>Substance Abuse and Mental Health Services Administration. (2023b). </a:t>
            </a:r>
            <a:r>
              <a:rPr lang="en-US" sz="1400" b="0" i="1" u="none" strike="noStrike" dirty="0">
                <a:solidFill>
                  <a:srgbClr val="000000"/>
                </a:solidFill>
                <a:effectLst/>
              </a:rPr>
              <a:t>Peer support workers for those in recovery. </a:t>
            </a:r>
            <a:r>
              <a:rPr lang="en-US" sz="1400" b="0" i="0" u="none" strike="noStrike" dirty="0">
                <a:solidFill>
                  <a:srgbClr val="000000"/>
                </a:solidFill>
                <a:effectLst/>
              </a:rPr>
              <a:t>U.S. Department of Health and Human Services</a:t>
            </a:r>
            <a:r>
              <a:rPr lang="en-US" sz="1400" b="0" i="0" u="none" strike="noStrike" dirty="0">
                <a:solidFill>
                  <a:srgbClr val="008080"/>
                </a:solidFill>
                <a:effectLst/>
              </a:rPr>
              <a:t>.</a:t>
            </a:r>
            <a:r>
              <a:rPr lang="en-US" sz="1400" b="0" i="0" u="none" strike="noStrike" dirty="0">
                <a:solidFill>
                  <a:srgbClr val="000000"/>
                </a:solidFill>
                <a:effectLst/>
              </a:rPr>
              <a:t> </a:t>
            </a:r>
            <a:r>
              <a:rPr lang="en-US" sz="1400" b="0" i="0" u="sng" strike="noStrike" dirty="0">
                <a:solidFill>
                  <a:srgbClr val="5351AF"/>
                </a:solidFill>
                <a:effectLst/>
                <a:hlinkClick r:id="rId4"/>
              </a:rPr>
              <a:t>https://www.samhsa.gov/brss-tacs/recovery-support-tools/peers</a:t>
            </a:r>
            <a:r>
              <a:rPr lang="en-US" sz="1400" b="0" i="0" u="none" strike="noStrike" dirty="0">
                <a:solidFill>
                  <a:srgbClr val="000000"/>
                </a:solidFill>
                <a:effectLst/>
              </a:rPr>
              <a:t> </a:t>
            </a:r>
            <a:endParaRPr lang="en-US" sz="1400" dirty="0"/>
          </a:p>
          <a:p>
            <a:pPr fontAlgn="base">
              <a:spcBef>
                <a:spcPts val="0"/>
              </a:spcBef>
              <a:spcAft>
                <a:spcPts val="800"/>
              </a:spcAft>
            </a:pPr>
            <a:r>
              <a:rPr lang="en-US" sz="1400" kern="100" dirty="0">
                <a:effectLst/>
                <a:ea typeface="Aptos" panose="020B0004020202020204" pitchFamily="34" charset="0"/>
                <a:cs typeface="Times New Roman" panose="02020603050405020304" pitchFamily="18" charset="0"/>
              </a:rPr>
              <a:t>Substance Abuse and Mental Health Services Administration. (2024). </a:t>
            </a:r>
            <a:r>
              <a:rPr lang="en-US" sz="1400" i="1" kern="100" dirty="0">
                <a:effectLst/>
                <a:ea typeface="Aptos" panose="020B0004020202020204" pitchFamily="34" charset="0"/>
                <a:cs typeface="Times New Roman" panose="02020603050405020304" pitchFamily="18" charset="0"/>
              </a:rPr>
              <a:t>Treatment Episode Data Set (TEDS) 2022: Admissions to and discharges from substance use treatment services reported by single state agencies.</a:t>
            </a:r>
            <a:r>
              <a:rPr lang="en-US" sz="1400" kern="100" dirty="0">
                <a:effectLst/>
                <a:ea typeface="Aptos" panose="020B0004020202020204" pitchFamily="34" charset="0"/>
                <a:cs typeface="Times New Roman" panose="02020603050405020304" pitchFamily="18" charset="0"/>
              </a:rPr>
              <a:t> Publication No. PEP 24-07-023 MD: Center for Behavioral Health Statistics and Quality. </a:t>
            </a:r>
            <a:r>
              <a:rPr lang="en-US" sz="1400" u="sng" kern="100" dirty="0">
                <a:solidFill>
                  <a:srgbClr val="467886"/>
                </a:solidFill>
                <a:effectLst/>
                <a:ea typeface="Aptos" panose="020B0004020202020204" pitchFamily="34" charset="0"/>
                <a:cs typeface="Times New Roman" panose="02020603050405020304" pitchFamily="18" charset="0"/>
                <a:hlinkClick r:id="rId5"/>
              </a:rPr>
              <a:t>https://www.samhsa.gov/data/sites/default/files/reports/rpt53160/2022-teds-annual-report.pdf</a:t>
            </a:r>
            <a:r>
              <a:rPr lang="en-US" sz="1400" kern="100" dirty="0">
                <a:effectLst/>
                <a:ea typeface="Aptos" panose="020B0004020202020204" pitchFamily="34" charset="0"/>
                <a:cs typeface="Times New Roman" panose="02020603050405020304" pitchFamily="18" charset="0"/>
              </a:rPr>
              <a:t> </a:t>
            </a:r>
            <a:endParaRPr lang="en-US" sz="1400" dirty="0"/>
          </a:p>
          <a:p>
            <a:pPr algn="l" rtl="0" fontAlgn="base">
              <a:spcBef>
                <a:spcPts val="0"/>
              </a:spcBef>
              <a:spcAft>
                <a:spcPts val="800"/>
              </a:spcAft>
            </a:pPr>
            <a:r>
              <a:rPr lang="en-US" sz="1400" b="0" i="0" dirty="0">
                <a:solidFill>
                  <a:srgbClr val="000000"/>
                </a:solidFill>
                <a:effectLst/>
                <a:latin typeface="Arial" panose="020B0604020202020204" pitchFamily="34" charset="0"/>
                <a:cs typeface="Arial" panose="020B0604020202020204" pitchFamily="34" charset="0"/>
              </a:rPr>
              <a:t>USDA Forest Service Law Enforcement and Investigations. (n.d.). </a:t>
            </a:r>
            <a:r>
              <a:rPr lang="en-US" sz="1400" b="0" i="1" dirty="0">
                <a:solidFill>
                  <a:srgbClr val="000000"/>
                </a:solidFill>
                <a:effectLst/>
                <a:latin typeface="Arial" panose="020B0604020202020204" pitchFamily="34" charset="0"/>
                <a:cs typeface="Arial" panose="020B0604020202020204" pitchFamily="34" charset="0"/>
              </a:rPr>
              <a:t>Dangers of meth labs. </a:t>
            </a:r>
            <a:r>
              <a:rPr lang="en-US" sz="1400" b="0" i="0" dirty="0">
                <a:solidFill>
                  <a:srgbClr val="000000"/>
                </a:solidFill>
                <a:effectLst/>
                <a:latin typeface="Arial" panose="020B0604020202020204" pitchFamily="34" charset="0"/>
                <a:cs typeface="Arial" panose="020B0604020202020204" pitchFamily="34" charset="0"/>
              </a:rPr>
              <a:t>United States Department of Agriculture. </a:t>
            </a:r>
            <a:r>
              <a:rPr lang="en-US" sz="1400" b="0" i="0" u="sng" strike="noStrike" dirty="0">
                <a:solidFill>
                  <a:srgbClr val="467886"/>
                </a:solidFill>
                <a:effectLst/>
                <a:latin typeface="Arial" panose="020B0604020202020204" pitchFamily="34" charset="0"/>
                <a:cs typeface="Arial" panose="020B0604020202020204" pitchFamily="34" charset="0"/>
                <a:hlinkClick r:id="rId6"/>
              </a:rPr>
              <a:t>https://www.fs.usda.gov/lei/dangers-meth-labs.php#:~:text=One%20pound%20of%20meth%20produces,closed%2C%20chemical%20residue%20still%20remains</a:t>
            </a:r>
            <a:endParaRPr lang="en-US" sz="1400" dirty="0">
              <a:latin typeface="Arial" panose="020B0604020202020204" pitchFamily="34" charset="0"/>
              <a:cs typeface="Arial" panose="020B0604020202020204" pitchFamily="34" charset="0"/>
            </a:endParaRPr>
          </a:p>
          <a:p>
            <a:pPr algn="l" rtl="0" fontAlgn="base">
              <a:spcBef>
                <a:spcPts val="0"/>
              </a:spcBef>
              <a:spcAft>
                <a:spcPts val="800"/>
              </a:spcAft>
            </a:pPr>
            <a:r>
              <a:rPr lang="en-US" sz="1400" dirty="0"/>
              <a:t>U.S. Drug Enforcement Administration. (2006). </a:t>
            </a:r>
            <a:r>
              <a:rPr lang="en-US" sz="1400" i="1" dirty="0"/>
              <a:t>General information regarding the combat methamphetamine epidemic act of 2005 </a:t>
            </a:r>
            <a:r>
              <a:rPr lang="en-US" sz="1400" dirty="0"/>
              <a:t>[Title VII of Public Law 109-177]. U.S. Department of Justice. </a:t>
            </a:r>
            <a:r>
              <a:rPr lang="en-US" sz="1400" dirty="0">
                <a:hlinkClick r:id="rId7"/>
              </a:rPr>
              <a:t>https://www.deadiversion.usdoj.gov/meth/cma2005_general_info.pdf</a:t>
            </a:r>
            <a:r>
              <a:rPr lang="en-US" sz="1400" dirty="0"/>
              <a:t> </a:t>
            </a:r>
            <a:endParaRPr lang="en-US" sz="1400" b="0" i="0" dirty="0">
              <a:solidFill>
                <a:srgbClr val="000000"/>
              </a:solidFill>
              <a:effectLst/>
              <a:highlight>
                <a:srgbClr val="FFFFFF"/>
              </a:highlight>
              <a:latin typeface="Arial" panose="020B0604020202020204" pitchFamily="34" charset="0"/>
              <a:cs typeface="Arial" panose="020B0604020202020204" pitchFamily="34" charset="0"/>
            </a:endParaRPr>
          </a:p>
          <a:p>
            <a:pPr>
              <a:lnSpc>
                <a:spcPct val="107000"/>
              </a:lnSpc>
              <a:spcBef>
                <a:spcPts val="0"/>
              </a:spcBef>
              <a:spcAft>
                <a:spcPts val="800"/>
              </a:spcAft>
              <a:tabLst>
                <a:tab pos="457200" algn="l"/>
              </a:tabLst>
            </a:pPr>
            <a:r>
              <a:rPr lang="en-US" sz="1400" b="0" i="0" dirty="0">
                <a:solidFill>
                  <a:srgbClr val="000000"/>
                </a:solidFill>
                <a:effectLst/>
                <a:highlight>
                  <a:srgbClr val="FFFFFF"/>
                </a:highlight>
                <a:latin typeface="Arial" panose="020B0604020202020204" pitchFamily="34" charset="0"/>
                <a:cs typeface="Arial" panose="020B0604020202020204" pitchFamily="34" charset="0"/>
              </a:rPr>
              <a:t>U.S. Drug Enforcement Administration. (2020). </a:t>
            </a:r>
            <a:r>
              <a:rPr lang="en-US" sz="1400" b="0" i="1" dirty="0">
                <a:solidFill>
                  <a:srgbClr val="000000"/>
                </a:solidFill>
                <a:effectLst/>
                <a:highlight>
                  <a:srgbClr val="FFFFFF"/>
                </a:highlight>
                <a:latin typeface="Arial" panose="020B0604020202020204" pitchFamily="34" charset="0"/>
                <a:cs typeface="Arial" panose="020B0604020202020204" pitchFamily="34" charset="0"/>
              </a:rPr>
              <a:t>Methamphetamine: Drug fact </a:t>
            </a:r>
            <a:r>
              <a:rPr lang="en-US" sz="1400" i="1" dirty="0">
                <a:solidFill>
                  <a:srgbClr val="000000"/>
                </a:solidFill>
                <a:highlight>
                  <a:srgbClr val="FFFFFF"/>
                </a:highlight>
                <a:latin typeface="Arial" panose="020B0604020202020204" pitchFamily="34" charset="0"/>
                <a:cs typeface="Arial" panose="020B0604020202020204" pitchFamily="34" charset="0"/>
              </a:rPr>
              <a:t>s</a:t>
            </a:r>
            <a:r>
              <a:rPr lang="en-US" sz="1400" b="0" i="1" dirty="0">
                <a:solidFill>
                  <a:srgbClr val="000000"/>
                </a:solidFill>
                <a:effectLst/>
                <a:highlight>
                  <a:srgbClr val="FFFFFF"/>
                </a:highlight>
                <a:latin typeface="Arial" panose="020B0604020202020204" pitchFamily="34" charset="0"/>
                <a:cs typeface="Arial" panose="020B0604020202020204" pitchFamily="34" charset="0"/>
              </a:rPr>
              <a:t>heet.</a:t>
            </a:r>
            <a:r>
              <a:rPr lang="en-US" sz="1400" b="0" i="0" dirty="0">
                <a:solidFill>
                  <a:srgbClr val="000000"/>
                </a:solidFill>
                <a:effectLst/>
                <a:highlight>
                  <a:srgbClr val="FFFFFF"/>
                </a:highlight>
                <a:latin typeface="Arial" panose="020B0604020202020204" pitchFamily="34" charset="0"/>
                <a:cs typeface="Arial" panose="020B0604020202020204" pitchFamily="34" charset="0"/>
              </a:rPr>
              <a:t> U.S. Department of Justice. </a:t>
            </a:r>
            <a:r>
              <a:rPr lang="en-US" sz="1400" b="0" i="0" u="sng" strike="noStrike" dirty="0">
                <a:solidFill>
                  <a:srgbClr val="467886"/>
                </a:solidFill>
                <a:effectLst/>
                <a:highlight>
                  <a:srgbClr val="FFFFFF"/>
                </a:highlight>
                <a:latin typeface="Arial" panose="020B0604020202020204" pitchFamily="34" charset="0"/>
                <a:cs typeface="Arial" panose="020B0604020202020204" pitchFamily="34" charset="0"/>
                <a:hlinkClick r:id="rId8"/>
              </a:rPr>
              <a:t>https://www.dea.gov/sites/default/files/2020-06/Methamphetamine-2020.pdf</a:t>
            </a:r>
            <a:r>
              <a:rPr lang="en-US" sz="1400" b="0" i="0" dirty="0">
                <a:solidFill>
                  <a:srgbClr val="000000"/>
                </a:solidFill>
                <a:effectLst/>
                <a:highlight>
                  <a:srgbClr val="FFFFFF"/>
                </a:highlight>
                <a:latin typeface="Arial" panose="020B0604020202020204" pitchFamily="34" charset="0"/>
                <a:cs typeface="Arial" panose="020B0604020202020204" pitchFamily="34" charset="0"/>
              </a:rPr>
              <a:t> </a:t>
            </a:r>
          </a:p>
          <a:p>
            <a:pPr>
              <a:lnSpc>
                <a:spcPct val="107000"/>
              </a:lnSpc>
              <a:spcBef>
                <a:spcPts val="0"/>
              </a:spcBef>
              <a:spcAft>
                <a:spcPts val="800"/>
              </a:spcAft>
              <a:tabLst>
                <a:tab pos="457200" algn="l"/>
              </a:tabLst>
            </a:pPr>
            <a:r>
              <a:rPr lang="en-US" sz="1400" kern="100" dirty="0">
                <a:effectLst/>
                <a:ea typeface="Aptos" panose="020B0004020202020204" pitchFamily="34" charset="0"/>
                <a:cs typeface="Times New Roman" panose="02020603050405020304" pitchFamily="18" charset="0"/>
              </a:rPr>
              <a:t>U.S. Drug Enforcement Administration. (2021). </a:t>
            </a:r>
            <a:r>
              <a:rPr lang="en-US" sz="1400" i="1" kern="100" dirty="0">
                <a:effectLst/>
                <a:ea typeface="Aptos" panose="020B0004020202020204" pitchFamily="34" charset="0"/>
                <a:cs typeface="Times New Roman" panose="02020603050405020304" pitchFamily="18" charset="0"/>
              </a:rPr>
              <a:t>2020 National drug threat assessment </a:t>
            </a:r>
            <a:r>
              <a:rPr lang="en-US" sz="1400" kern="100" dirty="0">
                <a:effectLst/>
                <a:ea typeface="Aptos" panose="020B0004020202020204" pitchFamily="34" charset="0"/>
                <a:cs typeface="Times New Roman" panose="02020603050405020304" pitchFamily="18" charset="0"/>
              </a:rPr>
              <a:t>(DIR-008-21). U.S. Department of Justice. </a:t>
            </a:r>
            <a:r>
              <a:rPr lang="en-US" sz="1400" kern="100" dirty="0">
                <a:effectLst/>
                <a:ea typeface="Aptos" panose="020B0004020202020204" pitchFamily="34" charset="0"/>
                <a:cs typeface="Times New Roman" panose="02020603050405020304" pitchFamily="18" charset="0"/>
                <a:hlinkClick r:id="rId9"/>
              </a:rPr>
              <a:t>https://www.dea.gov/sites/default/files/2021-02/DIR-008-21%202020%20National%20Drug%20Threat%20Assessment_WEB.pdf</a:t>
            </a:r>
            <a:r>
              <a:rPr lang="en-US" sz="1400" kern="100" dirty="0">
                <a:effectLst/>
                <a:ea typeface="Aptos" panose="020B0004020202020204" pitchFamily="34" charset="0"/>
                <a:cs typeface="Times New Roman" panose="02020603050405020304" pitchFamily="18"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tabLst>
                <a:tab pos="457200" algn="l"/>
              </a:tabLst>
            </a:pPr>
            <a:r>
              <a:rPr lang="en-US" sz="1400" dirty="0"/>
              <a:t>U.S. Environmental Protection Agency. (2021). </a:t>
            </a:r>
            <a:r>
              <a:rPr lang="en-US" sz="1400" i="1" dirty="0"/>
              <a:t>Voluntary guidelines for methamphetamine and fentanyl laboratory cleanup</a:t>
            </a:r>
            <a:r>
              <a:rPr lang="en-US" sz="1400" dirty="0"/>
              <a:t> (Revised ed.). </a:t>
            </a:r>
            <a:r>
              <a:rPr lang="en-US" sz="1400" u="sng" dirty="0">
                <a:hlinkClick r:id="rId10"/>
              </a:rPr>
              <a:t>https://www.epa.gov/sites/production/files/documents/meth_lab_guidelines.pdf</a:t>
            </a:r>
            <a:r>
              <a:rPr lang="en-US" sz="1400" dirty="0"/>
              <a:t> </a:t>
            </a:r>
            <a:endParaRPr lang="en-US" sz="1400" u="sng" dirty="0">
              <a:solidFill>
                <a:srgbClr val="0563C1"/>
              </a:solidFill>
              <a:effectLst/>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pPr>
            <a:r>
              <a:rPr lang="en-US" sz="1400" dirty="0"/>
              <a:t>U.S. Environmental Protection Agency. (2024).</a:t>
            </a:r>
            <a:r>
              <a:rPr lang="en-US" sz="1400" i="1" dirty="0"/>
              <a:t> Waste &amp; debris fact sheets: Methamphetamine labs</a:t>
            </a:r>
            <a:r>
              <a:rPr lang="en-US" sz="1400" dirty="0"/>
              <a:t> [Fact sheet]. </a:t>
            </a:r>
            <a:r>
              <a:rPr lang="en-US" sz="1400" u="sng" dirty="0">
                <a:hlinkClick r:id="rId11"/>
              </a:rPr>
              <a:t>https://iwaste.epa.gov/guidance/natural-disaster/fact-sheets/types-of-waste?id=methamphetamine-labs</a:t>
            </a:r>
            <a:r>
              <a:rPr lang="en-US" sz="1400" dirty="0"/>
              <a:t> </a:t>
            </a:r>
          </a:p>
        </p:txBody>
      </p:sp>
    </p:spTree>
    <p:extLst>
      <p:ext uri="{BB962C8B-B14F-4D97-AF65-F5344CB8AC3E}">
        <p14:creationId xmlns:p14="http://schemas.microsoft.com/office/powerpoint/2010/main" val="14636831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6" name="Straight Connector 5">
            <a:extLst>
              <a:ext uri="{C183D7F6-B498-43B3-948B-1728B52AA6E4}">
                <adec:decorative xmlns:adec="http://schemas.microsoft.com/office/drawing/2017/decorative" val="1"/>
              </a:ext>
            </a:extLst>
          </p:cNvPr>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50639D9-F266-8820-074D-BD4F6C3C5D38}"/>
              </a:ext>
            </a:extLst>
          </p:cNvPr>
          <p:cNvSpPr>
            <a:spLocks noGrp="1"/>
          </p:cNvSpPr>
          <p:nvPr>
            <p:ph type="ctrTitle"/>
          </p:nvPr>
        </p:nvSpPr>
        <p:spPr>
          <a:xfrm>
            <a:off x="602212" y="3124298"/>
            <a:ext cx="6878819" cy="2387600"/>
          </a:xfrm>
        </p:spPr>
        <p:txBody>
          <a:bodyPr/>
          <a:lstStyle/>
          <a:p>
            <a:r>
              <a:rPr lang="en-US" dirty="0">
                <a:latin typeface="+mj-lt"/>
              </a:rPr>
              <a:t>Resources</a:t>
            </a:r>
          </a:p>
        </p:txBody>
      </p:sp>
    </p:spTree>
    <p:extLst>
      <p:ext uri="{BB962C8B-B14F-4D97-AF65-F5344CB8AC3E}">
        <p14:creationId xmlns:p14="http://schemas.microsoft.com/office/powerpoint/2010/main" val="12317105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6152"/>
          </a:xfrm>
        </p:spPr>
        <p:txBody>
          <a:bodyPr>
            <a:normAutofit/>
          </a:bodyPr>
          <a:lstStyle/>
          <a:p>
            <a:r>
              <a:rPr lang="en-US" dirty="0"/>
              <a:t>Resources, 1 of 2 </a:t>
            </a:r>
          </a:p>
        </p:txBody>
      </p:sp>
      <p:sp>
        <p:nvSpPr>
          <p:cNvPr id="4" name="Content Placeholder 3"/>
          <p:cNvSpPr>
            <a:spLocks noGrp="1"/>
          </p:cNvSpPr>
          <p:nvPr>
            <p:ph idx="1"/>
          </p:nvPr>
        </p:nvSpPr>
        <p:spPr>
          <a:xfrm>
            <a:off x="615696" y="1456644"/>
            <a:ext cx="10960608" cy="4715416"/>
          </a:xfrm>
        </p:spPr>
        <p:txBody>
          <a:bodyPr>
            <a:noAutofit/>
          </a:bodyPr>
          <a:lstStyle/>
          <a:p>
            <a:pPr marL="342900" indent="-342900">
              <a:spcBef>
                <a:spcPts val="600"/>
              </a:spcBef>
              <a:spcAft>
                <a:spcPts val="600"/>
              </a:spcAft>
              <a:buFont typeface="Symbol" panose="05050102010706020507" pitchFamily="18" charset="2"/>
              <a:buChar char=""/>
            </a:pPr>
            <a:r>
              <a:rPr lang="en-US" sz="1400" dirty="0"/>
              <a:t>Department of Justice/Drug Enforcement Administration: </a:t>
            </a:r>
            <a:r>
              <a:rPr lang="en-US" sz="1400" i="1" u="sng" dirty="0">
                <a:hlinkClick r:id="rId3"/>
              </a:rPr>
              <a:t>Methamphetamine Drug Fact Sheet</a:t>
            </a:r>
            <a:r>
              <a:rPr lang="en-US" sz="1400" dirty="0"/>
              <a:t> (2020) </a:t>
            </a:r>
            <a:endParaRPr lang="en-US" sz="1400" dirty="0">
              <a:effectLst/>
              <a:ea typeface="Calibri" panose="020F0502020204030204" pitchFamily="34"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National Center on Substance Abuse and Child Welfare: </a:t>
            </a:r>
            <a:r>
              <a:rPr lang="en-US" sz="1400" i="1" dirty="0">
                <a:effectLst/>
                <a:ea typeface="Calibri" panose="020F0502020204030204" pitchFamily="34" charset="0"/>
                <a:cs typeface="Times New Roman" panose="02020603050405020304" pitchFamily="18" charset="0"/>
                <a:hlinkClick r:id="rId4"/>
              </a:rPr>
              <a:t>Children Affected by Methamphetamine Program: Implementation Progress and Performance Measure Report</a:t>
            </a:r>
            <a:r>
              <a:rPr lang="en-US" sz="1400" i="1" dirty="0">
                <a:effectLst/>
                <a:ea typeface="Calibri" panose="020F0502020204030204" pitchFamily="34" charset="0"/>
                <a:cs typeface="Times New Roman" panose="02020603050405020304" pitchFamily="18" charset="0"/>
              </a:rPr>
              <a:t> </a:t>
            </a:r>
            <a:r>
              <a:rPr lang="en-US" sz="1400" dirty="0">
                <a:effectLst/>
                <a:ea typeface="Calibri" panose="020F0502020204030204" pitchFamily="34" charset="0"/>
                <a:cs typeface="Times New Roman" panose="02020603050405020304" pitchFamily="18" charset="0"/>
              </a:rPr>
              <a:t>(2016) </a:t>
            </a: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National Center on Substance Abuse and Child Welfare: </a:t>
            </a:r>
            <a:r>
              <a:rPr lang="en-US" sz="1400" i="1" dirty="0">
                <a:effectLst/>
                <a:ea typeface="Calibri" panose="020F0502020204030204" pitchFamily="34" charset="0"/>
                <a:cs typeface="Times New Roman" panose="02020603050405020304" pitchFamily="18" charset="0"/>
                <a:hlinkClick r:id="rId5"/>
              </a:rPr>
              <a:t>How Using Contingency Management Can Support Families Affected by Substance Use Disorders Webinar</a:t>
            </a:r>
            <a:r>
              <a:rPr lang="en-US" sz="1400" i="1" dirty="0">
                <a:effectLst/>
                <a:ea typeface="Calibri" panose="020F0502020204030204" pitchFamily="34" charset="0"/>
                <a:cs typeface="Times New Roman" panose="02020603050405020304" pitchFamily="18" charset="0"/>
              </a:rPr>
              <a:t> </a:t>
            </a:r>
            <a:r>
              <a:rPr lang="en-US" sz="1400" dirty="0">
                <a:effectLst/>
                <a:ea typeface="Calibri" panose="020F0502020204030204" pitchFamily="34" charset="0"/>
                <a:cs typeface="Times New Roman" panose="02020603050405020304" pitchFamily="18" charset="0"/>
              </a:rPr>
              <a:t>(2022)</a:t>
            </a: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National Center on Substance Abuse and Child Welfare: </a:t>
            </a:r>
            <a:r>
              <a:rPr lang="en-US" sz="1400" i="1" dirty="0">
                <a:effectLst/>
                <a:ea typeface="Calibri" panose="020F0502020204030204" pitchFamily="34" charset="0"/>
                <a:cs typeface="Times New Roman" panose="02020603050405020304" pitchFamily="18" charset="0"/>
                <a:hlinkClick r:id="rId6"/>
              </a:rPr>
              <a:t>Strategies to Support Parents with Methamphetamine Use Disorder and Their Families</a:t>
            </a:r>
            <a:r>
              <a:rPr lang="en-US" sz="1400" dirty="0">
                <a:effectLst/>
                <a:ea typeface="Calibri" panose="020F0502020204030204" pitchFamily="34" charset="0"/>
                <a:cs typeface="Times New Roman" panose="02020603050405020304" pitchFamily="18" charset="0"/>
              </a:rPr>
              <a:t> (2022)</a:t>
            </a: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National Center on Substance Abuse and Child Welfare: </a:t>
            </a:r>
            <a:r>
              <a:rPr lang="en-US" sz="1400" i="1" dirty="0">
                <a:effectLst/>
                <a:ea typeface="Calibri" panose="020F0502020204030204" pitchFamily="34" charset="0"/>
                <a:cs typeface="Times New Roman" panose="02020603050405020304" pitchFamily="18" charset="0"/>
                <a:hlinkClick r:id="rId7"/>
              </a:rPr>
              <a:t>Supporting Children Affected by Parental Methamphetamine Use</a:t>
            </a:r>
            <a:r>
              <a:rPr lang="en-US" sz="1400" dirty="0">
                <a:effectLst/>
                <a:ea typeface="Calibri" panose="020F0502020204030204" pitchFamily="34" charset="0"/>
                <a:cs typeface="Times New Roman" panose="02020603050405020304" pitchFamily="18" charset="0"/>
              </a:rPr>
              <a:t> (2021)</a:t>
            </a: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National Center on Substance Abuse and Child Welfare: </a:t>
            </a:r>
            <a:r>
              <a:rPr lang="en-US" sz="1400" i="1" dirty="0">
                <a:effectLst/>
                <a:ea typeface="Calibri" panose="020F0502020204030204" pitchFamily="34" charset="0"/>
                <a:cs typeface="Times New Roman" panose="02020603050405020304" pitchFamily="18" charset="0"/>
                <a:hlinkClick r:id="rId8"/>
              </a:rPr>
              <a:t>Working with Adolescents: Practice Tips and Resource Guide</a:t>
            </a:r>
            <a:r>
              <a:rPr lang="en-US" sz="1400" dirty="0">
                <a:effectLst/>
                <a:ea typeface="Calibri" panose="020F0502020204030204" pitchFamily="34" charset="0"/>
                <a:cs typeface="Times New Roman" panose="02020603050405020304" pitchFamily="18" charset="0"/>
              </a:rPr>
              <a:t> (2021)</a:t>
            </a: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National Center on Substance Abuse and Child Welfare: </a:t>
            </a:r>
            <a:r>
              <a:rPr lang="en-US" sz="1400" i="1" dirty="0">
                <a:effectLst/>
                <a:ea typeface="Calibri" panose="020F0502020204030204" pitchFamily="34" charset="0"/>
                <a:cs typeface="Times New Roman" panose="02020603050405020304" pitchFamily="18" charset="0"/>
                <a:hlinkClick r:id="rId9"/>
              </a:rPr>
              <a:t>Child Welfare &amp; Planning for Safety: A Collaborative Approach for Families with Parental Substance Use Disorders and Child Welfare Involvement</a:t>
            </a:r>
            <a:r>
              <a:rPr lang="en-US" sz="1400" dirty="0">
                <a:effectLst/>
                <a:ea typeface="Calibri" panose="020F0502020204030204" pitchFamily="34" charset="0"/>
                <a:cs typeface="Times New Roman" panose="02020603050405020304" pitchFamily="18" charset="0"/>
              </a:rPr>
              <a:t> (2023)​​</a:t>
            </a: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National Center on Substance Abuse and Child Welfare: </a:t>
            </a:r>
            <a:r>
              <a:rPr lang="en-US" sz="1400" i="1" dirty="0">
                <a:effectLst/>
                <a:ea typeface="Calibri" panose="020F0502020204030204" pitchFamily="34" charset="0"/>
                <a:cs typeface="Times New Roman" panose="02020603050405020304" pitchFamily="18" charset="0"/>
                <a:hlinkClick r:id="rId10"/>
              </a:rPr>
              <a:t>Engagement and Safety Decision-Making in Substance Use Disorder Cases</a:t>
            </a:r>
            <a:r>
              <a:rPr lang="en-US" sz="1400" dirty="0">
                <a:effectLst/>
                <a:ea typeface="Calibri" panose="020F0502020204030204" pitchFamily="34" charset="0"/>
                <a:cs typeface="Times New Roman" panose="02020603050405020304" pitchFamily="18" charset="0"/>
              </a:rPr>
              <a:t> (2023)​</a:t>
            </a: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National Center on Substance Abuse and Child Welfare: </a:t>
            </a:r>
            <a:r>
              <a:rPr lang="en-US" sz="1400" i="1" dirty="0">
                <a:effectLst/>
                <a:ea typeface="Calibri" panose="020F0502020204030204" pitchFamily="34" charset="0"/>
                <a:cs typeface="Times New Roman" panose="02020603050405020304" pitchFamily="18" charset="0"/>
                <a:hlinkClick r:id="rId11"/>
              </a:rPr>
              <a:t>Identifying Safety and Protective Capacities for Families with Parental Substance Use Disorders and Child Welfare</a:t>
            </a:r>
            <a:r>
              <a:rPr lang="en-US" sz="1400" dirty="0">
                <a:effectLst/>
                <a:ea typeface="Calibri" panose="020F0502020204030204" pitchFamily="34" charset="0"/>
                <a:cs typeface="Times New Roman" panose="02020603050405020304" pitchFamily="18" charset="0"/>
              </a:rPr>
              <a:t> (2023)​​</a:t>
            </a: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National Center on Substance Abuse and Child Welfare: </a:t>
            </a:r>
            <a:r>
              <a:rPr lang="en-US" sz="1400" i="1" dirty="0">
                <a:effectLst/>
                <a:ea typeface="Calibri" panose="020F0502020204030204" pitchFamily="34" charset="0"/>
                <a:cs typeface="Times New Roman" panose="02020603050405020304" pitchFamily="18" charset="0"/>
                <a:hlinkClick r:id="rId12"/>
              </a:rPr>
              <a:t>Planning for Safety in Cases When Parental Substance Use Disorder is Present</a:t>
            </a:r>
            <a:r>
              <a:rPr lang="en-US" sz="1400" dirty="0">
                <a:effectLst/>
                <a:ea typeface="Calibri" panose="020F0502020204030204" pitchFamily="34" charset="0"/>
                <a:cs typeface="Times New Roman" panose="02020603050405020304" pitchFamily="18" charset="0"/>
              </a:rPr>
              <a:t> (2023)​</a:t>
            </a:r>
          </a:p>
        </p:txBody>
      </p:sp>
    </p:spTree>
    <p:extLst>
      <p:ext uri="{BB962C8B-B14F-4D97-AF65-F5344CB8AC3E}">
        <p14:creationId xmlns:p14="http://schemas.microsoft.com/office/powerpoint/2010/main" val="6749344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6152"/>
          </a:xfrm>
        </p:spPr>
        <p:txBody>
          <a:bodyPr>
            <a:normAutofit/>
          </a:bodyPr>
          <a:lstStyle/>
          <a:p>
            <a:r>
              <a:rPr lang="en-US" dirty="0"/>
              <a:t>Resources, 2 of 2 </a:t>
            </a:r>
          </a:p>
        </p:txBody>
      </p:sp>
      <p:sp>
        <p:nvSpPr>
          <p:cNvPr id="4" name="Content Placeholder 3"/>
          <p:cNvSpPr>
            <a:spLocks noGrp="1"/>
          </p:cNvSpPr>
          <p:nvPr>
            <p:ph idx="1"/>
          </p:nvPr>
        </p:nvSpPr>
        <p:spPr>
          <a:xfrm>
            <a:off x="615696" y="1456644"/>
            <a:ext cx="10960608" cy="4715416"/>
          </a:xfrm>
        </p:spPr>
        <p:txBody>
          <a:bodyPr>
            <a:noAutofit/>
          </a:bodyPr>
          <a:lstStyle/>
          <a:p>
            <a:pPr marL="34290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National Center on Substance Abuse and Child Welfare: </a:t>
            </a:r>
            <a:r>
              <a:rPr lang="en-US" sz="1400" i="1" dirty="0">
                <a:effectLst/>
                <a:ea typeface="Calibri" panose="020F0502020204030204" pitchFamily="34" charset="0"/>
                <a:cs typeface="Times New Roman" panose="02020603050405020304" pitchFamily="18" charset="0"/>
                <a:hlinkClick r:id="rId3"/>
              </a:rPr>
              <a:t>The Use of Peers and Recovery Specialists in Child Welfare Settings</a:t>
            </a:r>
            <a:r>
              <a:rPr lang="en-US" sz="1400" dirty="0">
                <a:effectLst/>
                <a:ea typeface="Calibri" panose="020F0502020204030204" pitchFamily="34" charset="0"/>
                <a:cs typeface="Times New Roman" panose="02020603050405020304" pitchFamily="18" charset="0"/>
              </a:rPr>
              <a:t> (2019)​</a:t>
            </a: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National Center on Substance Abuse and Child Welfare: </a:t>
            </a:r>
            <a:r>
              <a:rPr lang="en-US" sz="1400" i="1" dirty="0">
                <a:effectLst/>
                <a:ea typeface="Calibri" panose="020F0502020204030204" pitchFamily="34" charset="0"/>
                <a:cs typeface="Times New Roman" panose="02020603050405020304" pitchFamily="18" charset="0"/>
                <a:hlinkClick r:id="rId4"/>
              </a:rPr>
              <a:t>Understanding Engagement of Families Affected by Substance Use Disorders: Child Welfare Practice Tips</a:t>
            </a:r>
            <a:r>
              <a:rPr lang="en-US" sz="1400" dirty="0">
                <a:effectLst/>
                <a:ea typeface="Calibri" panose="020F0502020204030204" pitchFamily="34" charset="0"/>
                <a:cs typeface="Times New Roman" panose="02020603050405020304" pitchFamily="18" charset="0"/>
              </a:rPr>
              <a:t> (updated 2023)​​</a:t>
            </a: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National Center on Substance Abuse and Child Welfare: </a:t>
            </a:r>
            <a:r>
              <a:rPr lang="en-US" sz="1400" i="1" dirty="0">
                <a:effectLst/>
                <a:ea typeface="Calibri" panose="020F0502020204030204" pitchFamily="34" charset="0"/>
                <a:cs typeface="Times New Roman" panose="02020603050405020304" pitchFamily="18" charset="0"/>
                <a:hlinkClick r:id="rId5"/>
              </a:rPr>
              <a:t>Understanding Screening and Assessment of Substance Use Disorders —Child Welfare Practice Tips</a:t>
            </a:r>
            <a:r>
              <a:rPr lang="en-US" sz="1400" dirty="0">
                <a:effectLst/>
                <a:ea typeface="Calibri" panose="020F0502020204030204" pitchFamily="34" charset="0"/>
                <a:cs typeface="Times New Roman" panose="02020603050405020304" pitchFamily="18" charset="0"/>
              </a:rPr>
              <a:t> (updated 2022)​​</a:t>
            </a: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National Center on Substance Abuse and Child Welfare: </a:t>
            </a:r>
            <a:r>
              <a:rPr lang="en-US" sz="1400" i="1" dirty="0">
                <a:effectLst/>
                <a:ea typeface="Calibri" panose="020F0502020204030204" pitchFamily="34" charset="0"/>
                <a:cs typeface="Times New Roman" panose="02020603050405020304" pitchFamily="18" charset="0"/>
                <a:hlinkClick r:id="rId6"/>
              </a:rPr>
              <a:t>Understanding Substance Use Disorders —What Child Welfare Staff Need to Know</a:t>
            </a:r>
            <a:r>
              <a:rPr lang="en-US" sz="1400" dirty="0">
                <a:effectLst/>
                <a:ea typeface="Calibri" panose="020F0502020204030204" pitchFamily="34" charset="0"/>
                <a:cs typeface="Times New Roman" panose="02020603050405020304" pitchFamily="18" charset="0"/>
              </a:rPr>
              <a:t> (updated 2022)​​</a:t>
            </a: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National Institute on Drug Abuse: </a:t>
            </a:r>
            <a:r>
              <a:rPr lang="en-US" sz="1400" i="1" dirty="0">
                <a:effectLst/>
                <a:ea typeface="Calibri" panose="020F0502020204030204" pitchFamily="34" charset="0"/>
                <a:cs typeface="Times New Roman" panose="02020603050405020304" pitchFamily="18" charset="0"/>
                <a:hlinkClick r:id="rId7"/>
              </a:rPr>
              <a:t>Methamphetamine Drug Facts</a:t>
            </a:r>
            <a:r>
              <a:rPr lang="en-US" sz="1400" dirty="0">
                <a:effectLst/>
                <a:ea typeface="Calibri" panose="020F0502020204030204" pitchFamily="34" charset="0"/>
                <a:cs typeface="Times New Roman" panose="02020603050405020304" pitchFamily="18" charset="0"/>
              </a:rPr>
              <a:t> (2019)</a:t>
            </a: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Substance Abuse and Mental Health Services Administration: </a:t>
            </a:r>
            <a:r>
              <a:rPr lang="en-US" sz="1400" i="1" dirty="0">
                <a:effectLst/>
                <a:ea typeface="Calibri" panose="020F0502020204030204" pitchFamily="34" charset="0"/>
                <a:cs typeface="Times New Roman" panose="02020603050405020304" pitchFamily="18" charset="0"/>
                <a:hlinkClick r:id="rId8"/>
              </a:rPr>
              <a:t>Evidence-Based Resource Guide Series: Treatment of Stimulant Disorders</a:t>
            </a:r>
            <a:r>
              <a:rPr lang="en-US" sz="1400" dirty="0">
                <a:effectLst/>
                <a:ea typeface="Calibri" panose="020F0502020204030204" pitchFamily="34" charset="0"/>
                <a:cs typeface="Times New Roman" panose="02020603050405020304" pitchFamily="18" charset="0"/>
              </a:rPr>
              <a:t> (2020)</a:t>
            </a: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Substance Abuse and Mental Health Services Administration: </a:t>
            </a:r>
            <a:r>
              <a:rPr lang="en-US" sz="1400" i="1" dirty="0">
                <a:effectLst/>
                <a:ea typeface="Calibri" panose="020F0502020204030204" pitchFamily="34" charset="0"/>
                <a:cs typeface="Times New Roman" panose="02020603050405020304" pitchFamily="18" charset="0"/>
                <a:hlinkClick r:id="rId9"/>
              </a:rPr>
              <a:t>Tips for Teens: The Truth About Methamphetamine</a:t>
            </a:r>
            <a:r>
              <a:rPr lang="en-US" sz="1400" dirty="0">
                <a:effectLst/>
                <a:ea typeface="Calibri" panose="020F0502020204030204" pitchFamily="34" charset="0"/>
                <a:cs typeface="Times New Roman" panose="02020603050405020304" pitchFamily="18" charset="0"/>
              </a:rPr>
              <a:t> (2018)</a:t>
            </a: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Substance Abuse and Mental Health Services Administration: </a:t>
            </a:r>
            <a:r>
              <a:rPr lang="en-US" sz="1400" i="1" dirty="0">
                <a:effectLst/>
                <a:ea typeface="Calibri" panose="020F0502020204030204" pitchFamily="34" charset="0"/>
                <a:cs typeface="Times New Roman" panose="02020603050405020304" pitchFamily="18" charset="0"/>
                <a:hlinkClick r:id="rId10"/>
              </a:rPr>
              <a:t>Treatment Improvement Protocol (TIP) 33: Treatment for Stimulant Use Disorders</a:t>
            </a:r>
            <a:r>
              <a:rPr lang="en-US" sz="1400" dirty="0">
                <a:effectLs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1279289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B37F5C7-0A0A-6ECF-BD28-96106A113809}"/>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alphaModFix amt="35000"/>
            <a:extLst>
              <a:ext uri="{28A0092B-C50C-407E-A947-70E740481C1C}">
                <a14:useLocalDpi xmlns:a14="http://schemas.microsoft.com/office/drawing/2010/main" val="0"/>
              </a:ext>
            </a:extLst>
          </a:blip>
          <a:srcRect t="44098" b="5997"/>
          <a:stretch/>
        </p:blipFill>
        <p:spPr>
          <a:xfrm>
            <a:off x="0" y="0"/>
            <a:ext cx="12192000" cy="6858000"/>
          </a:xfrm>
        </p:spPr>
      </p:pic>
      <p:sp>
        <p:nvSpPr>
          <p:cNvPr id="7" name="Rectangle 6">
            <a:extLst>
              <a:ext uri="{FF2B5EF4-FFF2-40B4-BE49-F238E27FC236}">
                <a16:creationId xmlns:a16="http://schemas.microsoft.com/office/drawing/2014/main" id="{D540CB2E-58EB-19A1-DDF9-551985FFBEB7}"/>
              </a:ext>
              <a:ext uri="{C183D7F6-B498-43B3-948B-1728B52AA6E4}">
                <adec:decorative xmlns:adec="http://schemas.microsoft.com/office/drawing/2017/decorative" val="1"/>
              </a:ext>
            </a:extLst>
          </p:cNvPr>
          <p:cNvSpPr/>
          <p:nvPr/>
        </p:nvSpPr>
        <p:spPr>
          <a:xfrm>
            <a:off x="497967" y="441108"/>
            <a:ext cx="11068050" cy="5975784"/>
          </a:xfrm>
          <a:prstGeom prst="rect">
            <a:avLst/>
          </a:prstGeom>
          <a:solidFill>
            <a:schemeClr val="tx2">
              <a:alpha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27EF1FE8-DBF6-DE7E-4A23-E58635000684}"/>
              </a:ext>
            </a:extLst>
          </p:cNvPr>
          <p:cNvSpPr>
            <a:spLocks noGrp="1"/>
          </p:cNvSpPr>
          <p:nvPr>
            <p:ph type="title"/>
          </p:nvPr>
        </p:nvSpPr>
        <p:spPr>
          <a:xfrm>
            <a:off x="1122426" y="1223978"/>
            <a:ext cx="9947148" cy="1124712"/>
          </a:xfrm>
          <a:noFill/>
          <a:scene3d>
            <a:camera prst="orthographicFront">
              <a:rot lat="0" lon="0" rev="0"/>
            </a:camera>
            <a:lightRig rig="glow" dir="t">
              <a:rot lat="0" lon="0" rev="4800000"/>
            </a:lightRig>
          </a:scene3d>
        </p:spPr>
        <p:txBody>
          <a:bodyPr vert="horz" lIns="91440" tIns="45720" rIns="91440" bIns="45720" rtlCol="0" anchor="ctr">
            <a:noAutofit/>
          </a:bodyPr>
          <a:lstStyle/>
          <a:p>
            <a:pPr lvl="1" algn="ctr" rtl="0">
              <a:lnSpc>
                <a:spcPct val="90000"/>
              </a:lnSpc>
              <a:spcBef>
                <a:spcPct val="0"/>
              </a:spcBef>
            </a:pPr>
            <a:r>
              <a:rPr lang="en-US" sz="3600" kern="1200" dirty="0">
                <a:solidFill>
                  <a:schemeClr val="bg1"/>
                </a:solidFill>
                <a:latin typeface="+mj-lt"/>
                <a:ea typeface="+mj-ea"/>
                <a:cs typeface="+mj-cs"/>
              </a:rPr>
              <a:t>Slang Terms That Describe </a:t>
            </a:r>
            <a:br>
              <a:rPr lang="en-US" sz="3600" kern="1200" dirty="0">
                <a:solidFill>
                  <a:schemeClr val="bg1"/>
                </a:solidFill>
                <a:latin typeface="+mj-lt"/>
                <a:ea typeface="+mj-ea"/>
                <a:cs typeface="+mj-cs"/>
              </a:rPr>
            </a:br>
            <a:r>
              <a:rPr lang="en-US" sz="3600" kern="1200" dirty="0">
                <a:solidFill>
                  <a:schemeClr val="bg1"/>
                </a:solidFill>
                <a:latin typeface="+mj-lt"/>
                <a:ea typeface="+mj-ea"/>
                <a:cs typeface="+mj-cs"/>
              </a:rPr>
              <a:t>the Act of Using Methamphetamine</a:t>
            </a:r>
          </a:p>
        </p:txBody>
      </p:sp>
      <p:sp>
        <p:nvSpPr>
          <p:cNvPr id="15" name="Content Placeholder 14">
            <a:extLst>
              <a:ext uri="{FF2B5EF4-FFF2-40B4-BE49-F238E27FC236}">
                <a16:creationId xmlns:a16="http://schemas.microsoft.com/office/drawing/2014/main" id="{9F56F82E-7D20-9B23-3F61-82D92A20753C}"/>
              </a:ext>
            </a:extLst>
          </p:cNvPr>
          <p:cNvSpPr>
            <a:spLocks noGrp="1"/>
          </p:cNvSpPr>
          <p:nvPr>
            <p:ph sz="quarter" idx="11"/>
          </p:nvPr>
        </p:nvSpPr>
        <p:spPr>
          <a:xfrm>
            <a:off x="2680475" y="2798296"/>
            <a:ext cx="8254225" cy="2192804"/>
          </a:xfrm>
          <a:prstGeom prst="rect">
            <a:avLst/>
          </a:prstGeom>
        </p:spPr>
        <p:txBody>
          <a:bodyPr vert="horz" lIns="91440" tIns="45720" rIns="91440" bIns="45720" numCol="2" rtlCol="0" anchor="ctr">
            <a:normAutofit/>
          </a:bodyPr>
          <a:lstStyle/>
          <a:p>
            <a:pPr marL="342900" lvl="1" indent="-342900">
              <a:spcBef>
                <a:spcPts val="600"/>
              </a:spcBef>
              <a:spcAft>
                <a:spcPts val="600"/>
              </a:spcAft>
            </a:pPr>
            <a:r>
              <a:rPr lang="en-US" sz="2400" dirty="0">
                <a:solidFill>
                  <a:schemeClr val="bg1"/>
                </a:solidFill>
              </a:rPr>
              <a:t>Getting geared up</a:t>
            </a:r>
          </a:p>
          <a:p>
            <a:pPr marL="342900" lvl="1" indent="-342900">
              <a:spcBef>
                <a:spcPts val="600"/>
              </a:spcBef>
              <a:spcAft>
                <a:spcPts val="600"/>
              </a:spcAft>
            </a:pPr>
            <a:r>
              <a:rPr lang="en-US" sz="2400" dirty="0">
                <a:solidFill>
                  <a:schemeClr val="bg1"/>
                </a:solidFill>
              </a:rPr>
              <a:t>Chicken flipping</a:t>
            </a:r>
          </a:p>
          <a:p>
            <a:pPr marL="342900" lvl="1" indent="-342900">
              <a:spcBef>
                <a:spcPts val="600"/>
              </a:spcBef>
              <a:spcAft>
                <a:spcPts val="600"/>
              </a:spcAft>
            </a:pPr>
            <a:r>
              <a:rPr lang="en-US" sz="2400" dirty="0">
                <a:solidFill>
                  <a:schemeClr val="bg1"/>
                </a:solidFill>
              </a:rPr>
              <a:t>Hot rolling</a:t>
            </a:r>
          </a:p>
          <a:p>
            <a:pPr marL="342900" lvl="1" indent="-342900">
              <a:spcBef>
                <a:spcPts val="600"/>
              </a:spcBef>
              <a:spcAft>
                <a:spcPts val="600"/>
              </a:spcAft>
            </a:pPr>
            <a:r>
              <a:rPr lang="en-US" sz="2400" dirty="0">
                <a:solidFill>
                  <a:schemeClr val="bg1"/>
                </a:solidFill>
              </a:rPr>
              <a:t>Getting fried or foiled</a:t>
            </a:r>
          </a:p>
          <a:p>
            <a:pPr marL="342900" lvl="1" indent="-342900">
              <a:spcBef>
                <a:spcPts val="600"/>
              </a:spcBef>
              <a:spcAft>
                <a:spcPts val="600"/>
              </a:spcAft>
            </a:pPr>
            <a:r>
              <a:rPr lang="en-US" sz="2400" dirty="0">
                <a:solidFill>
                  <a:schemeClr val="bg1"/>
                </a:solidFill>
              </a:rPr>
              <a:t>Tweaking</a:t>
            </a:r>
          </a:p>
          <a:p>
            <a:pPr marL="342900" lvl="1" indent="-342900">
              <a:spcBef>
                <a:spcPts val="600"/>
              </a:spcBef>
              <a:spcAft>
                <a:spcPts val="600"/>
              </a:spcAft>
            </a:pPr>
            <a:r>
              <a:rPr lang="en-US" sz="2400" dirty="0">
                <a:solidFill>
                  <a:schemeClr val="bg1"/>
                </a:solidFill>
              </a:rPr>
              <a:t>Zooming</a:t>
            </a:r>
          </a:p>
          <a:p>
            <a:pPr marL="342900" lvl="1" indent="-342900">
              <a:spcBef>
                <a:spcPts val="600"/>
              </a:spcBef>
            </a:pPr>
            <a:r>
              <a:rPr lang="en-US" sz="2400" dirty="0">
                <a:solidFill>
                  <a:schemeClr val="bg1"/>
                </a:solidFill>
              </a:rPr>
              <a:t>Getting scattered </a:t>
            </a:r>
          </a:p>
          <a:p>
            <a:pPr marL="342900" lvl="1" indent="0">
              <a:spcBef>
                <a:spcPts val="0"/>
              </a:spcBef>
              <a:buNone/>
            </a:pPr>
            <a:r>
              <a:rPr lang="en-US" sz="2400" dirty="0">
                <a:solidFill>
                  <a:schemeClr val="bg1"/>
                </a:solidFill>
              </a:rPr>
              <a:t>or spun out</a:t>
            </a:r>
          </a:p>
        </p:txBody>
      </p:sp>
      <p:cxnSp>
        <p:nvCxnSpPr>
          <p:cNvPr id="3" name="Straight Connector 2">
            <a:extLst>
              <a:ext uri="{FF2B5EF4-FFF2-40B4-BE49-F238E27FC236}">
                <a16:creationId xmlns:a16="http://schemas.microsoft.com/office/drawing/2014/main" id="{5572C135-BFB1-82F8-D6DE-E41191BE88C8}"/>
              </a:ext>
              <a:ext uri="{C183D7F6-B498-43B3-948B-1728B52AA6E4}">
                <adec:decorative xmlns:adec="http://schemas.microsoft.com/office/drawing/2017/decorative" val="1"/>
              </a:ext>
            </a:extLst>
          </p:cNvPr>
          <p:cNvCxnSpPr/>
          <p:nvPr/>
        </p:nvCxnSpPr>
        <p:spPr>
          <a:xfrm>
            <a:off x="1876425" y="2430430"/>
            <a:ext cx="84391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330854EF-B8AF-CD74-6815-20B0C72BF340}"/>
              </a:ext>
            </a:extLst>
          </p:cNvPr>
          <p:cNvSpPr>
            <a:spLocks noGrp="1"/>
          </p:cNvSpPr>
          <p:nvPr>
            <p:ph type="ftr" sz="quarter" idx="10"/>
          </p:nvPr>
        </p:nvSpPr>
        <p:spPr>
          <a:xfrm>
            <a:off x="5928360" y="6486525"/>
            <a:ext cx="5718048" cy="371475"/>
          </a:xfrm>
        </p:spPr>
        <p:txBody>
          <a:bodyPr/>
          <a:lstStyle/>
          <a:p>
            <a:r>
              <a:rPr lang="en-US">
                <a:solidFill>
                  <a:schemeClr val="tx1"/>
                </a:solidFill>
                <a:cs typeface="Arial"/>
              </a:rPr>
              <a:t>(U.S. Drug Enforcement Administration, 2020; American Addiction Centers, 2023)</a:t>
            </a:r>
          </a:p>
        </p:txBody>
      </p:sp>
    </p:spTree>
    <p:extLst>
      <p:ext uri="{BB962C8B-B14F-4D97-AF65-F5344CB8AC3E}">
        <p14:creationId xmlns:p14="http://schemas.microsoft.com/office/powerpoint/2010/main" val="591161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B4C60029-F554-20E8-1EBE-C6EA4894E397}"/>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alphaModFix amt="35000"/>
            <a:extLst>
              <a:ext uri="{28A0092B-C50C-407E-A947-70E740481C1C}">
                <a14:useLocalDpi xmlns:a14="http://schemas.microsoft.com/office/drawing/2010/main" val="0"/>
              </a:ext>
            </a:extLst>
          </a:blip>
          <a:srcRect l="7223" t="1707" r="13075" b="1354"/>
          <a:stretch/>
        </p:blipFill>
        <p:spPr>
          <a:xfrm>
            <a:off x="0" y="-85727"/>
            <a:ext cx="12192000" cy="7029450"/>
          </a:xfrm>
        </p:spPr>
      </p:pic>
      <p:sp>
        <p:nvSpPr>
          <p:cNvPr id="19" name="Rectangle 18">
            <a:extLst>
              <a:ext uri="{FF2B5EF4-FFF2-40B4-BE49-F238E27FC236}">
                <a16:creationId xmlns:a16="http://schemas.microsoft.com/office/drawing/2014/main" id="{999B3E09-816C-09D2-151D-D26C87DD6908}"/>
              </a:ext>
              <a:ext uri="{C183D7F6-B498-43B3-948B-1728B52AA6E4}">
                <adec:decorative xmlns:adec="http://schemas.microsoft.com/office/drawing/2017/decorative" val="1"/>
              </a:ext>
            </a:extLst>
          </p:cNvPr>
          <p:cNvSpPr/>
          <p:nvPr/>
        </p:nvSpPr>
        <p:spPr>
          <a:xfrm>
            <a:off x="561975" y="412316"/>
            <a:ext cx="11068050" cy="5975784"/>
          </a:xfrm>
          <a:prstGeom prst="rect">
            <a:avLst/>
          </a:prstGeom>
          <a:solidFill>
            <a:schemeClr val="tx2">
              <a:alpha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27EF1FE8-DBF6-DE7E-4A23-E58635000684}"/>
              </a:ext>
            </a:extLst>
          </p:cNvPr>
          <p:cNvSpPr>
            <a:spLocks noGrp="1"/>
          </p:cNvSpPr>
          <p:nvPr>
            <p:ph type="title"/>
          </p:nvPr>
        </p:nvSpPr>
        <p:spPr>
          <a:xfrm>
            <a:off x="1255776" y="1173552"/>
            <a:ext cx="9680448" cy="1216152"/>
          </a:xfrm>
          <a:noFill/>
          <a:scene3d>
            <a:camera prst="orthographicFront">
              <a:rot lat="0" lon="0" rev="0"/>
            </a:camera>
            <a:lightRig rig="glow" dir="t">
              <a:rot lat="0" lon="0" rev="4800000"/>
            </a:lightRig>
          </a:scene3d>
        </p:spPr>
        <p:txBody>
          <a:bodyPr vert="horz" lIns="91440" tIns="45720" rIns="91440" bIns="45720" rtlCol="0" anchor="b">
            <a:normAutofit/>
          </a:bodyPr>
          <a:lstStyle/>
          <a:p>
            <a:pPr lvl="1" algn="ctr" rtl="0">
              <a:lnSpc>
                <a:spcPct val="90000"/>
              </a:lnSpc>
              <a:spcBef>
                <a:spcPct val="0"/>
              </a:spcBef>
            </a:pPr>
            <a:r>
              <a:rPr lang="en-US" sz="3600" kern="1200" dirty="0">
                <a:solidFill>
                  <a:schemeClr val="bg1"/>
                </a:solidFill>
                <a:latin typeface="+mj-lt"/>
                <a:ea typeface="+mj-ea"/>
                <a:cs typeface="+mj-cs"/>
              </a:rPr>
              <a:t>Slang Terms for Combining </a:t>
            </a:r>
            <a:br>
              <a:rPr lang="en-US" sz="3600" kern="1200" dirty="0">
                <a:solidFill>
                  <a:schemeClr val="bg1"/>
                </a:solidFill>
                <a:latin typeface="+mj-lt"/>
                <a:ea typeface="+mj-ea"/>
                <a:cs typeface="+mj-cs"/>
              </a:rPr>
            </a:br>
            <a:r>
              <a:rPr lang="en-US" sz="3600" kern="1200" dirty="0">
                <a:solidFill>
                  <a:schemeClr val="bg1"/>
                </a:solidFill>
                <a:latin typeface="+mj-lt"/>
                <a:ea typeface="+mj-ea"/>
                <a:cs typeface="+mj-cs"/>
              </a:rPr>
              <a:t>Methamphetamine with Other Illicit Drugs</a:t>
            </a:r>
          </a:p>
        </p:txBody>
      </p:sp>
      <p:sp>
        <p:nvSpPr>
          <p:cNvPr id="15" name="Content Placeholder 14">
            <a:extLst>
              <a:ext uri="{FF2B5EF4-FFF2-40B4-BE49-F238E27FC236}">
                <a16:creationId xmlns:a16="http://schemas.microsoft.com/office/drawing/2014/main" id="{9F56F82E-7D20-9B23-3F61-82D92A20753C}"/>
              </a:ext>
            </a:extLst>
          </p:cNvPr>
          <p:cNvSpPr>
            <a:spLocks noGrp="1"/>
          </p:cNvSpPr>
          <p:nvPr>
            <p:ph idx="1"/>
          </p:nvPr>
        </p:nvSpPr>
        <p:spPr>
          <a:xfrm>
            <a:off x="1895475" y="2760157"/>
            <a:ext cx="6721602" cy="2739118"/>
          </a:xfrm>
          <a:prstGeom prst="rect">
            <a:avLst/>
          </a:prstGeom>
        </p:spPr>
        <p:txBody>
          <a:bodyPr vert="horz" lIns="91440" tIns="45720" rIns="91440" bIns="45720" numCol="1" rtlCol="0">
            <a:noAutofit/>
          </a:bodyPr>
          <a:lstStyle/>
          <a:p>
            <a:pPr marL="1028700" lvl="1">
              <a:spcBef>
                <a:spcPts val="600"/>
              </a:spcBef>
              <a:spcAft>
                <a:spcPts val="600"/>
              </a:spcAft>
            </a:pPr>
            <a:r>
              <a:rPr lang="en-US" sz="2400" dirty="0">
                <a:solidFill>
                  <a:schemeClr val="bg1"/>
                </a:solidFill>
              </a:rPr>
              <a:t>Fire</a:t>
            </a:r>
          </a:p>
          <a:p>
            <a:pPr marL="1028700" lvl="1">
              <a:spcBef>
                <a:spcPts val="600"/>
              </a:spcBef>
              <a:spcAft>
                <a:spcPts val="600"/>
              </a:spcAft>
            </a:pPr>
            <a:r>
              <a:rPr lang="en-US" sz="2400" dirty="0">
                <a:solidFill>
                  <a:schemeClr val="bg1"/>
                </a:solidFill>
              </a:rPr>
              <a:t>Twisters</a:t>
            </a:r>
          </a:p>
          <a:p>
            <a:pPr marL="1028700" lvl="1">
              <a:spcBef>
                <a:spcPts val="600"/>
              </a:spcBef>
              <a:spcAft>
                <a:spcPts val="600"/>
              </a:spcAft>
            </a:pPr>
            <a:r>
              <a:rPr lang="en-US" sz="2400" dirty="0">
                <a:solidFill>
                  <a:schemeClr val="bg1"/>
                </a:solidFill>
              </a:rPr>
              <a:t>Hugs and kisses</a:t>
            </a:r>
          </a:p>
          <a:p>
            <a:pPr marL="1028700" lvl="1">
              <a:spcBef>
                <a:spcPts val="600"/>
              </a:spcBef>
              <a:spcAft>
                <a:spcPts val="600"/>
              </a:spcAft>
            </a:pPr>
            <a:r>
              <a:rPr lang="en-US" sz="2400" dirty="0">
                <a:solidFill>
                  <a:schemeClr val="bg1"/>
                </a:solidFill>
              </a:rPr>
              <a:t>Party and play</a:t>
            </a:r>
          </a:p>
        </p:txBody>
      </p:sp>
      <p:cxnSp>
        <p:nvCxnSpPr>
          <p:cNvPr id="20" name="Straight Connector 19">
            <a:extLst>
              <a:ext uri="{FF2B5EF4-FFF2-40B4-BE49-F238E27FC236}">
                <a16:creationId xmlns:a16="http://schemas.microsoft.com/office/drawing/2014/main" id="{969DC760-F26A-B4B8-BDC0-52613217C16C}"/>
              </a:ext>
              <a:ext uri="{C183D7F6-B498-43B3-948B-1728B52AA6E4}">
                <adec:decorative xmlns:adec="http://schemas.microsoft.com/office/drawing/2017/decorative" val="1"/>
              </a:ext>
            </a:extLst>
          </p:cNvPr>
          <p:cNvCxnSpPr/>
          <p:nvPr/>
        </p:nvCxnSpPr>
        <p:spPr>
          <a:xfrm>
            <a:off x="1876425" y="2430430"/>
            <a:ext cx="84391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2EA20F98-22E5-7AA9-304E-D6ABCC23D5AD}"/>
              </a:ext>
            </a:extLst>
          </p:cNvPr>
          <p:cNvSpPr>
            <a:spLocks noGrp="1"/>
          </p:cNvSpPr>
          <p:nvPr>
            <p:ph type="ftr" sz="quarter" idx="16"/>
          </p:nvPr>
        </p:nvSpPr>
        <p:spPr>
          <a:xfrm>
            <a:off x="6004560" y="6486525"/>
            <a:ext cx="5654040" cy="231301"/>
          </a:xfrm>
        </p:spPr>
        <p:txBody>
          <a:bodyPr/>
          <a:lstStyle/>
          <a:p>
            <a:r>
              <a:rPr lang="en-US" dirty="0">
                <a:solidFill>
                  <a:schemeClr val="tx1"/>
                </a:solidFill>
                <a:cs typeface="Arial"/>
              </a:rPr>
              <a:t>(U.S. Drug Enforcement Administration, 2020; American Addiction Centers, 2023)</a:t>
            </a:r>
          </a:p>
        </p:txBody>
      </p:sp>
    </p:spTree>
    <p:extLst>
      <p:ext uri="{BB962C8B-B14F-4D97-AF65-F5344CB8AC3E}">
        <p14:creationId xmlns:p14="http://schemas.microsoft.com/office/powerpoint/2010/main" val="534596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C411B7-B37B-D346-78D8-97ED92866F97}"/>
            </a:ext>
          </a:extLst>
        </p:cNvPr>
        <p:cNvGrpSpPr/>
        <p:nvPr/>
      </p:nvGrpSpPr>
      <p:grpSpPr>
        <a:xfrm>
          <a:off x="0" y="0"/>
          <a:ext cx="0" cy="0"/>
          <a:chOff x="0" y="0"/>
          <a:chExt cx="0" cy="0"/>
        </a:xfrm>
      </p:grpSpPr>
      <p:sp>
        <p:nvSpPr>
          <p:cNvPr id="16" name="Flowchart: Process 15">
            <a:extLst>
              <a:ext uri="{FF2B5EF4-FFF2-40B4-BE49-F238E27FC236}">
                <a16:creationId xmlns:a16="http://schemas.microsoft.com/office/drawing/2014/main" id="{05DB6945-3198-A054-2AF5-74ECCF66BE7E}"/>
              </a:ext>
              <a:ext uri="{C183D7F6-B498-43B3-948B-1728B52AA6E4}">
                <adec:decorative xmlns:adec="http://schemas.microsoft.com/office/drawing/2017/decorative" val="1"/>
              </a:ext>
            </a:extLst>
          </p:cNvPr>
          <p:cNvSpPr/>
          <p:nvPr/>
        </p:nvSpPr>
        <p:spPr>
          <a:xfrm>
            <a:off x="4142173" y="1788067"/>
            <a:ext cx="3877645" cy="1216152"/>
          </a:xfrm>
          <a:prstGeom prst="flowChartProcess">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Process 16">
            <a:extLst>
              <a:ext uri="{FF2B5EF4-FFF2-40B4-BE49-F238E27FC236}">
                <a16:creationId xmlns:a16="http://schemas.microsoft.com/office/drawing/2014/main" id="{35DAAC7B-6428-BFF0-EA06-8E9487CA872C}"/>
              </a:ext>
              <a:ext uri="{C183D7F6-B498-43B3-948B-1728B52AA6E4}">
                <adec:decorative xmlns:adec="http://schemas.microsoft.com/office/drawing/2017/decorative" val="1"/>
              </a:ext>
            </a:extLst>
          </p:cNvPr>
          <p:cNvSpPr/>
          <p:nvPr/>
        </p:nvSpPr>
        <p:spPr>
          <a:xfrm>
            <a:off x="8287011" y="1788067"/>
            <a:ext cx="3877645" cy="1216152"/>
          </a:xfrm>
          <a:prstGeom prst="flowChartProcess">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Process 14">
            <a:extLst>
              <a:ext uri="{FF2B5EF4-FFF2-40B4-BE49-F238E27FC236}">
                <a16:creationId xmlns:a16="http://schemas.microsoft.com/office/drawing/2014/main" id="{A95C9B82-62CD-3E71-7330-F22B82DFC0E2}"/>
              </a:ext>
              <a:ext uri="{C183D7F6-B498-43B3-948B-1728B52AA6E4}">
                <adec:decorative xmlns:adec="http://schemas.microsoft.com/office/drawing/2017/decorative" val="1"/>
              </a:ext>
            </a:extLst>
          </p:cNvPr>
          <p:cNvSpPr/>
          <p:nvPr/>
        </p:nvSpPr>
        <p:spPr>
          <a:xfrm>
            <a:off x="-2665" y="1790584"/>
            <a:ext cx="3877645" cy="1213635"/>
          </a:xfrm>
          <a:prstGeom prst="flowChartProcess">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73DA06-8ED0-E85D-8E54-82C9D0E6C5E8}"/>
              </a:ext>
            </a:extLst>
          </p:cNvPr>
          <p:cNvSpPr>
            <a:spLocks noGrp="1"/>
          </p:cNvSpPr>
          <p:nvPr>
            <p:ph type="title"/>
          </p:nvPr>
        </p:nvSpPr>
        <p:spPr>
          <a:xfrm>
            <a:off x="0" y="0"/>
            <a:ext cx="12192000" cy="1563156"/>
          </a:xfrm>
          <a:gradFill flip="none" rotWithShape="1">
            <a:gsLst>
              <a:gs pos="0">
                <a:schemeClr val="accent3">
                  <a:lumMod val="50000"/>
                </a:schemeClr>
              </a:gs>
              <a:gs pos="34000">
                <a:schemeClr val="accent1"/>
              </a:gs>
              <a:gs pos="100000">
                <a:schemeClr val="accent1">
                  <a:lumMod val="60000"/>
                </a:schemeClr>
              </a:gs>
            </a:gsLst>
            <a:lin ang="10800000" scaled="1"/>
            <a:tileRect/>
          </a:gradFill>
        </p:spPr>
        <p:txBody>
          <a:bodyPr anchor="ctr"/>
          <a:lstStyle/>
          <a:p>
            <a:pPr>
              <a:spcBef>
                <a:spcPts val="600"/>
              </a:spcBef>
            </a:pPr>
            <a:r>
              <a:rPr lang="en-US" sz="4400" b="1" dirty="0"/>
              <a:t>Methamphetamine 101</a:t>
            </a:r>
          </a:p>
        </p:txBody>
      </p:sp>
      <p:sp>
        <p:nvSpPr>
          <p:cNvPr id="3" name="Content Placeholder 2">
            <a:extLst>
              <a:ext uri="{FF2B5EF4-FFF2-40B4-BE49-F238E27FC236}">
                <a16:creationId xmlns:a16="http://schemas.microsoft.com/office/drawing/2014/main" id="{A12F6E1A-4FF6-776B-52D1-EA743E9C763A}"/>
              </a:ext>
            </a:extLst>
          </p:cNvPr>
          <p:cNvSpPr>
            <a:spLocks noGrp="1"/>
          </p:cNvSpPr>
          <p:nvPr>
            <p:ph idx="1"/>
          </p:nvPr>
        </p:nvSpPr>
        <p:spPr>
          <a:xfrm>
            <a:off x="-3738" y="1788069"/>
            <a:ext cx="3886200" cy="4453604"/>
          </a:xfrm>
          <a:solidFill>
            <a:schemeClr val="tx2">
              <a:alpha val="85000"/>
            </a:schemeClr>
          </a:solidFill>
        </p:spPr>
        <p:txBody>
          <a:bodyPr lIns="0" tIns="548640" rIns="0" anchor="t"/>
          <a:lstStyle/>
          <a:p>
            <a:pPr marL="0" indent="0" algn="ctr">
              <a:lnSpc>
                <a:spcPct val="100000"/>
              </a:lnSpc>
              <a:spcBef>
                <a:spcPts val="0"/>
              </a:spcBef>
              <a:spcAft>
                <a:spcPts val="2400"/>
              </a:spcAft>
              <a:buNone/>
            </a:pPr>
            <a:r>
              <a:rPr lang="en-US" sz="3200" b="1" dirty="0">
                <a:solidFill>
                  <a:schemeClr val="bg1"/>
                </a:solidFill>
                <a:latin typeface="+mj-lt"/>
                <a:cs typeface="Calibri" panose="020F0502020204030204" pitchFamily="34" charset="0"/>
              </a:rPr>
              <a:t>DRUG TYPE</a:t>
            </a:r>
          </a:p>
          <a:p>
            <a:pPr lvl="1">
              <a:lnSpc>
                <a:spcPct val="100000"/>
              </a:lnSpc>
              <a:spcBef>
                <a:spcPts val="0"/>
              </a:spcBef>
            </a:pPr>
            <a:r>
              <a:rPr lang="en-US" sz="2400" b="1" dirty="0">
                <a:solidFill>
                  <a:schemeClr val="bg1"/>
                </a:solidFill>
                <a:cs typeface="Calibri" panose="020F0502020204030204" pitchFamily="34" charset="0"/>
              </a:rPr>
              <a:t>Stimulant</a:t>
            </a:r>
          </a:p>
          <a:p>
            <a:pPr lvl="1">
              <a:lnSpc>
                <a:spcPct val="100000"/>
              </a:lnSpc>
              <a:spcBef>
                <a:spcPts val="0"/>
              </a:spcBef>
            </a:pPr>
            <a:r>
              <a:rPr lang="en-US" sz="2400" b="1" dirty="0">
                <a:solidFill>
                  <a:schemeClr val="bg1"/>
                </a:solidFill>
                <a:cs typeface="Calibri" panose="020F0502020204030204" pitchFamily="34" charset="0"/>
              </a:rPr>
              <a:t>Schedule II-</a:t>
            </a:r>
          </a:p>
          <a:p>
            <a:pPr lvl="1" indent="0">
              <a:lnSpc>
                <a:spcPct val="100000"/>
              </a:lnSpc>
              <a:spcBef>
                <a:spcPts val="0"/>
              </a:spcBef>
              <a:buNone/>
            </a:pPr>
            <a:r>
              <a:rPr lang="en-US" sz="2400" b="1" dirty="0">
                <a:solidFill>
                  <a:schemeClr val="bg1"/>
                </a:solidFill>
                <a:cs typeface="Calibri" panose="020F0502020204030204" pitchFamily="34" charset="0"/>
              </a:rPr>
              <a:t>controlled substance</a:t>
            </a:r>
          </a:p>
        </p:txBody>
      </p:sp>
      <p:sp>
        <p:nvSpPr>
          <p:cNvPr id="9" name="Content Placeholder 8">
            <a:extLst>
              <a:ext uri="{FF2B5EF4-FFF2-40B4-BE49-F238E27FC236}">
                <a16:creationId xmlns:a16="http://schemas.microsoft.com/office/drawing/2014/main" id="{9FD25955-121B-FE55-4EB8-60702A6F5392}"/>
              </a:ext>
            </a:extLst>
          </p:cNvPr>
          <p:cNvSpPr>
            <a:spLocks noGrp="1"/>
          </p:cNvSpPr>
          <p:nvPr>
            <p:ph sz="quarter" idx="11"/>
          </p:nvPr>
        </p:nvSpPr>
        <p:spPr>
          <a:xfrm>
            <a:off x="4137091" y="1788069"/>
            <a:ext cx="3886200" cy="4453600"/>
          </a:xfrm>
          <a:solidFill>
            <a:schemeClr val="accent1">
              <a:lumMod val="50000"/>
              <a:alpha val="78000"/>
            </a:schemeClr>
          </a:solidFill>
        </p:spPr>
        <p:txBody>
          <a:bodyPr lIns="0" tIns="548640" rIns="0" anchor="t"/>
          <a:lstStyle/>
          <a:p>
            <a:pPr>
              <a:spcAft>
                <a:spcPts val="2400"/>
              </a:spcAft>
            </a:pPr>
            <a:r>
              <a:rPr lang="en-US" sz="3200" dirty="0">
                <a:solidFill>
                  <a:schemeClr val="bg1"/>
                </a:solidFill>
                <a:latin typeface="+mj-lt"/>
              </a:rPr>
              <a:t>FORMS</a:t>
            </a:r>
            <a:endParaRPr lang="en-US" sz="3600" dirty="0">
              <a:solidFill>
                <a:schemeClr val="bg1"/>
              </a:solidFill>
              <a:latin typeface="+mj-lt"/>
            </a:endParaRPr>
          </a:p>
          <a:p>
            <a:pPr marL="800100" lvl="1" indent="-342900">
              <a:buFont typeface="Arial" panose="020B0604020202020204" pitchFamily="34" charset="0"/>
              <a:buChar char="•"/>
            </a:pPr>
            <a:r>
              <a:rPr lang="en-US" b="1" dirty="0">
                <a:solidFill>
                  <a:schemeClr val="bg1"/>
                </a:solidFill>
              </a:rPr>
              <a:t>Powders</a:t>
            </a:r>
          </a:p>
          <a:p>
            <a:pPr marL="800100" lvl="1" indent="-342900">
              <a:buFont typeface="Arial" panose="020B0604020202020204" pitchFamily="34" charset="0"/>
              <a:buChar char="•"/>
            </a:pPr>
            <a:r>
              <a:rPr lang="en-US" b="1" dirty="0">
                <a:solidFill>
                  <a:schemeClr val="bg1"/>
                </a:solidFill>
              </a:rPr>
              <a:t>Crystals</a:t>
            </a:r>
          </a:p>
          <a:p>
            <a:pPr marL="800100" lvl="1" indent="-342900">
              <a:buFont typeface="Arial" panose="020B0604020202020204" pitchFamily="34" charset="0"/>
              <a:buChar char="•"/>
            </a:pPr>
            <a:r>
              <a:rPr lang="en-US" b="1" dirty="0">
                <a:solidFill>
                  <a:schemeClr val="bg1"/>
                </a:solidFill>
              </a:rPr>
              <a:t>Pills</a:t>
            </a:r>
          </a:p>
        </p:txBody>
      </p:sp>
      <p:sp>
        <p:nvSpPr>
          <p:cNvPr id="10" name="Content Placeholder 9">
            <a:extLst>
              <a:ext uri="{FF2B5EF4-FFF2-40B4-BE49-F238E27FC236}">
                <a16:creationId xmlns:a16="http://schemas.microsoft.com/office/drawing/2014/main" id="{27E785C1-5E8B-4EE6-E149-3C7AB8C480EF}"/>
              </a:ext>
              <a:ext uri="{C183D7F6-B498-43B3-948B-1728B52AA6E4}">
                <adec:decorative xmlns:adec="http://schemas.microsoft.com/office/drawing/2017/decorative" val="0"/>
              </a:ext>
            </a:extLst>
          </p:cNvPr>
          <p:cNvSpPr>
            <a:spLocks noGrp="1"/>
          </p:cNvSpPr>
          <p:nvPr>
            <p:ph sz="quarter" idx="12"/>
          </p:nvPr>
        </p:nvSpPr>
        <p:spPr>
          <a:xfrm>
            <a:off x="8277919" y="1788069"/>
            <a:ext cx="3914081" cy="4453128"/>
          </a:xfrm>
          <a:solidFill>
            <a:schemeClr val="accent3">
              <a:lumMod val="50000"/>
              <a:alpha val="76000"/>
            </a:schemeClr>
          </a:solidFill>
        </p:spPr>
        <p:txBody>
          <a:bodyPr lIns="0" tIns="548640" rIns="0" anchor="t"/>
          <a:lstStyle/>
          <a:p>
            <a:pPr>
              <a:spcAft>
                <a:spcPts val="2400"/>
              </a:spcAft>
            </a:pPr>
            <a:r>
              <a:rPr lang="en-US" sz="3200" dirty="0">
                <a:solidFill>
                  <a:schemeClr val="bg1"/>
                </a:solidFill>
                <a:latin typeface="+mj-lt"/>
              </a:rPr>
              <a:t>METHODS OF USE</a:t>
            </a:r>
          </a:p>
          <a:p>
            <a:pPr marL="800100" lvl="1" indent="-342900">
              <a:buFont typeface="Arial" panose="020B0604020202020204" pitchFamily="34" charset="0"/>
              <a:buChar char="•"/>
            </a:pPr>
            <a:r>
              <a:rPr lang="en-US" sz="2400" b="1" dirty="0">
                <a:solidFill>
                  <a:schemeClr val="bg1"/>
                </a:solidFill>
              </a:rPr>
              <a:t>Smoking</a:t>
            </a:r>
          </a:p>
          <a:p>
            <a:pPr marL="800100" lvl="1" indent="-342900">
              <a:buFont typeface="Arial" panose="020B0604020202020204" pitchFamily="34" charset="0"/>
              <a:buChar char="•"/>
            </a:pPr>
            <a:r>
              <a:rPr lang="en-US" sz="2400" b="1" dirty="0">
                <a:solidFill>
                  <a:schemeClr val="bg1"/>
                </a:solidFill>
              </a:rPr>
              <a:t>Snorting</a:t>
            </a:r>
          </a:p>
          <a:p>
            <a:pPr marL="800100" lvl="1" indent="-342900">
              <a:buFont typeface="Arial" panose="020B0604020202020204" pitchFamily="34" charset="0"/>
              <a:buChar char="•"/>
            </a:pPr>
            <a:r>
              <a:rPr lang="en-US" sz="2400" b="1" dirty="0">
                <a:solidFill>
                  <a:schemeClr val="bg1"/>
                </a:solidFill>
              </a:rPr>
              <a:t>Swallowing</a:t>
            </a:r>
          </a:p>
          <a:p>
            <a:pPr marL="800100" lvl="1" indent="-342900">
              <a:buFont typeface="Arial" panose="020B0604020202020204" pitchFamily="34" charset="0"/>
              <a:buChar char="•"/>
            </a:pPr>
            <a:r>
              <a:rPr lang="en-US" sz="2400" b="1" dirty="0">
                <a:solidFill>
                  <a:schemeClr val="bg1"/>
                </a:solidFill>
              </a:rPr>
              <a:t>Injecting</a:t>
            </a:r>
          </a:p>
        </p:txBody>
      </p:sp>
      <p:sp>
        <p:nvSpPr>
          <p:cNvPr id="64" name="Freeform: Shape 63">
            <a:extLst>
              <a:ext uri="{FF2B5EF4-FFF2-40B4-BE49-F238E27FC236}">
                <a16:creationId xmlns:a16="http://schemas.microsoft.com/office/drawing/2014/main" id="{A2550E28-306D-C1A6-EE27-6217E6F5347A}"/>
              </a:ext>
              <a:ext uri="{C183D7F6-B498-43B3-948B-1728B52AA6E4}">
                <adec:decorative xmlns:adec="http://schemas.microsoft.com/office/drawing/2017/decorative" val="1"/>
              </a:ext>
            </a:extLst>
          </p:cNvPr>
          <p:cNvSpPr/>
          <p:nvPr/>
        </p:nvSpPr>
        <p:spPr>
          <a:xfrm flipH="1">
            <a:off x="10184121" y="5135773"/>
            <a:ext cx="665725" cy="821054"/>
          </a:xfrm>
          <a:custGeom>
            <a:avLst/>
            <a:gdLst>
              <a:gd name="connsiteX0" fmla="*/ 157500 w 906374"/>
              <a:gd name="connsiteY0" fmla="*/ 738416 h 1075559"/>
              <a:gd name="connsiteX1" fmla="*/ 157500 w 906374"/>
              <a:gd name="connsiteY1" fmla="*/ 1075560 h 1075559"/>
              <a:gd name="connsiteX2" fmla="*/ 578500 w 906374"/>
              <a:gd name="connsiteY2" fmla="*/ 1075560 h 1075559"/>
              <a:gd name="connsiteX3" fmla="*/ 578500 w 906374"/>
              <a:gd name="connsiteY3" fmla="*/ 915650 h 1075559"/>
              <a:gd name="connsiteX4" fmla="*/ 643783 w 906374"/>
              <a:gd name="connsiteY4" fmla="*/ 915650 h 1075559"/>
              <a:gd name="connsiteX5" fmla="*/ 755694 w 906374"/>
              <a:gd name="connsiteY5" fmla="*/ 869009 h 1075559"/>
              <a:gd name="connsiteX6" fmla="*/ 800992 w 906374"/>
              <a:gd name="connsiteY6" fmla="*/ 755739 h 1075559"/>
              <a:gd name="connsiteX7" fmla="*/ 800992 w 906374"/>
              <a:gd name="connsiteY7" fmla="*/ 675785 h 1075559"/>
              <a:gd name="connsiteX8" fmla="*/ 859613 w 906374"/>
              <a:gd name="connsiteY8" fmla="*/ 675785 h 1075559"/>
              <a:gd name="connsiteX9" fmla="*/ 892919 w 906374"/>
              <a:gd name="connsiteY9" fmla="*/ 582503 h 1075559"/>
              <a:gd name="connsiteX10" fmla="*/ 800992 w 906374"/>
              <a:gd name="connsiteY10" fmla="*/ 422592 h 1075559"/>
              <a:gd name="connsiteX11" fmla="*/ 800992 w 906374"/>
              <a:gd name="connsiteY11" fmla="*/ 415929 h 1075559"/>
              <a:gd name="connsiteX12" fmla="*/ 415923 w 906374"/>
              <a:gd name="connsiteY12" fmla="*/ 297 h 1075559"/>
              <a:gd name="connsiteX13" fmla="*/ 291 w 906374"/>
              <a:gd name="connsiteY13" fmla="*/ 385366 h 1075559"/>
              <a:gd name="connsiteX14" fmla="*/ 291 w 906374"/>
              <a:gd name="connsiteY14" fmla="*/ 415929 h 1075559"/>
              <a:gd name="connsiteX15" fmla="*/ 157500 w 906374"/>
              <a:gd name="connsiteY15" fmla="*/ 738416 h 1075559"/>
              <a:gd name="connsiteX16" fmla="*/ 685143 w 906374"/>
              <a:gd name="connsiteY16" fmla="*/ 392721 h 1075559"/>
              <a:gd name="connsiteX17" fmla="*/ 725109 w 906374"/>
              <a:gd name="connsiteY17" fmla="*/ 432687 h 1075559"/>
              <a:gd name="connsiteX18" fmla="*/ 685143 w 906374"/>
              <a:gd name="connsiteY18" fmla="*/ 472654 h 1075559"/>
              <a:gd name="connsiteX19" fmla="*/ 645176 w 906374"/>
              <a:gd name="connsiteY19" fmla="*/ 432687 h 1075559"/>
              <a:gd name="connsiteX20" fmla="*/ 683703 w 906374"/>
              <a:gd name="connsiteY20" fmla="*/ 392721 h 1075559"/>
              <a:gd name="connsiteX21" fmla="*/ 685143 w 906374"/>
              <a:gd name="connsiteY21" fmla="*/ 392721 h 107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6374" h="1075559">
                <a:moveTo>
                  <a:pt x="157500" y="738416"/>
                </a:moveTo>
                <a:lnTo>
                  <a:pt x="157500" y="1075560"/>
                </a:lnTo>
                <a:lnTo>
                  <a:pt x="578500" y="1075560"/>
                </a:lnTo>
                <a:lnTo>
                  <a:pt x="578500" y="915650"/>
                </a:lnTo>
                <a:lnTo>
                  <a:pt x="643783" y="915650"/>
                </a:lnTo>
                <a:cubicBezTo>
                  <a:pt x="685798" y="915574"/>
                  <a:pt x="726061" y="898795"/>
                  <a:pt x="755694" y="869009"/>
                </a:cubicBezTo>
                <a:cubicBezTo>
                  <a:pt x="784923" y="838563"/>
                  <a:pt x="801167" y="797944"/>
                  <a:pt x="800992" y="755739"/>
                </a:cubicBezTo>
                <a:lnTo>
                  <a:pt x="800992" y="675785"/>
                </a:lnTo>
                <a:lnTo>
                  <a:pt x="859613" y="675785"/>
                </a:lnTo>
                <a:cubicBezTo>
                  <a:pt x="894251" y="671787"/>
                  <a:pt x="924894" y="631808"/>
                  <a:pt x="892919" y="582503"/>
                </a:cubicBezTo>
                <a:lnTo>
                  <a:pt x="800992" y="422592"/>
                </a:lnTo>
                <a:lnTo>
                  <a:pt x="800992" y="415929"/>
                </a:lnTo>
                <a:cubicBezTo>
                  <a:pt x="809432" y="194822"/>
                  <a:pt x="637031" y="8737"/>
                  <a:pt x="415923" y="297"/>
                </a:cubicBezTo>
                <a:cubicBezTo>
                  <a:pt x="194816" y="-8143"/>
                  <a:pt x="8732" y="164258"/>
                  <a:pt x="291" y="385366"/>
                </a:cubicBezTo>
                <a:cubicBezTo>
                  <a:pt x="-97" y="395549"/>
                  <a:pt x="-97" y="405745"/>
                  <a:pt x="291" y="415929"/>
                </a:cubicBezTo>
                <a:cubicBezTo>
                  <a:pt x="-227" y="542005"/>
                  <a:pt x="57862" y="661165"/>
                  <a:pt x="157500" y="738416"/>
                </a:cubicBezTo>
                <a:close/>
                <a:moveTo>
                  <a:pt x="685143" y="392721"/>
                </a:moveTo>
                <a:cubicBezTo>
                  <a:pt x="707216" y="392721"/>
                  <a:pt x="725109" y="410615"/>
                  <a:pt x="725109" y="432687"/>
                </a:cubicBezTo>
                <a:cubicBezTo>
                  <a:pt x="725109" y="454761"/>
                  <a:pt x="707216" y="472654"/>
                  <a:pt x="685143" y="472654"/>
                </a:cubicBezTo>
                <a:cubicBezTo>
                  <a:pt x="663071" y="472654"/>
                  <a:pt x="645176" y="454761"/>
                  <a:pt x="645176" y="432687"/>
                </a:cubicBezTo>
                <a:cubicBezTo>
                  <a:pt x="644779" y="411012"/>
                  <a:pt x="662028" y="393119"/>
                  <a:pt x="683703" y="392721"/>
                </a:cubicBezTo>
                <a:cubicBezTo>
                  <a:pt x="684182" y="392713"/>
                  <a:pt x="684663" y="392713"/>
                  <a:pt x="685143" y="392721"/>
                </a:cubicBezTo>
                <a:close/>
              </a:path>
            </a:pathLst>
          </a:custGeom>
          <a:solidFill>
            <a:schemeClr val="bg1"/>
          </a:solidFill>
          <a:ln w="132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Freeform: Shape 52">
            <a:extLst>
              <a:ext uri="{FF2B5EF4-FFF2-40B4-BE49-F238E27FC236}">
                <a16:creationId xmlns:a16="http://schemas.microsoft.com/office/drawing/2014/main" id="{260BEAC6-A2D2-51DB-857D-4A2EA94CC9B3}"/>
              </a:ext>
              <a:ext uri="{C183D7F6-B498-43B3-948B-1728B52AA6E4}">
                <adec:decorative xmlns:adec="http://schemas.microsoft.com/office/drawing/2017/decorative" val="1"/>
              </a:ext>
            </a:extLst>
          </p:cNvPr>
          <p:cNvSpPr/>
          <p:nvPr/>
        </p:nvSpPr>
        <p:spPr>
          <a:xfrm rot="5204963" flipV="1">
            <a:off x="9680284" y="5303582"/>
            <a:ext cx="471947" cy="458346"/>
          </a:xfrm>
          <a:custGeom>
            <a:avLst/>
            <a:gdLst>
              <a:gd name="connsiteX0" fmla="*/ 495300 w 496252"/>
              <a:gd name="connsiteY0" fmla="*/ 400050 h 476250"/>
              <a:gd name="connsiteX1" fmla="*/ 495300 w 496252"/>
              <a:gd name="connsiteY1" fmla="*/ 400050 h 476250"/>
              <a:gd name="connsiteX2" fmla="*/ 495300 w 496252"/>
              <a:gd name="connsiteY2" fmla="*/ 400050 h 476250"/>
              <a:gd name="connsiteX3" fmla="*/ 494348 w 496252"/>
              <a:gd name="connsiteY3" fmla="*/ 387668 h 476250"/>
              <a:gd name="connsiteX4" fmla="*/ 494348 w 496252"/>
              <a:gd name="connsiteY4" fmla="*/ 386715 h 476250"/>
              <a:gd name="connsiteX5" fmla="*/ 493395 w 496252"/>
              <a:gd name="connsiteY5" fmla="*/ 377190 h 476250"/>
              <a:gd name="connsiteX6" fmla="*/ 371475 w 496252"/>
              <a:gd name="connsiteY6" fmla="*/ 276225 h 476250"/>
              <a:gd name="connsiteX7" fmla="*/ 342900 w 496252"/>
              <a:gd name="connsiteY7" fmla="*/ 247650 h 476250"/>
              <a:gd name="connsiteX8" fmla="*/ 342900 w 496252"/>
              <a:gd name="connsiteY8" fmla="*/ 247650 h 476250"/>
              <a:gd name="connsiteX9" fmla="*/ 342900 w 496252"/>
              <a:gd name="connsiteY9" fmla="*/ 247650 h 476250"/>
              <a:gd name="connsiteX10" fmla="*/ 342900 w 496252"/>
              <a:gd name="connsiteY10" fmla="*/ 247650 h 476250"/>
              <a:gd name="connsiteX11" fmla="*/ 342900 w 496252"/>
              <a:gd name="connsiteY11" fmla="*/ 238125 h 476250"/>
              <a:gd name="connsiteX12" fmla="*/ 247650 w 496252"/>
              <a:gd name="connsiteY12" fmla="*/ 142875 h 476250"/>
              <a:gd name="connsiteX13" fmla="*/ 219075 w 496252"/>
              <a:gd name="connsiteY13" fmla="*/ 114300 h 476250"/>
              <a:gd name="connsiteX14" fmla="*/ 109538 w 496252"/>
              <a:gd name="connsiteY14" fmla="*/ 0 h 476250"/>
              <a:gd name="connsiteX15" fmla="*/ 0 w 496252"/>
              <a:gd name="connsiteY15" fmla="*/ 114300 h 476250"/>
              <a:gd name="connsiteX16" fmla="*/ 60960 w 496252"/>
              <a:gd name="connsiteY16" fmla="*/ 216218 h 476250"/>
              <a:gd name="connsiteX17" fmla="*/ 58102 w 496252"/>
              <a:gd name="connsiteY17" fmla="*/ 239077 h 476250"/>
              <a:gd name="connsiteX18" fmla="*/ 148590 w 496252"/>
              <a:gd name="connsiteY18" fmla="*/ 333375 h 476250"/>
              <a:gd name="connsiteX19" fmla="*/ 204788 w 496252"/>
              <a:gd name="connsiteY19" fmla="*/ 313373 h 476250"/>
              <a:gd name="connsiteX20" fmla="*/ 286703 w 496252"/>
              <a:gd name="connsiteY20" fmla="*/ 352425 h 476250"/>
              <a:gd name="connsiteX21" fmla="*/ 391478 w 496252"/>
              <a:gd name="connsiteY21" fmla="*/ 352425 h 476250"/>
              <a:gd name="connsiteX22" fmla="*/ 439103 w 496252"/>
              <a:gd name="connsiteY22" fmla="*/ 400050 h 476250"/>
              <a:gd name="connsiteX23" fmla="*/ 439103 w 496252"/>
              <a:gd name="connsiteY23" fmla="*/ 476250 h 476250"/>
              <a:gd name="connsiteX24" fmla="*/ 496253 w 496252"/>
              <a:gd name="connsiteY24" fmla="*/ 476250 h 476250"/>
              <a:gd name="connsiteX25" fmla="*/ 495300 w 496252"/>
              <a:gd name="connsiteY25" fmla="*/ 4000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6252" h="476250">
                <a:moveTo>
                  <a:pt x="495300" y="400050"/>
                </a:moveTo>
                <a:lnTo>
                  <a:pt x="495300" y="400050"/>
                </a:lnTo>
                <a:cubicBezTo>
                  <a:pt x="495300" y="400050"/>
                  <a:pt x="495300" y="399098"/>
                  <a:pt x="495300" y="400050"/>
                </a:cubicBezTo>
                <a:cubicBezTo>
                  <a:pt x="495300" y="395288"/>
                  <a:pt x="495300" y="391478"/>
                  <a:pt x="494348" y="387668"/>
                </a:cubicBezTo>
                <a:cubicBezTo>
                  <a:pt x="494348" y="387668"/>
                  <a:pt x="494348" y="387668"/>
                  <a:pt x="494348" y="386715"/>
                </a:cubicBezTo>
                <a:cubicBezTo>
                  <a:pt x="494348" y="383858"/>
                  <a:pt x="493395" y="380048"/>
                  <a:pt x="493395" y="377190"/>
                </a:cubicBezTo>
                <a:cubicBezTo>
                  <a:pt x="482917" y="320040"/>
                  <a:pt x="432435" y="276225"/>
                  <a:pt x="371475" y="276225"/>
                </a:cubicBezTo>
                <a:cubicBezTo>
                  <a:pt x="355283" y="276225"/>
                  <a:pt x="342900" y="263843"/>
                  <a:pt x="342900" y="247650"/>
                </a:cubicBezTo>
                <a:lnTo>
                  <a:pt x="342900" y="247650"/>
                </a:lnTo>
                <a:cubicBezTo>
                  <a:pt x="342900" y="247650"/>
                  <a:pt x="342900" y="247650"/>
                  <a:pt x="342900" y="247650"/>
                </a:cubicBezTo>
                <a:lnTo>
                  <a:pt x="342900" y="247650"/>
                </a:lnTo>
                <a:lnTo>
                  <a:pt x="342900" y="238125"/>
                </a:lnTo>
                <a:cubicBezTo>
                  <a:pt x="342900" y="185738"/>
                  <a:pt x="300038" y="142875"/>
                  <a:pt x="247650" y="142875"/>
                </a:cubicBezTo>
                <a:cubicBezTo>
                  <a:pt x="231458" y="142875"/>
                  <a:pt x="219075" y="130493"/>
                  <a:pt x="219075" y="114300"/>
                </a:cubicBezTo>
                <a:cubicBezTo>
                  <a:pt x="219075" y="51435"/>
                  <a:pt x="170498" y="0"/>
                  <a:pt x="109538" y="0"/>
                </a:cubicBezTo>
                <a:cubicBezTo>
                  <a:pt x="48577" y="0"/>
                  <a:pt x="0" y="51435"/>
                  <a:pt x="0" y="114300"/>
                </a:cubicBezTo>
                <a:cubicBezTo>
                  <a:pt x="0" y="159068"/>
                  <a:pt x="24765" y="198120"/>
                  <a:pt x="60960" y="216218"/>
                </a:cubicBezTo>
                <a:cubicBezTo>
                  <a:pt x="59055" y="223838"/>
                  <a:pt x="58102" y="231458"/>
                  <a:pt x="58102" y="239077"/>
                </a:cubicBezTo>
                <a:cubicBezTo>
                  <a:pt x="58102" y="291465"/>
                  <a:pt x="98107" y="333375"/>
                  <a:pt x="148590" y="333375"/>
                </a:cubicBezTo>
                <a:cubicBezTo>
                  <a:pt x="169545" y="333375"/>
                  <a:pt x="189548" y="325755"/>
                  <a:pt x="204788" y="313373"/>
                </a:cubicBezTo>
                <a:cubicBezTo>
                  <a:pt x="223838" y="337185"/>
                  <a:pt x="253365" y="352425"/>
                  <a:pt x="286703" y="352425"/>
                </a:cubicBezTo>
                <a:lnTo>
                  <a:pt x="391478" y="352425"/>
                </a:lnTo>
                <a:cubicBezTo>
                  <a:pt x="418148" y="352425"/>
                  <a:pt x="439103" y="373380"/>
                  <a:pt x="439103" y="400050"/>
                </a:cubicBezTo>
                <a:lnTo>
                  <a:pt x="439103" y="476250"/>
                </a:lnTo>
                <a:lnTo>
                  <a:pt x="496253" y="476250"/>
                </a:lnTo>
                <a:lnTo>
                  <a:pt x="495300" y="40005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Oval 64">
            <a:extLst>
              <a:ext uri="{FF2B5EF4-FFF2-40B4-BE49-F238E27FC236}">
                <a16:creationId xmlns:a16="http://schemas.microsoft.com/office/drawing/2014/main" id="{9E864DDD-6DFB-049E-E608-D8B3AC9E6D84}"/>
              </a:ext>
              <a:ext uri="{C183D7F6-B498-43B3-948B-1728B52AA6E4}">
                <adec:decorative xmlns:adec="http://schemas.microsoft.com/office/drawing/2017/decorative" val="1"/>
              </a:ext>
            </a:extLst>
          </p:cNvPr>
          <p:cNvSpPr/>
          <p:nvPr/>
        </p:nvSpPr>
        <p:spPr>
          <a:xfrm flipH="1">
            <a:off x="9560109" y="5391612"/>
            <a:ext cx="379593" cy="320479"/>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7" name="Oval 66">
            <a:extLst>
              <a:ext uri="{FF2B5EF4-FFF2-40B4-BE49-F238E27FC236}">
                <a16:creationId xmlns:a16="http://schemas.microsoft.com/office/drawing/2014/main" id="{438893B3-97BC-CA1D-0EF0-E4EF9DCC8562}"/>
              </a:ext>
              <a:ext uri="{C183D7F6-B498-43B3-948B-1728B52AA6E4}">
                <adec:decorative xmlns:adec="http://schemas.microsoft.com/office/drawing/2017/decorative" val="1"/>
              </a:ext>
            </a:extLst>
          </p:cNvPr>
          <p:cNvSpPr/>
          <p:nvPr/>
        </p:nvSpPr>
        <p:spPr>
          <a:xfrm flipH="1">
            <a:off x="9717515" y="5198114"/>
            <a:ext cx="283015" cy="257550"/>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Freeform: Shape 23">
            <a:extLst>
              <a:ext uri="{FF2B5EF4-FFF2-40B4-BE49-F238E27FC236}">
                <a16:creationId xmlns:a16="http://schemas.microsoft.com/office/drawing/2014/main" id="{834BF2DA-31C7-36DA-07AC-16DBA528CB80}"/>
              </a:ext>
              <a:ext uri="{C183D7F6-B498-43B3-948B-1728B52AA6E4}">
                <adec:decorative xmlns:adec="http://schemas.microsoft.com/office/drawing/2017/decorative" val="1"/>
              </a:ext>
            </a:extLst>
          </p:cNvPr>
          <p:cNvSpPr/>
          <p:nvPr/>
        </p:nvSpPr>
        <p:spPr>
          <a:xfrm flipH="1">
            <a:off x="5722987" y="4978188"/>
            <a:ext cx="594455" cy="946737"/>
          </a:xfrm>
          <a:custGeom>
            <a:avLst/>
            <a:gdLst>
              <a:gd name="connsiteX0" fmla="*/ 1704969 w 1704968"/>
              <a:gd name="connsiteY0" fmla="*/ 2450658 h 2940789"/>
              <a:gd name="connsiteX1" fmla="*/ 1704969 w 1704968"/>
              <a:gd name="connsiteY1" fmla="*/ 2123904 h 2940789"/>
              <a:gd name="connsiteX2" fmla="*/ 387493 w 1704968"/>
              <a:gd name="connsiteY2" fmla="*/ 2123904 h 2940789"/>
              <a:gd name="connsiteX3" fmla="*/ 309994 w 1704968"/>
              <a:gd name="connsiteY3" fmla="*/ 2042215 h 2940789"/>
              <a:gd name="connsiteX4" fmla="*/ 309994 w 1704968"/>
              <a:gd name="connsiteY4" fmla="*/ 1225329 h 2940789"/>
              <a:gd name="connsiteX5" fmla="*/ 387493 w 1704968"/>
              <a:gd name="connsiteY5" fmla="*/ 1143641 h 2940789"/>
              <a:gd name="connsiteX6" fmla="*/ 1704969 w 1704968"/>
              <a:gd name="connsiteY6" fmla="*/ 1143641 h 2940789"/>
              <a:gd name="connsiteX7" fmla="*/ 1704969 w 1704968"/>
              <a:gd name="connsiteY7" fmla="*/ 816886 h 2940789"/>
              <a:gd name="connsiteX8" fmla="*/ 1549972 w 1704968"/>
              <a:gd name="connsiteY8" fmla="*/ 653509 h 2940789"/>
              <a:gd name="connsiteX9" fmla="*/ 1414349 w 1704968"/>
              <a:gd name="connsiteY9" fmla="*/ 653509 h 2940789"/>
              <a:gd name="connsiteX10" fmla="*/ 1394975 w 1704968"/>
              <a:gd name="connsiteY10" fmla="*/ 633087 h 2940789"/>
              <a:gd name="connsiteX11" fmla="*/ 1394975 w 1704968"/>
              <a:gd name="connsiteY11" fmla="*/ 510554 h 2940789"/>
              <a:gd name="connsiteX12" fmla="*/ 1414349 w 1704968"/>
              <a:gd name="connsiteY12" fmla="*/ 490132 h 2940789"/>
              <a:gd name="connsiteX13" fmla="*/ 1511222 w 1704968"/>
              <a:gd name="connsiteY13" fmla="*/ 490132 h 2940789"/>
              <a:gd name="connsiteX14" fmla="*/ 1549972 w 1704968"/>
              <a:gd name="connsiteY14" fmla="*/ 449287 h 2940789"/>
              <a:gd name="connsiteX15" fmla="*/ 1549972 w 1704968"/>
              <a:gd name="connsiteY15" fmla="*/ 163377 h 2940789"/>
              <a:gd name="connsiteX16" fmla="*/ 1394975 w 1704968"/>
              <a:gd name="connsiteY16" fmla="*/ 0 h 2940789"/>
              <a:gd name="connsiteX17" fmla="*/ 309994 w 1704968"/>
              <a:gd name="connsiteY17" fmla="*/ 0 h 2940789"/>
              <a:gd name="connsiteX18" fmla="*/ 154997 w 1704968"/>
              <a:gd name="connsiteY18" fmla="*/ 163377 h 2940789"/>
              <a:gd name="connsiteX19" fmla="*/ 154997 w 1704968"/>
              <a:gd name="connsiteY19" fmla="*/ 449287 h 2940789"/>
              <a:gd name="connsiteX20" fmla="*/ 193746 w 1704968"/>
              <a:gd name="connsiteY20" fmla="*/ 490132 h 2940789"/>
              <a:gd name="connsiteX21" fmla="*/ 290620 w 1704968"/>
              <a:gd name="connsiteY21" fmla="*/ 490132 h 2940789"/>
              <a:gd name="connsiteX22" fmla="*/ 309994 w 1704968"/>
              <a:gd name="connsiteY22" fmla="*/ 510554 h 2940789"/>
              <a:gd name="connsiteX23" fmla="*/ 309994 w 1704968"/>
              <a:gd name="connsiteY23" fmla="*/ 633087 h 2940789"/>
              <a:gd name="connsiteX24" fmla="*/ 290620 w 1704968"/>
              <a:gd name="connsiteY24" fmla="*/ 653509 h 2940789"/>
              <a:gd name="connsiteX25" fmla="*/ 154997 w 1704968"/>
              <a:gd name="connsiteY25" fmla="*/ 653509 h 2940789"/>
              <a:gd name="connsiteX26" fmla="*/ 0 w 1704968"/>
              <a:gd name="connsiteY26" fmla="*/ 816886 h 2940789"/>
              <a:gd name="connsiteX27" fmla="*/ 0 w 1704968"/>
              <a:gd name="connsiteY27" fmla="*/ 2777413 h 2940789"/>
              <a:gd name="connsiteX28" fmla="*/ 154997 w 1704968"/>
              <a:gd name="connsiteY28" fmla="*/ 2940790 h 2940789"/>
              <a:gd name="connsiteX29" fmla="*/ 697487 w 1704968"/>
              <a:gd name="connsiteY29" fmla="*/ 2940790 h 2940789"/>
              <a:gd name="connsiteX30" fmla="*/ 1162479 w 1704968"/>
              <a:gd name="connsiteY30" fmla="*/ 2450658 h 2940789"/>
              <a:gd name="connsiteX31" fmla="*/ 1704969 w 1704968"/>
              <a:gd name="connsiteY31" fmla="*/ 2450658 h 294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04968" h="2940789">
                <a:moveTo>
                  <a:pt x="1704969" y="2450658"/>
                </a:moveTo>
                <a:lnTo>
                  <a:pt x="1704969" y="2123904"/>
                </a:lnTo>
                <a:lnTo>
                  <a:pt x="387493" y="2123904"/>
                </a:lnTo>
                <a:cubicBezTo>
                  <a:pt x="344869" y="2123904"/>
                  <a:pt x="309994" y="2087144"/>
                  <a:pt x="309994" y="2042215"/>
                </a:cubicBezTo>
                <a:lnTo>
                  <a:pt x="309994" y="1225329"/>
                </a:lnTo>
                <a:cubicBezTo>
                  <a:pt x="309994" y="1180400"/>
                  <a:pt x="344869" y="1143641"/>
                  <a:pt x="387493" y="1143641"/>
                </a:cubicBezTo>
                <a:lnTo>
                  <a:pt x="1704969" y="1143641"/>
                </a:lnTo>
                <a:lnTo>
                  <a:pt x="1704969" y="816886"/>
                </a:lnTo>
                <a:cubicBezTo>
                  <a:pt x="1704969" y="727029"/>
                  <a:pt x="1635220" y="653509"/>
                  <a:pt x="1549972" y="653509"/>
                </a:cubicBezTo>
                <a:lnTo>
                  <a:pt x="1414349" y="653509"/>
                </a:lnTo>
                <a:cubicBezTo>
                  <a:pt x="1402724" y="653509"/>
                  <a:pt x="1394975" y="645340"/>
                  <a:pt x="1394975" y="633087"/>
                </a:cubicBezTo>
                <a:lnTo>
                  <a:pt x="1394975" y="510554"/>
                </a:lnTo>
                <a:cubicBezTo>
                  <a:pt x="1394975" y="498301"/>
                  <a:pt x="1402724" y="490132"/>
                  <a:pt x="1414349" y="490132"/>
                </a:cubicBezTo>
                <a:lnTo>
                  <a:pt x="1511222" y="490132"/>
                </a:lnTo>
                <a:cubicBezTo>
                  <a:pt x="1534472" y="490132"/>
                  <a:pt x="1549972" y="473794"/>
                  <a:pt x="1549972" y="449287"/>
                </a:cubicBezTo>
                <a:lnTo>
                  <a:pt x="1549972" y="163377"/>
                </a:lnTo>
                <a:cubicBezTo>
                  <a:pt x="1549972" y="73520"/>
                  <a:pt x="1480223" y="0"/>
                  <a:pt x="1394975" y="0"/>
                </a:cubicBezTo>
                <a:lnTo>
                  <a:pt x="309994" y="0"/>
                </a:lnTo>
                <a:cubicBezTo>
                  <a:pt x="224746" y="0"/>
                  <a:pt x="154997" y="73520"/>
                  <a:pt x="154997" y="163377"/>
                </a:cubicBezTo>
                <a:lnTo>
                  <a:pt x="154997" y="449287"/>
                </a:lnTo>
                <a:cubicBezTo>
                  <a:pt x="154997" y="473794"/>
                  <a:pt x="170497" y="490132"/>
                  <a:pt x="193746" y="490132"/>
                </a:cubicBezTo>
                <a:lnTo>
                  <a:pt x="290620" y="490132"/>
                </a:lnTo>
                <a:cubicBezTo>
                  <a:pt x="302244" y="490132"/>
                  <a:pt x="309994" y="498301"/>
                  <a:pt x="309994" y="510554"/>
                </a:cubicBezTo>
                <a:lnTo>
                  <a:pt x="309994" y="633087"/>
                </a:lnTo>
                <a:cubicBezTo>
                  <a:pt x="309994" y="645340"/>
                  <a:pt x="302244" y="653509"/>
                  <a:pt x="290620" y="653509"/>
                </a:cubicBezTo>
                <a:lnTo>
                  <a:pt x="154997" y="653509"/>
                </a:lnTo>
                <a:cubicBezTo>
                  <a:pt x="69749" y="653509"/>
                  <a:pt x="0" y="727029"/>
                  <a:pt x="0" y="816886"/>
                </a:cubicBezTo>
                <a:lnTo>
                  <a:pt x="0" y="2777413"/>
                </a:lnTo>
                <a:cubicBezTo>
                  <a:pt x="0" y="2867270"/>
                  <a:pt x="69749" y="2940790"/>
                  <a:pt x="154997" y="2940790"/>
                </a:cubicBezTo>
                <a:lnTo>
                  <a:pt x="697487" y="2940790"/>
                </a:lnTo>
                <a:cubicBezTo>
                  <a:pt x="697487" y="2671218"/>
                  <a:pt x="906734" y="2450658"/>
                  <a:pt x="1162479" y="2450658"/>
                </a:cubicBezTo>
                <a:lnTo>
                  <a:pt x="1704969" y="2450658"/>
                </a:lnTo>
                <a:close/>
              </a:path>
            </a:pathLst>
          </a:custGeom>
          <a:solidFill>
            <a:schemeClr val="bg1"/>
          </a:solidFill>
          <a:ln w="386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Freeform: Shape 24">
            <a:extLst>
              <a:ext uri="{FF2B5EF4-FFF2-40B4-BE49-F238E27FC236}">
                <a16:creationId xmlns:a16="http://schemas.microsoft.com/office/drawing/2014/main" id="{BA009E06-4157-5FC1-AC7E-41258242A00A}"/>
              </a:ext>
              <a:ext uri="{C183D7F6-B498-43B3-948B-1728B52AA6E4}">
                <adec:decorative xmlns:adec="http://schemas.microsoft.com/office/drawing/2017/decorative" val="1"/>
              </a:ext>
            </a:extLst>
          </p:cNvPr>
          <p:cNvSpPr/>
          <p:nvPr/>
        </p:nvSpPr>
        <p:spPr>
          <a:xfrm flipH="1">
            <a:off x="5722987" y="5398960"/>
            <a:ext cx="432331" cy="210386"/>
          </a:xfrm>
          <a:custGeom>
            <a:avLst/>
            <a:gdLst>
              <a:gd name="connsiteX0" fmla="*/ 0 w 1239977"/>
              <a:gd name="connsiteY0" fmla="*/ 40844 h 653508"/>
              <a:gd name="connsiteX1" fmla="*/ 0 w 1239977"/>
              <a:gd name="connsiteY1" fmla="*/ 612665 h 653508"/>
              <a:gd name="connsiteX2" fmla="*/ 38749 w 1239977"/>
              <a:gd name="connsiteY2" fmla="*/ 653509 h 653508"/>
              <a:gd name="connsiteX3" fmla="*/ 1239977 w 1239977"/>
              <a:gd name="connsiteY3" fmla="*/ 653509 h 653508"/>
              <a:gd name="connsiteX4" fmla="*/ 1239977 w 1239977"/>
              <a:gd name="connsiteY4" fmla="*/ 0 h 653508"/>
              <a:gd name="connsiteX5" fmla="*/ 38749 w 1239977"/>
              <a:gd name="connsiteY5" fmla="*/ 0 h 653508"/>
              <a:gd name="connsiteX6" fmla="*/ 0 w 1239977"/>
              <a:gd name="connsiteY6" fmla="*/ 40844 h 65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9977" h="653508">
                <a:moveTo>
                  <a:pt x="0" y="40844"/>
                </a:moveTo>
                <a:lnTo>
                  <a:pt x="0" y="612665"/>
                </a:lnTo>
                <a:cubicBezTo>
                  <a:pt x="0" y="637171"/>
                  <a:pt x="15500" y="653509"/>
                  <a:pt x="38749" y="653509"/>
                </a:cubicBezTo>
                <a:lnTo>
                  <a:pt x="1239977" y="653509"/>
                </a:lnTo>
                <a:lnTo>
                  <a:pt x="1239977" y="0"/>
                </a:lnTo>
                <a:lnTo>
                  <a:pt x="38749" y="0"/>
                </a:lnTo>
                <a:cubicBezTo>
                  <a:pt x="15500" y="0"/>
                  <a:pt x="0" y="16338"/>
                  <a:pt x="0" y="40844"/>
                </a:cubicBezTo>
                <a:close/>
              </a:path>
            </a:pathLst>
          </a:custGeom>
          <a:solidFill>
            <a:schemeClr val="bg1"/>
          </a:solidFill>
          <a:ln w="386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 name="Freeform: Shape 25">
            <a:extLst>
              <a:ext uri="{FF2B5EF4-FFF2-40B4-BE49-F238E27FC236}">
                <a16:creationId xmlns:a16="http://schemas.microsoft.com/office/drawing/2014/main" id="{034E1B03-C68D-5D52-70C9-15B9E320DFAF}"/>
              </a:ext>
              <a:ext uri="{C183D7F6-B498-43B3-948B-1728B52AA6E4}">
                <adec:decorative xmlns:adec="http://schemas.microsoft.com/office/drawing/2017/decorative" val="1"/>
              </a:ext>
            </a:extLst>
          </p:cNvPr>
          <p:cNvSpPr/>
          <p:nvPr/>
        </p:nvSpPr>
        <p:spPr>
          <a:xfrm flipH="1">
            <a:off x="5560863" y="5819732"/>
            <a:ext cx="459351" cy="210386"/>
          </a:xfrm>
          <a:custGeom>
            <a:avLst/>
            <a:gdLst>
              <a:gd name="connsiteX0" fmla="*/ 658738 w 1317475"/>
              <a:gd name="connsiteY0" fmla="*/ 490132 h 653508"/>
              <a:gd name="connsiteX1" fmla="*/ 309994 w 1317475"/>
              <a:gd name="connsiteY1" fmla="*/ 490132 h 653508"/>
              <a:gd name="connsiteX2" fmla="*/ 154997 w 1317475"/>
              <a:gd name="connsiteY2" fmla="*/ 326754 h 653508"/>
              <a:gd name="connsiteX3" fmla="*/ 309994 w 1317475"/>
              <a:gd name="connsiteY3" fmla="*/ 163377 h 653508"/>
              <a:gd name="connsiteX4" fmla="*/ 658738 w 1317475"/>
              <a:gd name="connsiteY4" fmla="*/ 163377 h 653508"/>
              <a:gd name="connsiteX5" fmla="*/ 658738 w 1317475"/>
              <a:gd name="connsiteY5" fmla="*/ 490132 h 653508"/>
              <a:gd name="connsiteX6" fmla="*/ 1007482 w 1317475"/>
              <a:gd name="connsiteY6" fmla="*/ 0 h 653508"/>
              <a:gd name="connsiteX7" fmla="*/ 309994 w 1317475"/>
              <a:gd name="connsiteY7" fmla="*/ 0 h 653508"/>
              <a:gd name="connsiteX8" fmla="*/ 0 w 1317475"/>
              <a:gd name="connsiteY8" fmla="*/ 326754 h 653508"/>
              <a:gd name="connsiteX9" fmla="*/ 309994 w 1317475"/>
              <a:gd name="connsiteY9" fmla="*/ 653509 h 653508"/>
              <a:gd name="connsiteX10" fmla="*/ 1007482 w 1317475"/>
              <a:gd name="connsiteY10" fmla="*/ 653509 h 653508"/>
              <a:gd name="connsiteX11" fmla="*/ 1317476 w 1317475"/>
              <a:gd name="connsiteY11" fmla="*/ 326754 h 653508"/>
              <a:gd name="connsiteX12" fmla="*/ 1007482 w 1317475"/>
              <a:gd name="connsiteY12" fmla="*/ 0 h 65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475" h="653508">
                <a:moveTo>
                  <a:pt x="658738" y="490132"/>
                </a:moveTo>
                <a:lnTo>
                  <a:pt x="309994" y="490132"/>
                </a:lnTo>
                <a:cubicBezTo>
                  <a:pt x="224746" y="490132"/>
                  <a:pt x="154997" y="416612"/>
                  <a:pt x="154997" y="326754"/>
                </a:cubicBezTo>
                <a:cubicBezTo>
                  <a:pt x="154997" y="236897"/>
                  <a:pt x="224746" y="163377"/>
                  <a:pt x="309994" y="163377"/>
                </a:cubicBezTo>
                <a:lnTo>
                  <a:pt x="658738" y="163377"/>
                </a:lnTo>
                <a:lnTo>
                  <a:pt x="658738" y="490132"/>
                </a:lnTo>
                <a:close/>
                <a:moveTo>
                  <a:pt x="1007482" y="0"/>
                </a:moveTo>
                <a:lnTo>
                  <a:pt x="309994" y="0"/>
                </a:lnTo>
                <a:cubicBezTo>
                  <a:pt x="139497" y="0"/>
                  <a:pt x="0" y="147039"/>
                  <a:pt x="0" y="326754"/>
                </a:cubicBezTo>
                <a:cubicBezTo>
                  <a:pt x="0" y="506469"/>
                  <a:pt x="139497" y="653509"/>
                  <a:pt x="309994" y="653509"/>
                </a:cubicBezTo>
                <a:lnTo>
                  <a:pt x="1007482" y="653509"/>
                </a:lnTo>
                <a:cubicBezTo>
                  <a:pt x="1177979" y="653509"/>
                  <a:pt x="1317476" y="506469"/>
                  <a:pt x="1317476" y="326754"/>
                </a:cubicBezTo>
                <a:cubicBezTo>
                  <a:pt x="1317476" y="147039"/>
                  <a:pt x="1177979" y="0"/>
                  <a:pt x="1007482" y="0"/>
                </a:cubicBezTo>
                <a:close/>
              </a:path>
            </a:pathLst>
          </a:custGeom>
          <a:solidFill>
            <a:schemeClr val="bg1"/>
          </a:solidFill>
          <a:ln w="386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2" name="Graphic 21">
            <a:extLst>
              <a:ext uri="{FF2B5EF4-FFF2-40B4-BE49-F238E27FC236}">
                <a16:creationId xmlns:a16="http://schemas.microsoft.com/office/drawing/2014/main" id="{D2780876-611E-5F6C-37E8-EE23A27073E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8012" y="4745510"/>
            <a:ext cx="1313313" cy="1242819"/>
          </a:xfrm>
          <a:prstGeom prst="rect">
            <a:avLst/>
          </a:prstGeom>
        </p:spPr>
      </p:pic>
      <p:pic>
        <p:nvPicPr>
          <p:cNvPr id="33" name="Graphic 32">
            <a:extLst>
              <a:ext uri="{FF2B5EF4-FFF2-40B4-BE49-F238E27FC236}">
                <a16:creationId xmlns:a16="http://schemas.microsoft.com/office/drawing/2014/main" id="{9D02C31B-6BB0-6099-6FA1-73A94A81770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84474" y="5096011"/>
            <a:ext cx="648548" cy="613736"/>
          </a:xfrm>
          <a:prstGeom prst="rect">
            <a:avLst/>
          </a:prstGeom>
        </p:spPr>
      </p:pic>
      <p:cxnSp>
        <p:nvCxnSpPr>
          <p:cNvPr id="11" name="Straight Connector 10">
            <a:extLst>
              <a:ext uri="{FF2B5EF4-FFF2-40B4-BE49-F238E27FC236}">
                <a16:creationId xmlns:a16="http://schemas.microsoft.com/office/drawing/2014/main" id="{8946E22F-4951-45A3-5FF6-3543DCBDFB60}"/>
              </a:ext>
              <a:ext uri="{C183D7F6-B498-43B3-948B-1728B52AA6E4}">
                <adec:decorative xmlns:adec="http://schemas.microsoft.com/office/drawing/2017/decorative" val="1"/>
              </a:ext>
            </a:extLst>
          </p:cNvPr>
          <p:cNvCxnSpPr>
            <a:cxnSpLocks/>
          </p:cNvCxnSpPr>
          <p:nvPr/>
        </p:nvCxnSpPr>
        <p:spPr>
          <a:xfrm flipV="1">
            <a:off x="0" y="3008765"/>
            <a:ext cx="12192000" cy="39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EA063D-601F-D373-3BB1-A6FEF6D1E1C9}"/>
              </a:ext>
              <a:ext uri="{C183D7F6-B498-43B3-948B-1728B52AA6E4}">
                <adec:decorative xmlns:adec="http://schemas.microsoft.com/office/drawing/2017/decorative" val="1"/>
              </a:ext>
            </a:extLst>
          </p:cNvPr>
          <p:cNvSpPr/>
          <p:nvPr/>
        </p:nvSpPr>
        <p:spPr>
          <a:xfrm>
            <a:off x="1" y="6553200"/>
            <a:ext cx="12192000" cy="342058"/>
          </a:xfrm>
          <a:prstGeom prst="rect">
            <a:avLst/>
          </a:prstGeom>
          <a:gradFill>
            <a:gsLst>
              <a:gs pos="0">
                <a:srgbClr val="206E8C"/>
              </a:gs>
              <a:gs pos="40000">
                <a:schemeClr val="accent1">
                  <a:lumMod val="95000"/>
                  <a:lumOff val="5000"/>
                </a:schemeClr>
              </a:gs>
              <a:gs pos="100000">
                <a:schemeClr val="accent1">
                  <a:lumMod val="60000"/>
                </a:schemeClr>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76C211E1-6F5A-4CFA-E2F6-005B418CD8BF}"/>
              </a:ext>
            </a:extLst>
          </p:cNvPr>
          <p:cNvSpPr>
            <a:spLocks noGrp="1"/>
          </p:cNvSpPr>
          <p:nvPr>
            <p:ph type="ftr" sz="quarter" idx="16"/>
          </p:nvPr>
        </p:nvSpPr>
        <p:spPr>
          <a:xfrm>
            <a:off x="7604760" y="6541069"/>
            <a:ext cx="4114800" cy="365125"/>
          </a:xfrm>
        </p:spPr>
        <p:txBody>
          <a:bodyPr/>
          <a:lstStyle/>
          <a:p>
            <a:r>
              <a:rPr lang="en-US">
                <a:solidFill>
                  <a:schemeClr val="bg1"/>
                </a:solidFill>
                <a:cs typeface="Arial"/>
              </a:rPr>
              <a:t>(National Institute on Drug Abuse, 2022b)</a:t>
            </a:r>
          </a:p>
        </p:txBody>
      </p:sp>
    </p:spTree>
    <p:extLst>
      <p:ext uri="{BB962C8B-B14F-4D97-AF65-F5344CB8AC3E}">
        <p14:creationId xmlns:p14="http://schemas.microsoft.com/office/powerpoint/2010/main" val="3483607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59408E5-FA29-BCC3-122C-8F70CDBC592E}"/>
              </a:ext>
              <a:ext uri="{C183D7F6-B498-43B3-948B-1728B52AA6E4}">
                <adec:decorative xmlns:adec="http://schemas.microsoft.com/office/drawing/2017/decorative" val="1"/>
              </a:ext>
            </a:extLst>
          </p:cNvPr>
          <p:cNvCxnSpPr>
            <a:cxnSpLocks/>
          </p:cNvCxnSpPr>
          <p:nvPr/>
        </p:nvCxnSpPr>
        <p:spPr>
          <a:xfrm>
            <a:off x="9760566" y="1057373"/>
            <a:ext cx="7659" cy="5529564"/>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9BDA058-D41B-FDFE-6B0A-F2E116A6DF8D}"/>
              </a:ext>
              <a:ext uri="{C183D7F6-B498-43B3-948B-1728B52AA6E4}">
                <adec:decorative xmlns:adec="http://schemas.microsoft.com/office/drawing/2017/decorative" val="1"/>
              </a:ext>
            </a:extLst>
          </p:cNvPr>
          <p:cNvCxnSpPr>
            <a:cxnSpLocks/>
          </p:cNvCxnSpPr>
          <p:nvPr/>
        </p:nvCxnSpPr>
        <p:spPr>
          <a:xfrm flipH="1">
            <a:off x="4866522" y="1057373"/>
            <a:ext cx="11840" cy="5529113"/>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2FFA14-C797-0839-7BEF-52620D00468F}"/>
              </a:ext>
              <a:ext uri="{C183D7F6-B498-43B3-948B-1728B52AA6E4}">
                <adec:decorative xmlns:adec="http://schemas.microsoft.com/office/drawing/2017/decorative" val="1"/>
              </a:ext>
            </a:extLst>
          </p:cNvPr>
          <p:cNvCxnSpPr>
            <a:cxnSpLocks/>
          </p:cNvCxnSpPr>
          <p:nvPr/>
        </p:nvCxnSpPr>
        <p:spPr>
          <a:xfrm>
            <a:off x="2414078" y="1030077"/>
            <a:ext cx="0" cy="5529564"/>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2F49651-A96F-A51E-1249-CA03EB519C84}"/>
              </a:ext>
              <a:ext uri="{C183D7F6-B498-43B3-948B-1728B52AA6E4}">
                <adec:decorative xmlns:adec="http://schemas.microsoft.com/office/drawing/2017/decorative" val="1"/>
              </a:ext>
            </a:extLst>
          </p:cNvPr>
          <p:cNvCxnSpPr>
            <a:cxnSpLocks/>
          </p:cNvCxnSpPr>
          <p:nvPr/>
        </p:nvCxnSpPr>
        <p:spPr>
          <a:xfrm>
            <a:off x="2410882" y="3022798"/>
            <a:ext cx="8966" cy="17373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D2F0806-F15D-F85B-5FAD-4EC0B51763B3}"/>
              </a:ext>
              <a:ext uri="{C183D7F6-B498-43B3-948B-1728B52AA6E4}">
                <adec:decorative xmlns:adec="http://schemas.microsoft.com/office/drawing/2017/decorative" val="1"/>
              </a:ext>
            </a:extLst>
          </p:cNvPr>
          <p:cNvCxnSpPr>
            <a:cxnSpLocks/>
          </p:cNvCxnSpPr>
          <p:nvPr/>
        </p:nvCxnSpPr>
        <p:spPr>
          <a:xfrm flipH="1">
            <a:off x="7310565" y="1057373"/>
            <a:ext cx="7236" cy="552933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AA3214E-18E3-44C8-CFEF-CEED7C31F71D}"/>
              </a:ext>
            </a:extLst>
          </p:cNvPr>
          <p:cNvSpPr>
            <a:spLocks noGrp="1"/>
          </p:cNvSpPr>
          <p:nvPr>
            <p:ph type="title"/>
          </p:nvPr>
        </p:nvSpPr>
        <p:spPr>
          <a:xfrm>
            <a:off x="-4651" y="1"/>
            <a:ext cx="12223006" cy="1145753"/>
          </a:xfrm>
          <a:gradFill flip="none" rotWithShape="1">
            <a:gsLst>
              <a:gs pos="0">
                <a:schemeClr val="tx2">
                  <a:lumMod val="75000"/>
                </a:schemeClr>
              </a:gs>
              <a:gs pos="93578">
                <a:schemeClr val="accent1"/>
              </a:gs>
              <a:gs pos="31000">
                <a:schemeClr val="accent1">
                  <a:lumMod val="70000"/>
                </a:schemeClr>
              </a:gs>
            </a:gsLst>
            <a:lin ang="0" scaled="1"/>
            <a:tileRect/>
          </a:gradFill>
        </p:spPr>
        <p:txBody>
          <a:bodyPr/>
          <a:lstStyle/>
          <a:p>
            <a:r>
              <a:rPr lang="en-US" dirty="0"/>
              <a:t>Physical Signs of Methamphetamine Use</a:t>
            </a:r>
          </a:p>
        </p:txBody>
      </p:sp>
      <p:sp>
        <p:nvSpPr>
          <p:cNvPr id="5" name="Content Placeholder 4">
            <a:extLst>
              <a:ext uri="{FF2B5EF4-FFF2-40B4-BE49-F238E27FC236}">
                <a16:creationId xmlns:a16="http://schemas.microsoft.com/office/drawing/2014/main" id="{82153C30-E75F-CA49-EE89-CB527962E2B2}"/>
              </a:ext>
            </a:extLst>
          </p:cNvPr>
          <p:cNvSpPr>
            <a:spLocks noGrp="1"/>
          </p:cNvSpPr>
          <p:nvPr>
            <p:ph sz="quarter" idx="15"/>
          </p:nvPr>
        </p:nvSpPr>
        <p:spPr>
          <a:xfrm>
            <a:off x="6365" y="1158193"/>
            <a:ext cx="2395728" cy="1783080"/>
          </a:xfrm>
          <a:ln>
            <a:noFill/>
          </a:ln>
        </p:spPr>
        <p:txBody>
          <a:bodyPr anchor="ctr"/>
          <a:lstStyle/>
          <a:p>
            <a:pPr marL="0" indent="0" algn="ctr">
              <a:buNone/>
            </a:pPr>
            <a:r>
              <a:rPr lang="en-US" sz="2400" dirty="0">
                <a:solidFill>
                  <a:srgbClr val="0F4162"/>
                </a:solidFill>
              </a:rPr>
              <a:t>Euphoria</a:t>
            </a:r>
          </a:p>
        </p:txBody>
      </p:sp>
      <p:sp>
        <p:nvSpPr>
          <p:cNvPr id="10" name="Content Placeholder 9">
            <a:extLst>
              <a:ext uri="{FF2B5EF4-FFF2-40B4-BE49-F238E27FC236}">
                <a16:creationId xmlns:a16="http://schemas.microsoft.com/office/drawing/2014/main" id="{D79AA560-C123-E813-6222-6ADEAE2913FD}"/>
              </a:ext>
            </a:extLst>
          </p:cNvPr>
          <p:cNvSpPr>
            <a:spLocks noGrp="1"/>
          </p:cNvSpPr>
          <p:nvPr>
            <p:ph sz="quarter" idx="28"/>
          </p:nvPr>
        </p:nvSpPr>
        <p:spPr>
          <a:xfrm>
            <a:off x="2402093" y="1158193"/>
            <a:ext cx="2395728" cy="1783080"/>
          </a:xfrm>
          <a:ln>
            <a:noFill/>
          </a:ln>
        </p:spPr>
        <p:txBody>
          <a:bodyPr anchor="ctr"/>
          <a:lstStyle/>
          <a:p>
            <a:pPr marL="0" indent="0" algn="ctr">
              <a:buNone/>
            </a:pPr>
            <a:r>
              <a:rPr lang="en-US" sz="2400" dirty="0">
                <a:solidFill>
                  <a:srgbClr val="0F4162"/>
                </a:solidFill>
              </a:rPr>
              <a:t>Hyperactivity</a:t>
            </a:r>
          </a:p>
        </p:txBody>
      </p:sp>
      <p:sp>
        <p:nvSpPr>
          <p:cNvPr id="15" name="Content Placeholder 14">
            <a:extLst>
              <a:ext uri="{FF2B5EF4-FFF2-40B4-BE49-F238E27FC236}">
                <a16:creationId xmlns:a16="http://schemas.microsoft.com/office/drawing/2014/main" id="{BDF27A23-6F4B-AB5A-5A93-EA4DB3FA9314}"/>
              </a:ext>
            </a:extLst>
          </p:cNvPr>
          <p:cNvSpPr>
            <a:spLocks noGrp="1"/>
          </p:cNvSpPr>
          <p:nvPr>
            <p:ph sz="quarter" idx="33"/>
          </p:nvPr>
        </p:nvSpPr>
        <p:spPr>
          <a:xfrm>
            <a:off x="4903820" y="1158193"/>
            <a:ext cx="2395728" cy="1783080"/>
          </a:xfrm>
          <a:ln>
            <a:noFill/>
          </a:ln>
        </p:spPr>
        <p:txBody>
          <a:bodyPr lIns="182880" rIns="182880" anchor="ctr"/>
          <a:lstStyle/>
          <a:p>
            <a:pPr marL="0" indent="0" algn="ctr">
              <a:buNone/>
            </a:pPr>
            <a:r>
              <a:rPr lang="en-US" sz="2400" dirty="0">
                <a:solidFill>
                  <a:srgbClr val="0F4162"/>
                </a:solidFill>
              </a:rPr>
              <a:t>Rapid heartbeat or breathing</a:t>
            </a:r>
          </a:p>
        </p:txBody>
      </p:sp>
      <p:sp>
        <p:nvSpPr>
          <p:cNvPr id="20" name="Content Placeholder 19">
            <a:extLst>
              <a:ext uri="{FF2B5EF4-FFF2-40B4-BE49-F238E27FC236}">
                <a16:creationId xmlns:a16="http://schemas.microsoft.com/office/drawing/2014/main" id="{7178DA56-78D8-5956-F6F1-4C16F08C8958}"/>
              </a:ext>
            </a:extLst>
          </p:cNvPr>
          <p:cNvSpPr>
            <a:spLocks noGrp="1"/>
          </p:cNvSpPr>
          <p:nvPr>
            <p:ph sz="quarter" idx="38"/>
          </p:nvPr>
        </p:nvSpPr>
        <p:spPr>
          <a:xfrm>
            <a:off x="7349424" y="1158193"/>
            <a:ext cx="2395728" cy="1783080"/>
          </a:xfrm>
          <a:ln>
            <a:noFill/>
          </a:ln>
        </p:spPr>
        <p:txBody>
          <a:bodyPr anchor="ctr"/>
          <a:lstStyle/>
          <a:p>
            <a:pPr marL="0" indent="0" algn="ctr">
              <a:buNone/>
            </a:pPr>
            <a:r>
              <a:rPr lang="en-US" sz="2400" dirty="0">
                <a:solidFill>
                  <a:srgbClr val="0F4162"/>
                </a:solidFill>
              </a:rPr>
              <a:t>Pressured speech</a:t>
            </a:r>
          </a:p>
        </p:txBody>
      </p:sp>
      <p:sp>
        <p:nvSpPr>
          <p:cNvPr id="25" name="Content Placeholder 24">
            <a:extLst>
              <a:ext uri="{FF2B5EF4-FFF2-40B4-BE49-F238E27FC236}">
                <a16:creationId xmlns:a16="http://schemas.microsoft.com/office/drawing/2014/main" id="{F110CAC5-6D28-8AB0-D7A6-156CC1CD320F}"/>
              </a:ext>
            </a:extLst>
          </p:cNvPr>
          <p:cNvSpPr>
            <a:spLocks noGrp="1"/>
          </p:cNvSpPr>
          <p:nvPr>
            <p:ph sz="quarter" idx="43"/>
          </p:nvPr>
        </p:nvSpPr>
        <p:spPr>
          <a:xfrm>
            <a:off x="9804457" y="1158193"/>
            <a:ext cx="2395728" cy="1783080"/>
          </a:xfrm>
          <a:ln>
            <a:noFill/>
          </a:ln>
        </p:spPr>
        <p:txBody>
          <a:bodyPr anchor="ctr"/>
          <a:lstStyle/>
          <a:p>
            <a:pPr marL="0" indent="0" algn="ctr">
              <a:buNone/>
            </a:pPr>
            <a:r>
              <a:rPr lang="en-US" sz="2400" dirty="0">
                <a:solidFill>
                  <a:srgbClr val="0F4162"/>
                </a:solidFill>
              </a:rPr>
              <a:t>Pacing or repetitive movements</a:t>
            </a:r>
          </a:p>
        </p:txBody>
      </p:sp>
      <p:sp>
        <p:nvSpPr>
          <p:cNvPr id="6" name="Content Placeholder 5">
            <a:extLst>
              <a:ext uri="{FF2B5EF4-FFF2-40B4-BE49-F238E27FC236}">
                <a16:creationId xmlns:a16="http://schemas.microsoft.com/office/drawing/2014/main" id="{F85A117C-ECB4-81C1-C8E9-3C9AE9C3FC7C}"/>
              </a:ext>
            </a:extLst>
          </p:cNvPr>
          <p:cNvSpPr>
            <a:spLocks noGrp="1"/>
          </p:cNvSpPr>
          <p:nvPr>
            <p:ph sz="quarter" idx="20"/>
          </p:nvPr>
        </p:nvSpPr>
        <p:spPr>
          <a:xfrm>
            <a:off x="7495" y="2977078"/>
            <a:ext cx="2392547" cy="1783080"/>
          </a:xfrm>
          <a:solidFill>
            <a:schemeClr val="tx2"/>
          </a:solidFill>
          <a:ln>
            <a:noFill/>
          </a:ln>
        </p:spPr>
        <p:txBody>
          <a:bodyPr anchor="ctr"/>
          <a:lstStyle/>
          <a:p>
            <a:pPr marL="0" indent="0" algn="ctr">
              <a:buNone/>
            </a:pPr>
            <a:r>
              <a:rPr lang="en-US" sz="2400" dirty="0">
                <a:solidFill>
                  <a:schemeClr val="bg1"/>
                </a:solidFill>
              </a:rPr>
              <a:t>Weight loss</a:t>
            </a:r>
          </a:p>
        </p:txBody>
      </p:sp>
      <p:sp>
        <p:nvSpPr>
          <p:cNvPr id="11" name="Content Placeholder 10">
            <a:extLst>
              <a:ext uri="{FF2B5EF4-FFF2-40B4-BE49-F238E27FC236}">
                <a16:creationId xmlns:a16="http://schemas.microsoft.com/office/drawing/2014/main" id="{ECC30FE8-3E1F-D7C8-868C-B3178BC7A235}"/>
              </a:ext>
            </a:extLst>
          </p:cNvPr>
          <p:cNvSpPr>
            <a:spLocks noGrp="1"/>
          </p:cNvSpPr>
          <p:nvPr>
            <p:ph sz="quarter" idx="29"/>
          </p:nvPr>
        </p:nvSpPr>
        <p:spPr>
          <a:xfrm>
            <a:off x="2450379" y="2977078"/>
            <a:ext cx="2392547" cy="1783080"/>
          </a:xfrm>
          <a:solidFill>
            <a:schemeClr val="tx2"/>
          </a:solidFill>
          <a:ln>
            <a:noFill/>
          </a:ln>
        </p:spPr>
        <p:txBody>
          <a:bodyPr anchor="ctr"/>
          <a:lstStyle/>
          <a:p>
            <a:pPr marL="0" indent="0" algn="ctr">
              <a:spcBef>
                <a:spcPts val="0"/>
              </a:spcBef>
              <a:buNone/>
            </a:pPr>
            <a:r>
              <a:rPr lang="en-US" sz="2400" dirty="0">
                <a:solidFill>
                  <a:schemeClr val="bg1"/>
                </a:solidFill>
              </a:rPr>
              <a:t>Sweating</a:t>
            </a:r>
          </a:p>
        </p:txBody>
      </p:sp>
      <p:sp>
        <p:nvSpPr>
          <p:cNvPr id="16" name="Content Placeholder 15">
            <a:extLst>
              <a:ext uri="{FF2B5EF4-FFF2-40B4-BE49-F238E27FC236}">
                <a16:creationId xmlns:a16="http://schemas.microsoft.com/office/drawing/2014/main" id="{589D4907-6598-1AE6-73E5-C4D32AA293F9}"/>
              </a:ext>
            </a:extLst>
          </p:cNvPr>
          <p:cNvSpPr>
            <a:spLocks noGrp="1"/>
          </p:cNvSpPr>
          <p:nvPr>
            <p:ph sz="quarter" idx="34"/>
          </p:nvPr>
        </p:nvSpPr>
        <p:spPr>
          <a:xfrm>
            <a:off x="4903820" y="2977078"/>
            <a:ext cx="2392547" cy="1783080"/>
          </a:xfrm>
          <a:solidFill>
            <a:schemeClr val="tx2"/>
          </a:solidFill>
          <a:ln>
            <a:noFill/>
          </a:ln>
        </p:spPr>
        <p:txBody>
          <a:bodyPr anchor="ctr"/>
          <a:lstStyle/>
          <a:p>
            <a:pPr marL="0" indent="0" algn="ctr">
              <a:buNone/>
            </a:pPr>
            <a:r>
              <a:rPr lang="en-US" sz="2400" dirty="0">
                <a:solidFill>
                  <a:schemeClr val="bg1"/>
                </a:solidFill>
              </a:rPr>
              <a:t>Tremor     (shaky hands)</a:t>
            </a:r>
          </a:p>
        </p:txBody>
      </p:sp>
      <p:sp>
        <p:nvSpPr>
          <p:cNvPr id="21" name="Content Placeholder 20">
            <a:extLst>
              <a:ext uri="{FF2B5EF4-FFF2-40B4-BE49-F238E27FC236}">
                <a16:creationId xmlns:a16="http://schemas.microsoft.com/office/drawing/2014/main" id="{D66F6174-B4E3-32E0-E3AD-F6C94949C0A2}"/>
              </a:ext>
            </a:extLst>
          </p:cNvPr>
          <p:cNvSpPr>
            <a:spLocks noGrp="1"/>
          </p:cNvSpPr>
          <p:nvPr>
            <p:ph sz="quarter" idx="39"/>
          </p:nvPr>
        </p:nvSpPr>
        <p:spPr>
          <a:xfrm>
            <a:off x="7302182" y="2977078"/>
            <a:ext cx="2439789" cy="1783080"/>
          </a:xfrm>
          <a:solidFill>
            <a:schemeClr val="tx2"/>
          </a:solidFill>
          <a:ln>
            <a:noFill/>
          </a:ln>
        </p:spPr>
        <p:txBody>
          <a:bodyPr anchor="ctr"/>
          <a:lstStyle/>
          <a:p>
            <a:pPr marL="0" indent="0" algn="ctr">
              <a:buNone/>
            </a:pPr>
            <a:r>
              <a:rPr lang="en-US" sz="2400" dirty="0">
                <a:solidFill>
                  <a:schemeClr val="bg1"/>
                </a:solidFill>
              </a:rPr>
              <a:t>Dry mouth</a:t>
            </a:r>
          </a:p>
        </p:txBody>
      </p:sp>
      <p:sp>
        <p:nvSpPr>
          <p:cNvPr id="26" name="Content Placeholder 25">
            <a:extLst>
              <a:ext uri="{FF2B5EF4-FFF2-40B4-BE49-F238E27FC236}">
                <a16:creationId xmlns:a16="http://schemas.microsoft.com/office/drawing/2014/main" id="{A3263215-F2A4-0ACC-8C18-AD52720F70D2}"/>
              </a:ext>
            </a:extLst>
          </p:cNvPr>
          <p:cNvSpPr>
            <a:spLocks noGrp="1"/>
          </p:cNvSpPr>
          <p:nvPr>
            <p:ph sz="quarter" idx="44"/>
          </p:nvPr>
        </p:nvSpPr>
        <p:spPr>
          <a:xfrm>
            <a:off x="9741621" y="2977078"/>
            <a:ext cx="2455383" cy="1783080"/>
          </a:xfrm>
          <a:solidFill>
            <a:schemeClr val="tx2"/>
          </a:solidFill>
          <a:ln>
            <a:noFill/>
          </a:ln>
        </p:spPr>
        <p:txBody>
          <a:bodyPr anchor="ctr"/>
          <a:lstStyle/>
          <a:p>
            <a:pPr marL="0" indent="0" algn="ctr">
              <a:buNone/>
            </a:pPr>
            <a:r>
              <a:rPr lang="en-US" sz="2400" dirty="0">
                <a:solidFill>
                  <a:schemeClr val="bg1"/>
                </a:solidFill>
              </a:rPr>
              <a:t>Tooth decay or gum disease</a:t>
            </a:r>
          </a:p>
        </p:txBody>
      </p:sp>
      <p:sp>
        <p:nvSpPr>
          <p:cNvPr id="7" name="Content Placeholder 6">
            <a:extLst>
              <a:ext uri="{FF2B5EF4-FFF2-40B4-BE49-F238E27FC236}">
                <a16:creationId xmlns:a16="http://schemas.microsoft.com/office/drawing/2014/main" id="{5D81C7F0-6DE4-60B4-C5BA-76E2BDB2C721}"/>
              </a:ext>
            </a:extLst>
          </p:cNvPr>
          <p:cNvSpPr>
            <a:spLocks noGrp="1"/>
          </p:cNvSpPr>
          <p:nvPr>
            <p:ph sz="quarter" idx="21"/>
          </p:nvPr>
        </p:nvSpPr>
        <p:spPr>
          <a:xfrm>
            <a:off x="-4652" y="4795962"/>
            <a:ext cx="2395728" cy="1783080"/>
          </a:xfrm>
          <a:ln>
            <a:noFill/>
          </a:ln>
        </p:spPr>
        <p:txBody>
          <a:bodyPr anchor="ctr"/>
          <a:lstStyle/>
          <a:p>
            <a:pPr marL="0" indent="0" algn="ctr">
              <a:buNone/>
            </a:pPr>
            <a:r>
              <a:rPr lang="en-US" sz="2400" dirty="0">
                <a:solidFill>
                  <a:srgbClr val="0F4162"/>
                </a:solidFill>
              </a:rPr>
              <a:t>Skin lesions</a:t>
            </a:r>
          </a:p>
        </p:txBody>
      </p:sp>
      <p:sp>
        <p:nvSpPr>
          <p:cNvPr id="12" name="Content Placeholder 11">
            <a:extLst>
              <a:ext uri="{FF2B5EF4-FFF2-40B4-BE49-F238E27FC236}">
                <a16:creationId xmlns:a16="http://schemas.microsoft.com/office/drawing/2014/main" id="{6A7D4A2A-8B34-6626-B247-974B3DA45800}"/>
              </a:ext>
            </a:extLst>
          </p:cNvPr>
          <p:cNvSpPr>
            <a:spLocks noGrp="1"/>
          </p:cNvSpPr>
          <p:nvPr>
            <p:ph sz="quarter" idx="30"/>
          </p:nvPr>
        </p:nvSpPr>
        <p:spPr>
          <a:xfrm>
            <a:off x="2449584" y="4817996"/>
            <a:ext cx="2395728" cy="1783080"/>
          </a:xfrm>
          <a:ln>
            <a:noFill/>
          </a:ln>
        </p:spPr>
        <p:txBody>
          <a:bodyPr anchor="ctr"/>
          <a:lstStyle/>
          <a:p>
            <a:pPr marL="0" indent="0" algn="ctr">
              <a:lnSpc>
                <a:spcPct val="100000"/>
              </a:lnSpc>
              <a:spcBef>
                <a:spcPts val="0"/>
              </a:spcBef>
              <a:buNone/>
            </a:pPr>
            <a:r>
              <a:rPr lang="en-US" sz="2400" dirty="0">
                <a:solidFill>
                  <a:srgbClr val="0F4162"/>
                </a:solidFill>
              </a:rPr>
              <a:t>Sensitivity </a:t>
            </a:r>
          </a:p>
          <a:p>
            <a:pPr marL="0" indent="0" algn="ctr">
              <a:lnSpc>
                <a:spcPct val="100000"/>
              </a:lnSpc>
              <a:spcBef>
                <a:spcPts val="0"/>
              </a:spcBef>
              <a:buNone/>
            </a:pPr>
            <a:r>
              <a:rPr lang="en-US" sz="2400" dirty="0">
                <a:solidFill>
                  <a:srgbClr val="0F4162"/>
                </a:solidFill>
              </a:rPr>
              <a:t>to light</a:t>
            </a:r>
          </a:p>
        </p:txBody>
      </p:sp>
      <p:sp>
        <p:nvSpPr>
          <p:cNvPr id="17" name="Content Placeholder 16">
            <a:extLst>
              <a:ext uri="{FF2B5EF4-FFF2-40B4-BE49-F238E27FC236}">
                <a16:creationId xmlns:a16="http://schemas.microsoft.com/office/drawing/2014/main" id="{941CECD2-03E2-ECB7-12A7-3CB20534C93A}"/>
              </a:ext>
            </a:extLst>
          </p:cNvPr>
          <p:cNvSpPr>
            <a:spLocks noGrp="1"/>
          </p:cNvSpPr>
          <p:nvPr>
            <p:ph sz="quarter" idx="35"/>
          </p:nvPr>
        </p:nvSpPr>
        <p:spPr>
          <a:xfrm>
            <a:off x="4925854" y="4817996"/>
            <a:ext cx="2395728" cy="1783080"/>
          </a:xfrm>
          <a:ln>
            <a:noFill/>
          </a:ln>
        </p:spPr>
        <p:txBody>
          <a:bodyPr anchor="ctr"/>
          <a:lstStyle/>
          <a:p>
            <a:pPr marL="0" indent="0" algn="ctr">
              <a:buNone/>
            </a:pPr>
            <a:r>
              <a:rPr lang="en-US" sz="2400" dirty="0">
                <a:solidFill>
                  <a:srgbClr val="0F4162"/>
                </a:solidFill>
              </a:rPr>
              <a:t>Depression (from drug wearing off)</a:t>
            </a:r>
          </a:p>
        </p:txBody>
      </p:sp>
      <p:sp>
        <p:nvSpPr>
          <p:cNvPr id="22" name="Content Placeholder 21">
            <a:extLst>
              <a:ext uri="{FF2B5EF4-FFF2-40B4-BE49-F238E27FC236}">
                <a16:creationId xmlns:a16="http://schemas.microsoft.com/office/drawing/2014/main" id="{71819A3A-42FC-A50A-91C8-7A4D27879C10}"/>
              </a:ext>
            </a:extLst>
          </p:cNvPr>
          <p:cNvSpPr>
            <a:spLocks noGrp="1"/>
          </p:cNvSpPr>
          <p:nvPr>
            <p:ph sz="quarter" idx="40"/>
          </p:nvPr>
        </p:nvSpPr>
        <p:spPr>
          <a:xfrm>
            <a:off x="7371458" y="4818599"/>
            <a:ext cx="2395728" cy="1783080"/>
          </a:xfrm>
          <a:ln>
            <a:noFill/>
          </a:ln>
        </p:spPr>
        <p:txBody>
          <a:bodyPr anchor="ctr"/>
          <a:lstStyle/>
          <a:p>
            <a:pPr marL="0" indent="0" algn="ctr">
              <a:buNone/>
            </a:pPr>
            <a:r>
              <a:rPr lang="en-US" sz="2400" dirty="0">
                <a:solidFill>
                  <a:srgbClr val="0F4162"/>
                </a:solidFill>
              </a:rPr>
              <a:t>Anxiety</a:t>
            </a:r>
          </a:p>
        </p:txBody>
      </p:sp>
      <p:sp>
        <p:nvSpPr>
          <p:cNvPr id="27" name="Content Placeholder 26">
            <a:extLst>
              <a:ext uri="{FF2B5EF4-FFF2-40B4-BE49-F238E27FC236}">
                <a16:creationId xmlns:a16="http://schemas.microsoft.com/office/drawing/2014/main" id="{A0188BDD-7EBB-F872-E47E-8AB21500D146}"/>
              </a:ext>
            </a:extLst>
          </p:cNvPr>
          <p:cNvSpPr>
            <a:spLocks noGrp="1"/>
          </p:cNvSpPr>
          <p:nvPr>
            <p:ph sz="quarter" idx="45"/>
          </p:nvPr>
        </p:nvSpPr>
        <p:spPr>
          <a:xfrm>
            <a:off x="9826491" y="4795962"/>
            <a:ext cx="2395728" cy="1783080"/>
          </a:xfrm>
          <a:ln>
            <a:noFill/>
          </a:ln>
        </p:spPr>
        <p:txBody>
          <a:bodyPr anchor="ctr"/>
          <a:lstStyle/>
          <a:p>
            <a:pPr marL="0" indent="0" algn="ctr">
              <a:buNone/>
            </a:pPr>
            <a:r>
              <a:rPr lang="en-US" sz="2400" dirty="0">
                <a:solidFill>
                  <a:srgbClr val="0F4162"/>
                </a:solidFill>
              </a:rPr>
              <a:t>Irritability or aggression</a:t>
            </a:r>
          </a:p>
        </p:txBody>
      </p:sp>
      <p:sp>
        <p:nvSpPr>
          <p:cNvPr id="9" name="Rectangle 8">
            <a:extLst>
              <a:ext uri="{FF2B5EF4-FFF2-40B4-BE49-F238E27FC236}">
                <a16:creationId xmlns:a16="http://schemas.microsoft.com/office/drawing/2014/main" id="{78C9E304-F1D1-8DAE-A611-A4B096205CBA}"/>
              </a:ext>
              <a:ext uri="{C183D7F6-B498-43B3-948B-1728B52AA6E4}">
                <adec:decorative xmlns:adec="http://schemas.microsoft.com/office/drawing/2017/decorative" val="1"/>
              </a:ext>
            </a:extLst>
          </p:cNvPr>
          <p:cNvSpPr/>
          <p:nvPr/>
        </p:nvSpPr>
        <p:spPr>
          <a:xfrm rot="16200000">
            <a:off x="5941312" y="618329"/>
            <a:ext cx="309375" cy="12192000"/>
          </a:xfrm>
          <a:prstGeom prst="rect">
            <a:avLst/>
          </a:prstGeom>
          <a:gradFill flip="none" rotWithShape="1">
            <a:gsLst>
              <a:gs pos="0">
                <a:schemeClr val="tx2">
                  <a:lumMod val="75000"/>
                </a:schemeClr>
              </a:gs>
              <a:gs pos="93578">
                <a:schemeClr val="accent1"/>
              </a:gs>
              <a:gs pos="31000">
                <a:schemeClr val="accent1">
                  <a:lumMod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9" name="Straight Connector 38">
            <a:extLst>
              <a:ext uri="{FF2B5EF4-FFF2-40B4-BE49-F238E27FC236}">
                <a16:creationId xmlns:a16="http://schemas.microsoft.com/office/drawing/2014/main" id="{08BBA58E-D0D8-B206-E1EC-EA4998483222}"/>
              </a:ext>
              <a:ext uri="{C183D7F6-B498-43B3-948B-1728B52AA6E4}">
                <adec:decorative xmlns:adec="http://schemas.microsoft.com/office/drawing/2017/decorative" val="1"/>
              </a:ext>
            </a:extLst>
          </p:cNvPr>
          <p:cNvCxnSpPr>
            <a:cxnSpLocks/>
          </p:cNvCxnSpPr>
          <p:nvPr/>
        </p:nvCxnSpPr>
        <p:spPr>
          <a:xfrm flipH="1">
            <a:off x="4874720" y="3012882"/>
            <a:ext cx="5199" cy="17373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BE001FB-127E-4D4E-7AEF-99A1961EFA01}"/>
              </a:ext>
              <a:ext uri="{C183D7F6-B498-43B3-948B-1728B52AA6E4}">
                <adec:decorative xmlns:adec="http://schemas.microsoft.com/office/drawing/2017/decorative" val="1"/>
              </a:ext>
            </a:extLst>
          </p:cNvPr>
          <p:cNvCxnSpPr>
            <a:cxnSpLocks/>
          </p:cNvCxnSpPr>
          <p:nvPr/>
        </p:nvCxnSpPr>
        <p:spPr>
          <a:xfrm>
            <a:off x="7313335" y="3012882"/>
            <a:ext cx="588" cy="17373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053F3E6-DA57-29C1-C498-F772EF06695E}"/>
              </a:ext>
              <a:ext uri="{C183D7F6-B498-43B3-948B-1728B52AA6E4}">
                <adec:decorative xmlns:adec="http://schemas.microsoft.com/office/drawing/2017/decorative" val="1"/>
              </a:ext>
            </a:extLst>
          </p:cNvPr>
          <p:cNvCxnSpPr>
            <a:cxnSpLocks/>
          </p:cNvCxnSpPr>
          <p:nvPr/>
        </p:nvCxnSpPr>
        <p:spPr>
          <a:xfrm flipH="1">
            <a:off x="9760566" y="2990022"/>
            <a:ext cx="8390" cy="174727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86DB0803-7FEF-B02E-4B0C-1476F2F5887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5367" y="131144"/>
            <a:ext cx="914400" cy="914400"/>
          </a:xfrm>
          <a:prstGeom prst="rect">
            <a:avLst/>
          </a:prstGeom>
        </p:spPr>
      </p:pic>
    </p:spTree>
    <p:extLst>
      <p:ext uri="{BB962C8B-B14F-4D97-AF65-F5344CB8AC3E}">
        <p14:creationId xmlns:p14="http://schemas.microsoft.com/office/powerpoint/2010/main" val="1480220236"/>
      </p:ext>
    </p:extLst>
  </p:cSld>
  <p:clrMapOvr>
    <a:masterClrMapping/>
  </p:clrMapOvr>
</p:sld>
</file>

<file path=ppt/theme/theme1.xml><?xml version="1.0" encoding="utf-8"?>
<a:theme xmlns:a="http://schemas.openxmlformats.org/drawingml/2006/main" name="6_Office Theme">
  <a:themeElements>
    <a:clrScheme name="CFF-NCSACW Toolkit">
      <a:dk1>
        <a:sysClr val="windowText" lastClr="000000"/>
      </a:dk1>
      <a:lt1>
        <a:sysClr val="window" lastClr="FFFFFF"/>
      </a:lt1>
      <a:dk2>
        <a:srgbClr val="0F4263"/>
      </a:dk2>
      <a:lt2>
        <a:srgbClr val="DBEFF9"/>
      </a:lt2>
      <a:accent1>
        <a:srgbClr val="093E61"/>
      </a:accent1>
      <a:accent2>
        <a:srgbClr val="2B809A"/>
      </a:accent2>
      <a:accent3>
        <a:srgbClr val="093E61"/>
      </a:accent3>
      <a:accent4>
        <a:srgbClr val="093E61"/>
      </a:accent4>
      <a:accent5>
        <a:srgbClr val="7CCA62"/>
      </a:accent5>
      <a:accent6>
        <a:srgbClr val="A5C249"/>
      </a:accent6>
      <a:hlink>
        <a:srgbClr val="2B809A"/>
      </a:hlink>
      <a:folHlink>
        <a:srgbClr val="2B80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Custom 3">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076DA0"/>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Custom 3">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076DA0"/>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Custom 5">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themeOverride>
</file>

<file path=ppt/theme/themeOverride2.xml><?xml version="1.0" encoding="utf-8"?>
<a:themeOverride xmlns:a="http://schemas.openxmlformats.org/drawingml/2006/main">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themeOverride>
</file>

<file path=ppt/theme/themeOverride3.xml><?xml version="1.0" encoding="utf-8"?>
<a:themeOverride xmlns:a="http://schemas.openxmlformats.org/drawingml/2006/main">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2cf3cc5-4c44-4357-a849-e9715972d5df">
      <Terms xmlns="http://schemas.microsoft.com/office/infopath/2007/PartnerControls"/>
    </lcf76f155ced4ddcb4097134ff3c332f>
    <TaxCatchAll xmlns="6bdfb1a4-b061-4a7b-a38c-dc459d2a2d27"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DF77DE34D45194E8CFACC79F4612A94" ma:contentTypeVersion="18" ma:contentTypeDescription="Create a new document." ma:contentTypeScope="" ma:versionID="be358a600ebacda09abdd1c440a31839">
  <xsd:schema xmlns:xsd="http://www.w3.org/2001/XMLSchema" xmlns:xs="http://www.w3.org/2001/XMLSchema" xmlns:p="http://schemas.microsoft.com/office/2006/metadata/properties" xmlns:ns1="http://schemas.microsoft.com/sharepoint/v3" xmlns:ns2="42cf3cc5-4c44-4357-a849-e9715972d5df" xmlns:ns3="6bdfb1a4-b061-4a7b-a38c-dc459d2a2d27" targetNamespace="http://schemas.microsoft.com/office/2006/metadata/properties" ma:root="true" ma:fieldsID="cb50d0bc424dd76ed63ab8c826999e4c" ns1:_="" ns2:_="" ns3:_="">
    <xsd:import namespace="http://schemas.microsoft.com/sharepoint/v3"/>
    <xsd:import namespace="42cf3cc5-4c44-4357-a849-e9715972d5df"/>
    <xsd:import namespace="6bdfb1a4-b061-4a7b-a38c-dc459d2a2d2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cf3cc5-4c44-4357-a849-e9715972d5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dfb1a4-b061-4a7b-a38c-dc459d2a2d2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4d7c9c64-f0f6-48ad-885b-66626b50db94}" ma:internalName="TaxCatchAll" ma:showField="CatchAllData" ma:web="6bdfb1a4-b061-4a7b-a38c-dc459d2a2d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D66F91-E577-45E7-A571-1E998834A180}">
  <ds:schemaRefs>
    <ds:schemaRef ds:uri="http://purl.org/dc/terms/"/>
    <ds:schemaRef ds:uri="http://www.w3.org/XML/1998/namespace"/>
    <ds:schemaRef ds:uri="http://purl.org/dc/elements/1.1/"/>
    <ds:schemaRef ds:uri="http://schemas.microsoft.com/office/2006/documentManagement/types"/>
    <ds:schemaRef ds:uri="http://purl.org/dc/dcmitype/"/>
    <ds:schemaRef ds:uri="http://schemas.microsoft.com/office/infopath/2007/PartnerControls"/>
    <ds:schemaRef ds:uri="3ddd8a87-e3bf-4295-9e27-943f0ff150ac"/>
    <ds:schemaRef ds:uri="http://schemas.openxmlformats.org/package/2006/metadata/core-properties"/>
    <ds:schemaRef ds:uri="0618da0c-738a-45ed-b2a3-c7b4ee03971e"/>
    <ds:schemaRef ds:uri="http://schemas.microsoft.com/office/2006/metadata/properties"/>
  </ds:schemaRefs>
</ds:datastoreItem>
</file>

<file path=customXml/itemProps2.xml><?xml version="1.0" encoding="utf-8"?>
<ds:datastoreItem xmlns:ds="http://schemas.openxmlformats.org/officeDocument/2006/customXml" ds:itemID="{57C48C05-58D8-436F-B278-99408699C14F}">
  <ds:schemaRefs>
    <ds:schemaRef ds:uri="http://schemas.microsoft.com/sharepoint/v3/contenttype/forms"/>
  </ds:schemaRefs>
</ds:datastoreItem>
</file>

<file path=customXml/itemProps3.xml><?xml version="1.0" encoding="utf-8"?>
<ds:datastoreItem xmlns:ds="http://schemas.openxmlformats.org/officeDocument/2006/customXml" ds:itemID="{4575979D-1F44-4147-A92B-E82DA1836D82}"/>
</file>

<file path=docProps/app.xml><?xml version="1.0" encoding="utf-8"?>
<Properties xmlns="http://schemas.openxmlformats.org/officeDocument/2006/extended-properties" xmlns:vt="http://schemas.openxmlformats.org/officeDocument/2006/docPropsVTypes">
  <TotalTime>1000</TotalTime>
  <Words>14804</Words>
  <Application>Microsoft Office PowerPoint</Application>
  <PresentationFormat>Widescreen</PresentationFormat>
  <Paragraphs>1496</Paragraphs>
  <Slides>58</Slides>
  <Notes>58</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58</vt:i4>
      </vt:variant>
    </vt:vector>
  </HeadingPairs>
  <TitlesOfParts>
    <vt:vector size="76" baseType="lpstr">
      <vt:lpstr>Aptos</vt:lpstr>
      <vt:lpstr>Arial</vt:lpstr>
      <vt:lpstr>Calibri</vt:lpstr>
      <vt:lpstr>Helvetica Light</vt:lpstr>
      <vt:lpstr>Segoe UI</vt:lpstr>
      <vt:lpstr>Symbol</vt:lpstr>
      <vt:lpstr>Times New Roman</vt:lpstr>
      <vt:lpstr>Wingdings</vt:lpstr>
      <vt:lpstr>6_Office Theme</vt:lpstr>
      <vt:lpstr>9_Office Theme</vt:lpstr>
      <vt:lpstr>7_Office Theme</vt:lpstr>
      <vt:lpstr>Office Theme</vt:lpstr>
      <vt:lpstr>8_Office Theme</vt:lpstr>
      <vt:lpstr>10_Office Theme</vt:lpstr>
      <vt:lpstr>1_Office Theme</vt:lpstr>
      <vt:lpstr>Office Theme</vt:lpstr>
      <vt:lpstr>2_Office Theme</vt:lpstr>
      <vt:lpstr>3_Office Theme</vt:lpstr>
      <vt:lpstr>Special Topic:  Considerations for Children &amp; Families Affected by Methamphetamine Use</vt:lpstr>
      <vt:lpstr>Acknowledgement</vt:lpstr>
      <vt:lpstr>Learning Objectives</vt:lpstr>
      <vt:lpstr>History of Methamphetamine</vt:lpstr>
      <vt:lpstr>Methamphetamine Terminology</vt:lpstr>
      <vt:lpstr>Slang Terms That Describe  the Act of Using Methamphetamine</vt:lpstr>
      <vt:lpstr>Slang Terms for Combining  Methamphetamine with Other Illicit Drugs</vt:lpstr>
      <vt:lpstr>Methamphetamine 101</vt:lpstr>
      <vt:lpstr>Physical Signs of Methamphetamine Use</vt:lpstr>
      <vt:lpstr>Long-Term Physical Effects  of Chronic Methamphetamine Use</vt:lpstr>
      <vt:lpstr>Short- &amp; Long-Term Psychological Effects  of Chronic Methamphetamine Use</vt:lpstr>
      <vt:lpstr>Methamphetamine:  Efforts to Improve  Public Health &amp; Safety</vt:lpstr>
      <vt:lpstr>Methamphetamine Production</vt:lpstr>
      <vt:lpstr>Methamphetamine Public Health  &amp; Safety Considerations</vt:lpstr>
      <vt:lpstr>Safety &amp; Risk Considerations: Acute Health Effects</vt:lpstr>
      <vt:lpstr>Safety Tips for Suspected  Methamphetamine Manufacturing</vt:lpstr>
      <vt:lpstr>Additional Safety Tips for Suspected Methamphetamine Manufacturing</vt:lpstr>
      <vt:lpstr>Steps to Ensure Child Welfare Worker Field Safety</vt:lpstr>
      <vt:lpstr>Practice Considerations for Children  Exposed to Methamphetamine Production</vt:lpstr>
      <vt:lpstr>Multi-Agency Efforts to Address Public Health &amp; Safety</vt:lpstr>
      <vt:lpstr>Changes to Methamphetamine Purity</vt:lpstr>
      <vt:lpstr>New Manufacturing Formula </vt:lpstr>
      <vt:lpstr>What the Data Tells Us About Methamphetamine Use </vt:lpstr>
      <vt:lpstr>Percentage of Treatment Admissions  (age 12 or older)</vt:lpstr>
      <vt:lpstr>Understanding Counts vs. Rates  of Methamphetamine Treatment Admissions</vt:lpstr>
      <vt:lpstr>Overdose Deaths  Involving Psychostimulants  (Primarily Methamphetamine) </vt:lpstr>
      <vt:lpstr>National Overdose Deaths Involving Psychostimulants  with Abuse Potential (Primarily Methamphetamine)*,  by Opioid Involvement, Number Among All Ages, 1999-2022</vt:lpstr>
      <vt:lpstr>Understanding the Initial Effects of the  COVID-19 Pandemic on Overdose Death Rates</vt:lpstr>
      <vt:lpstr>Twin Epidemics: Methamphetamine &amp; Opioids</vt:lpstr>
      <vt:lpstr>Understanding  the Effects of Methamphetamine Exposure</vt:lpstr>
      <vt:lpstr>What the Data Tells Us About Prenatal Methamphetamine Exposure</vt:lpstr>
      <vt:lpstr>Percent of Treatment Admissions for Pregnant Women  Who Reported Methamphetamine as a  Primary Substance at Treatment Admission</vt:lpstr>
      <vt:lpstr>Short-Term Outcomes of  Prenatal Exposure to Methamphetamine</vt:lpstr>
      <vt:lpstr>Long-Term Outcomes of  Prenatal Exposure to Methamphetamine</vt:lpstr>
      <vt:lpstr>Exposure to Parental Methamphetamine Use  During Childhood &amp; Adolescence</vt:lpstr>
      <vt:lpstr>Strategies to Support Families Affected by Methamphetamine Use Disorder</vt:lpstr>
      <vt:lpstr>Value of Personal Experience  Peer support services can effectively extend the reach of treatment beyond the clinical setting into the everyday environment of those  seeking a successful, sustained recovery process. </vt:lpstr>
      <vt:lpstr>How Peer Recovery Support  Engages Families in the Change Process</vt:lpstr>
      <vt:lpstr>Family-Centered Practice Strategies</vt:lpstr>
      <vt:lpstr>Important Reminder About  Methamphetamine Treatment Retention</vt:lpstr>
      <vt:lpstr>How Engagement Might Look Differently for Methamphetamine Use…</vt:lpstr>
      <vt:lpstr>Recovery Is Possible!</vt:lpstr>
      <vt:lpstr>Evidence-Based Interventions for Methamphetamine Use Disorder</vt:lpstr>
      <vt:lpstr>Evidence-Based Interventions for Methamphetamine Use Disorder 1 of 3</vt:lpstr>
      <vt:lpstr>Evidence-Based Interventions for Methamphetamine Use Disorder 2 of 3</vt:lpstr>
      <vt:lpstr>Evidence-Based Interventions for Methamphetamine Use Disorder 3 of 3</vt:lpstr>
      <vt:lpstr>Effective Treatment Models for  Methamphetamine Use Disorders</vt:lpstr>
      <vt:lpstr>Emerging Treatment Considerations  for Methamphetamine Use Disorders</vt:lpstr>
      <vt:lpstr>Length of Treatment &amp; Recovery Matters</vt:lpstr>
      <vt:lpstr>Doorway Recovery Videos</vt:lpstr>
      <vt:lpstr>Contact the NCSACW TTA Program</vt:lpstr>
      <vt:lpstr>References</vt:lpstr>
      <vt:lpstr>References, 1 of 3</vt:lpstr>
      <vt:lpstr>References, 2 of 3</vt:lpstr>
      <vt:lpstr>References, 3 of 3</vt:lpstr>
      <vt:lpstr>Resources</vt:lpstr>
      <vt:lpstr>Resources, 1 of 2 </vt:lpstr>
      <vt:lpstr>Resources, 2 of 2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Topic: Considerations for Children and Families Affected by Methamphetamine Use</dc:title>
  <dc:subject>A presentation on families affected by methamphetamine use</dc:subject>
  <dc:creator>National Center on Substance Abuse and Child Welfare</dc:creator>
  <cp:keywords>NCSACW; methamphetamine; use; families; substance use disorders; SUDs; evidence-based; treatment</cp:keywords>
  <cp:lastModifiedBy>Mark Rodriguez</cp:lastModifiedBy>
  <cp:revision>17</cp:revision>
  <dcterms:created xsi:type="dcterms:W3CDTF">2018-07-16T22:22:20Z</dcterms:created>
  <dcterms:modified xsi:type="dcterms:W3CDTF">2025-07-25T20:27:16Z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0x0101002DF77DE34D45194E8CFACC79F4612A94</vt:lpwstr>
  </property>
  <property fmtid="{D5CDD505-2E9C-101B-9397-08002B2CF9AE}" pid="3" name="Order">
    <vt:lpwstr>13200.0000000000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