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338_58E44A0A.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1" r:id="rId5"/>
  </p:sldMasterIdLst>
  <p:notesMasterIdLst>
    <p:notesMasterId r:id="rId58"/>
  </p:notesMasterIdLst>
  <p:sldIdLst>
    <p:sldId id="314" r:id="rId6"/>
    <p:sldId id="3840" r:id="rId7"/>
    <p:sldId id="259" r:id="rId8"/>
    <p:sldId id="3856" r:id="rId9"/>
    <p:sldId id="3857" r:id="rId10"/>
    <p:sldId id="3871" r:id="rId11"/>
    <p:sldId id="3858" r:id="rId12"/>
    <p:sldId id="3859" r:id="rId13"/>
    <p:sldId id="3860" r:id="rId14"/>
    <p:sldId id="3861" r:id="rId15"/>
    <p:sldId id="3862" r:id="rId16"/>
    <p:sldId id="3863" r:id="rId17"/>
    <p:sldId id="3864" r:id="rId18"/>
    <p:sldId id="3865" r:id="rId19"/>
    <p:sldId id="3866" r:id="rId20"/>
    <p:sldId id="3896" r:id="rId21"/>
    <p:sldId id="3868" r:id="rId22"/>
    <p:sldId id="3869" r:id="rId23"/>
    <p:sldId id="3870" r:id="rId24"/>
    <p:sldId id="4920" r:id="rId25"/>
    <p:sldId id="3872" r:id="rId26"/>
    <p:sldId id="3873" r:id="rId27"/>
    <p:sldId id="3874" r:id="rId28"/>
    <p:sldId id="3895" r:id="rId29"/>
    <p:sldId id="4922" r:id="rId30"/>
    <p:sldId id="4921" r:id="rId31"/>
    <p:sldId id="3875" r:id="rId32"/>
    <p:sldId id="3902" r:id="rId33"/>
    <p:sldId id="3877" r:id="rId34"/>
    <p:sldId id="3878" r:id="rId35"/>
    <p:sldId id="3879" r:id="rId36"/>
    <p:sldId id="3901" r:id="rId37"/>
    <p:sldId id="3900" r:id="rId38"/>
    <p:sldId id="3882" r:id="rId39"/>
    <p:sldId id="3883" r:id="rId40"/>
    <p:sldId id="3884" r:id="rId41"/>
    <p:sldId id="3885" r:id="rId42"/>
    <p:sldId id="3886" r:id="rId43"/>
    <p:sldId id="3887" r:id="rId44"/>
    <p:sldId id="3888" r:id="rId45"/>
    <p:sldId id="3889" r:id="rId46"/>
    <p:sldId id="4919" r:id="rId47"/>
    <p:sldId id="3891" r:id="rId48"/>
    <p:sldId id="3892" r:id="rId49"/>
    <p:sldId id="3893" r:id="rId50"/>
    <p:sldId id="3894" r:id="rId51"/>
    <p:sldId id="3852" r:id="rId52"/>
    <p:sldId id="441" r:id="rId53"/>
    <p:sldId id="442" r:id="rId54"/>
    <p:sldId id="447" r:id="rId55"/>
    <p:sldId id="445" r:id="rId56"/>
    <p:sldId id="446"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4" id="{4528D2D6-454B-458D-839F-DC4FF9D8FA3F}">
          <p14:sldIdLst>
            <p14:sldId id="314"/>
            <p14:sldId id="3840"/>
            <p14:sldId id="259"/>
            <p14:sldId id="3856"/>
            <p14:sldId id="3857"/>
            <p14:sldId id="3871"/>
            <p14:sldId id="3858"/>
            <p14:sldId id="3859"/>
            <p14:sldId id="3860"/>
            <p14:sldId id="3861"/>
            <p14:sldId id="3862"/>
            <p14:sldId id="3863"/>
            <p14:sldId id="3864"/>
            <p14:sldId id="3865"/>
            <p14:sldId id="3866"/>
            <p14:sldId id="3896"/>
            <p14:sldId id="3868"/>
            <p14:sldId id="3869"/>
            <p14:sldId id="3870"/>
            <p14:sldId id="4920"/>
            <p14:sldId id="3872"/>
            <p14:sldId id="3873"/>
            <p14:sldId id="3874"/>
            <p14:sldId id="3895"/>
            <p14:sldId id="4922"/>
            <p14:sldId id="4921"/>
            <p14:sldId id="3875"/>
            <p14:sldId id="3902"/>
            <p14:sldId id="3877"/>
            <p14:sldId id="3878"/>
            <p14:sldId id="3879"/>
            <p14:sldId id="3901"/>
            <p14:sldId id="3900"/>
            <p14:sldId id="3882"/>
            <p14:sldId id="3883"/>
            <p14:sldId id="3884"/>
            <p14:sldId id="3885"/>
            <p14:sldId id="3886"/>
            <p14:sldId id="3887"/>
            <p14:sldId id="3888"/>
            <p14:sldId id="3889"/>
            <p14:sldId id="4919"/>
            <p14:sldId id="3891"/>
            <p14:sldId id="3892"/>
            <p14:sldId id="3893"/>
            <p14:sldId id="3894"/>
            <p14:sldId id="3852"/>
            <p14:sldId id="441"/>
            <p14:sldId id="442"/>
            <p14:sldId id="447"/>
            <p14:sldId id="445"/>
            <p14:sldId id="44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A26911-D402-3404-0AAD-B4897D220CE8}" name="Darron Petit" initials="DP" userId="S::dpetit@cffutures.net::fa1b50a9-2e46-4990-9854-aef413bde390" providerId="AD"/>
  <p188:author id="{DD2A8827-94F8-E37D-497F-A0A8B8C81114}" name="Renee Luque" initials="RL" userId="S::rluque@cffutures.net::24b01a1d-1c91-492f-b0ec-f8dd3574c772" providerId="AD"/>
  <p188:author id="{5FAEEE87-050A-2052-7023-EC8A4809A8E0}" name="Samantha Aiello" initials="SA" userId="S::saiello@cffutures.net::742cd263-0349-48c9-91b3-9a7f66909acc" providerId="AD"/>
  <p188:author id="{CDEB5B9B-967A-36CD-081C-65149B39496B}" name="Nancy Hansen" initials="NH" userId="S::nhansen@cffutures.net::d9975185-0e82-4ed8-a081-bc8ef253a5b1" providerId="AD"/>
  <p188:author id="{168517A7-7D12-80BF-8F53-4C11E2F178B8}" name="Isis Greenspan" initials="IG" userId="S::igreenspan@cffutures.net::464bb143-1349-4605-a567-29b98f388ffb" providerId="AD"/>
  <p188:author id="{42DB78B5-6B61-216F-C9C4-DAD129C2BB94}" name="Jen Pearre" initials="JP" userId="Jen Pearre" providerId="None"/>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86C"/>
    <a:srgbClr val="68788D"/>
    <a:srgbClr val="045278"/>
    <a:srgbClr val="066C9F"/>
    <a:srgbClr val="1C8DAD"/>
    <a:srgbClr val="306A8F"/>
    <a:srgbClr val="000000"/>
    <a:srgbClr val="156A82"/>
    <a:srgbClr val="494949"/>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20" autoAdjust="0"/>
    <p:restoredTop sz="86441" autoAdjust="0"/>
  </p:normalViewPr>
  <p:slideViewPr>
    <p:cSldViewPr snapToGrid="0">
      <p:cViewPr varScale="1">
        <p:scale>
          <a:sx n="95" d="100"/>
          <a:sy n="95" d="100"/>
        </p:scale>
        <p:origin x="396" y="96"/>
      </p:cViewPr>
      <p:guideLst/>
    </p:cSldViewPr>
  </p:slideViewPr>
  <p:outlineViewPr>
    <p:cViewPr>
      <p:scale>
        <a:sx n="33" d="100"/>
        <a:sy n="33" d="100"/>
      </p:scale>
      <p:origin x="0" y="-898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is Greenspan" userId="S::igreenspan@cffutures.net::464bb143-1349-4605-a567-29b98f388ffb" providerId="AD" clId="Web-{3DC219BF-02C1-9546-9C6E-6CD8DB9FB82C}"/>
    <pc:docChg chg="modSld">
      <pc:chgData name="Isis Greenspan" userId="S::igreenspan@cffutures.net::464bb143-1349-4605-a567-29b98f388ffb" providerId="AD" clId="Web-{3DC219BF-02C1-9546-9C6E-6CD8DB9FB82C}" dt="2024-01-17T19:55:52.148" v="53" actId="20577"/>
      <pc:docMkLst>
        <pc:docMk/>
      </pc:docMkLst>
      <pc:sldChg chg="modSp">
        <pc:chgData name="Isis Greenspan" userId="S::igreenspan@cffutures.net::464bb143-1349-4605-a567-29b98f388ffb" providerId="AD" clId="Web-{3DC219BF-02C1-9546-9C6E-6CD8DB9FB82C}" dt="2024-01-17T19:55:43.898" v="52" actId="20577"/>
        <pc:sldMkLst>
          <pc:docMk/>
          <pc:sldMk cId="1553405053" sldId="442"/>
        </pc:sldMkLst>
      </pc:sldChg>
      <pc:sldChg chg="modSp">
        <pc:chgData name="Isis Greenspan" userId="S::igreenspan@cffutures.net::464bb143-1349-4605-a567-29b98f388ffb" providerId="AD" clId="Web-{3DC219BF-02C1-9546-9C6E-6CD8DB9FB82C}" dt="2024-01-17T19:55:52.148" v="53" actId="20577"/>
        <pc:sldMkLst>
          <pc:docMk/>
          <pc:sldMk cId="1175910177" sldId="447"/>
        </pc:sldMkLst>
      </pc:sldChg>
    </pc:docChg>
  </pc:docChgLst>
  <pc:docChgLst>
    <pc:chgData name="Renee Luque" userId="S::rluque@cffutures.net::24b01a1d-1c91-492f-b0ec-f8dd3574c772" providerId="AD" clId="Web-{DAB79872-4E25-49F3-9467-0EBBF8AAA62B}"/>
    <pc:docChg chg="modSld">
      <pc:chgData name="Renee Luque" userId="S::rluque@cffutures.net::24b01a1d-1c91-492f-b0ec-f8dd3574c772" providerId="AD" clId="Web-{DAB79872-4E25-49F3-9467-0EBBF8AAA62B}" dt="2023-10-25T15:58:06.245" v="6"/>
      <pc:docMkLst>
        <pc:docMk/>
      </pc:docMkLst>
      <pc:sldChg chg="delCm">
        <pc:chgData name="Renee Luque" userId="S::rluque@cffutures.net::24b01a1d-1c91-492f-b0ec-f8dd3574c772" providerId="AD" clId="Web-{DAB79872-4E25-49F3-9467-0EBBF8AAA62B}" dt="2023-10-25T15:55:47.460" v="0"/>
        <pc:sldMkLst>
          <pc:docMk/>
          <pc:sldMk cId="3090923041" sldId="3412"/>
        </pc:sldMkLst>
        <pc:extLst>
          <p:ext xmlns:p="http://schemas.openxmlformats.org/presentationml/2006/main" uri="{D6D511B9-2390-475A-947B-AFAB55BFBCF1}">
            <pc226:cmChg xmlns:pc226="http://schemas.microsoft.com/office/powerpoint/2022/06/main/command" chg="del">
              <pc226:chgData name="Renee Luque" userId="S::rluque@cffutures.net::24b01a1d-1c91-492f-b0ec-f8dd3574c772" providerId="AD" clId="Web-{DAB79872-4E25-49F3-9467-0EBBF8AAA62B}" dt="2023-10-25T15:55:47.460" v="0"/>
              <pc2:cmMkLst xmlns:pc2="http://schemas.microsoft.com/office/powerpoint/2019/9/main/command">
                <pc:docMk/>
                <pc:sldMk cId="3090923041" sldId="3412"/>
                <pc2:cmMk id="{F7F05A47-CB95-4F3E-9726-398C1AAF5E34}"/>
              </pc2:cmMkLst>
            </pc226:cmChg>
          </p:ext>
        </pc:extLst>
      </pc:sldChg>
      <pc:sldChg chg="modSp delCm modCm">
        <pc:chgData name="Renee Luque" userId="S::rluque@cffutures.net::24b01a1d-1c91-492f-b0ec-f8dd3574c772" providerId="AD" clId="Web-{DAB79872-4E25-49F3-9467-0EBBF8AAA62B}" dt="2023-10-25T15:58:06.245" v="6"/>
        <pc:sldMkLst>
          <pc:docMk/>
          <pc:sldMk cId="2574553688" sldId="3413"/>
        </pc:sldMkLst>
        <pc:extLst>
          <p:ext xmlns:p="http://schemas.openxmlformats.org/presentationml/2006/main" uri="{D6D511B9-2390-475A-947B-AFAB55BFBCF1}">
            <pc226:cmChg xmlns:pc226="http://schemas.microsoft.com/office/powerpoint/2022/06/main/command" chg="del mod">
              <pc226:chgData name="Renee Luque" userId="S::rluque@cffutures.net::24b01a1d-1c91-492f-b0ec-f8dd3574c772" providerId="AD" clId="Web-{DAB79872-4E25-49F3-9467-0EBBF8AAA62B}" dt="2023-10-25T15:58:06.245" v="6"/>
              <pc2:cmMkLst xmlns:pc2="http://schemas.microsoft.com/office/powerpoint/2019/9/main/command">
                <pc:docMk/>
                <pc:sldMk cId="2574553688" sldId="3413"/>
                <pc2:cmMk id="{E199A815-938A-41E5-B11D-DDCF4AC3BCAF}"/>
              </pc2:cmMkLst>
            </pc226:cmChg>
          </p:ext>
        </pc:extLst>
      </pc:sldChg>
    </pc:docChg>
  </pc:docChgLst>
  <pc:docChgLst>
    <pc:chgData name="Samantha Aiello" userId="742cd263-0349-48c9-91b3-9a7f66909acc" providerId="ADAL" clId="{E97F5826-F727-40FA-B942-96B212C60A1A}"/>
    <pc:docChg chg="modSld sldOrd addSection delSection modSection">
      <pc:chgData name="Samantha Aiello" userId="742cd263-0349-48c9-91b3-9a7f66909acc" providerId="ADAL" clId="{E97F5826-F727-40FA-B942-96B212C60A1A}" dt="2025-04-25T20:12:48.122" v="95" actId="17851"/>
      <pc:docMkLst>
        <pc:docMk/>
      </pc:docMkLst>
      <pc:sldChg chg="ord">
        <pc:chgData name="Samantha Aiello" userId="742cd263-0349-48c9-91b3-9a7f66909acc" providerId="ADAL" clId="{E97F5826-F727-40FA-B942-96B212C60A1A}" dt="2025-04-25T20:01:27.224" v="85"/>
        <pc:sldMkLst>
          <pc:docMk/>
          <pc:sldMk cId="3445075678" sldId="441"/>
        </pc:sldMkLst>
      </pc:sldChg>
      <pc:sldChg chg="ord">
        <pc:chgData name="Samantha Aiello" userId="742cd263-0349-48c9-91b3-9a7f66909acc" providerId="ADAL" clId="{E97F5826-F727-40FA-B942-96B212C60A1A}" dt="2025-04-25T20:01:38.446" v="87"/>
        <pc:sldMkLst>
          <pc:docMk/>
          <pc:sldMk cId="1553405053" sldId="442"/>
        </pc:sldMkLst>
      </pc:sldChg>
      <pc:sldChg chg="ord">
        <pc:chgData name="Samantha Aiello" userId="742cd263-0349-48c9-91b3-9a7f66909acc" providerId="ADAL" clId="{E97F5826-F727-40FA-B942-96B212C60A1A}" dt="2025-04-25T20:01:40.769" v="91"/>
        <pc:sldMkLst>
          <pc:docMk/>
          <pc:sldMk cId="4065163853" sldId="445"/>
        </pc:sldMkLst>
      </pc:sldChg>
      <pc:sldChg chg="modSp mod ord">
        <pc:chgData name="Samantha Aiello" userId="742cd263-0349-48c9-91b3-9a7f66909acc" providerId="ADAL" clId="{E97F5826-F727-40FA-B942-96B212C60A1A}" dt="2025-04-25T20:12:45.844" v="94"/>
        <pc:sldMkLst>
          <pc:docMk/>
          <pc:sldMk cId="3450548117" sldId="446"/>
        </pc:sldMkLst>
        <pc:spChg chg="mod">
          <ac:chgData name="Samantha Aiello" userId="742cd263-0349-48c9-91b3-9a7f66909acc" providerId="ADAL" clId="{E97F5826-F727-40FA-B942-96B212C60A1A}" dt="2025-04-25T20:02:46.725" v="92" actId="13926"/>
          <ac:spMkLst>
            <pc:docMk/>
            <pc:sldMk cId="3450548117" sldId="446"/>
            <ac:spMk id="4" creationId="{00000000-0000-0000-0000-000000000000}"/>
          </ac:spMkLst>
        </pc:spChg>
      </pc:sldChg>
      <pc:sldChg chg="ord">
        <pc:chgData name="Samantha Aiello" userId="742cd263-0349-48c9-91b3-9a7f66909acc" providerId="ADAL" clId="{E97F5826-F727-40FA-B942-96B212C60A1A}" dt="2025-04-25T20:01:39.735" v="89"/>
        <pc:sldMkLst>
          <pc:docMk/>
          <pc:sldMk cId="1175910177" sldId="447"/>
        </pc:sldMkLst>
      </pc:sldChg>
      <pc:sldChg chg="ord">
        <pc:chgData name="Samantha Aiello" userId="742cd263-0349-48c9-91b3-9a7f66909acc" providerId="ADAL" clId="{E97F5826-F727-40FA-B942-96B212C60A1A}" dt="2025-04-25T20:01:25.182" v="83"/>
        <pc:sldMkLst>
          <pc:docMk/>
          <pc:sldMk cId="3932450223" sldId="3852"/>
        </pc:sldMkLst>
      </pc:sldChg>
      <pc:sldChg chg="ord">
        <pc:chgData name="Samantha Aiello" userId="742cd263-0349-48c9-91b3-9a7f66909acc" providerId="ADAL" clId="{E97F5826-F727-40FA-B942-96B212C60A1A}" dt="2025-04-25T18:32:36.149" v="3"/>
        <pc:sldMkLst>
          <pc:docMk/>
          <pc:sldMk cId="3899290262" sldId="3860"/>
        </pc:sldMkLst>
      </pc:sldChg>
      <pc:sldChg chg="ord">
        <pc:chgData name="Samantha Aiello" userId="742cd263-0349-48c9-91b3-9a7f66909acc" providerId="ADAL" clId="{E97F5826-F727-40FA-B942-96B212C60A1A}" dt="2025-04-25T18:34:51.442" v="5"/>
        <pc:sldMkLst>
          <pc:docMk/>
          <pc:sldMk cId="1675240017" sldId="3861"/>
        </pc:sldMkLst>
      </pc:sldChg>
      <pc:sldChg chg="ord">
        <pc:chgData name="Samantha Aiello" userId="742cd263-0349-48c9-91b3-9a7f66909acc" providerId="ADAL" clId="{E97F5826-F727-40FA-B942-96B212C60A1A}" dt="2025-04-25T18:37:35.999" v="7"/>
        <pc:sldMkLst>
          <pc:docMk/>
          <pc:sldMk cId="1735338308" sldId="3862"/>
        </pc:sldMkLst>
      </pc:sldChg>
      <pc:sldChg chg="ord">
        <pc:chgData name="Samantha Aiello" userId="742cd263-0349-48c9-91b3-9a7f66909acc" providerId="ADAL" clId="{E97F5826-F727-40FA-B942-96B212C60A1A}" dt="2025-04-25T18:39:08.123" v="9"/>
        <pc:sldMkLst>
          <pc:docMk/>
          <pc:sldMk cId="3525981605" sldId="3863"/>
        </pc:sldMkLst>
      </pc:sldChg>
      <pc:sldChg chg="ord">
        <pc:chgData name="Samantha Aiello" userId="742cd263-0349-48c9-91b3-9a7f66909acc" providerId="ADAL" clId="{E97F5826-F727-40FA-B942-96B212C60A1A}" dt="2025-04-25T18:40:05.706" v="11"/>
        <pc:sldMkLst>
          <pc:docMk/>
          <pc:sldMk cId="3680096789" sldId="3864"/>
        </pc:sldMkLst>
      </pc:sldChg>
      <pc:sldChg chg="ord">
        <pc:chgData name="Samantha Aiello" userId="742cd263-0349-48c9-91b3-9a7f66909acc" providerId="ADAL" clId="{E97F5826-F727-40FA-B942-96B212C60A1A}" dt="2025-04-25T18:43:31.956" v="13"/>
        <pc:sldMkLst>
          <pc:docMk/>
          <pc:sldMk cId="3673892070" sldId="3865"/>
        </pc:sldMkLst>
      </pc:sldChg>
      <pc:sldChg chg="ord">
        <pc:chgData name="Samantha Aiello" userId="742cd263-0349-48c9-91b3-9a7f66909acc" providerId="ADAL" clId="{E97F5826-F727-40FA-B942-96B212C60A1A}" dt="2025-04-25T18:47:37.291" v="15"/>
        <pc:sldMkLst>
          <pc:docMk/>
          <pc:sldMk cId="1835160016" sldId="3866"/>
        </pc:sldMkLst>
      </pc:sldChg>
      <pc:sldChg chg="ord">
        <pc:chgData name="Samantha Aiello" userId="742cd263-0349-48c9-91b3-9a7f66909acc" providerId="ADAL" clId="{E97F5826-F727-40FA-B942-96B212C60A1A}" dt="2025-04-25T18:51:29.576" v="19"/>
        <pc:sldMkLst>
          <pc:docMk/>
          <pc:sldMk cId="3626296508" sldId="3868"/>
        </pc:sldMkLst>
      </pc:sldChg>
      <pc:sldChg chg="ord">
        <pc:chgData name="Samantha Aiello" userId="742cd263-0349-48c9-91b3-9a7f66909acc" providerId="ADAL" clId="{E97F5826-F727-40FA-B942-96B212C60A1A}" dt="2025-04-25T18:53:54.997" v="21"/>
        <pc:sldMkLst>
          <pc:docMk/>
          <pc:sldMk cId="75691566" sldId="3869"/>
        </pc:sldMkLst>
      </pc:sldChg>
      <pc:sldChg chg="ord">
        <pc:chgData name="Samantha Aiello" userId="742cd263-0349-48c9-91b3-9a7f66909acc" providerId="ADAL" clId="{E97F5826-F727-40FA-B942-96B212C60A1A}" dt="2025-04-25T18:54:43.640" v="23"/>
        <pc:sldMkLst>
          <pc:docMk/>
          <pc:sldMk cId="2815059498" sldId="3870"/>
        </pc:sldMkLst>
      </pc:sldChg>
      <pc:sldChg chg="ord">
        <pc:chgData name="Samantha Aiello" userId="742cd263-0349-48c9-91b3-9a7f66909acc" providerId="ADAL" clId="{E97F5826-F727-40FA-B942-96B212C60A1A}" dt="2025-04-25T18:59:00.252" v="27"/>
        <pc:sldMkLst>
          <pc:docMk/>
          <pc:sldMk cId="3481959306" sldId="3872"/>
        </pc:sldMkLst>
      </pc:sldChg>
      <pc:sldChg chg="ord">
        <pc:chgData name="Samantha Aiello" userId="742cd263-0349-48c9-91b3-9a7f66909acc" providerId="ADAL" clId="{E97F5826-F727-40FA-B942-96B212C60A1A}" dt="2025-04-25T18:59:57.354" v="29"/>
        <pc:sldMkLst>
          <pc:docMk/>
          <pc:sldMk cId="4152659528" sldId="3873"/>
        </pc:sldMkLst>
      </pc:sldChg>
      <pc:sldChg chg="ord">
        <pc:chgData name="Samantha Aiello" userId="742cd263-0349-48c9-91b3-9a7f66909acc" providerId="ADAL" clId="{E97F5826-F727-40FA-B942-96B212C60A1A}" dt="2025-04-25T19:00:49.551" v="31"/>
        <pc:sldMkLst>
          <pc:docMk/>
          <pc:sldMk cId="511775479" sldId="3874"/>
        </pc:sldMkLst>
      </pc:sldChg>
      <pc:sldChg chg="ord">
        <pc:chgData name="Samantha Aiello" userId="742cd263-0349-48c9-91b3-9a7f66909acc" providerId="ADAL" clId="{E97F5826-F727-40FA-B942-96B212C60A1A}" dt="2025-04-25T19:08:59.972" v="39"/>
        <pc:sldMkLst>
          <pc:docMk/>
          <pc:sldMk cId="896253963" sldId="3875"/>
        </pc:sldMkLst>
      </pc:sldChg>
      <pc:sldChg chg="ord">
        <pc:chgData name="Samantha Aiello" userId="742cd263-0349-48c9-91b3-9a7f66909acc" providerId="ADAL" clId="{E97F5826-F727-40FA-B942-96B212C60A1A}" dt="2025-04-25T19:15:44.952" v="43"/>
        <pc:sldMkLst>
          <pc:docMk/>
          <pc:sldMk cId="1001667670" sldId="3877"/>
        </pc:sldMkLst>
      </pc:sldChg>
      <pc:sldChg chg="ord">
        <pc:chgData name="Samantha Aiello" userId="742cd263-0349-48c9-91b3-9a7f66909acc" providerId="ADAL" clId="{E97F5826-F727-40FA-B942-96B212C60A1A}" dt="2025-04-25T19:16:01.743" v="45"/>
        <pc:sldMkLst>
          <pc:docMk/>
          <pc:sldMk cId="3557428719" sldId="3878"/>
        </pc:sldMkLst>
      </pc:sldChg>
      <pc:sldChg chg="ord">
        <pc:chgData name="Samantha Aiello" userId="742cd263-0349-48c9-91b3-9a7f66909acc" providerId="ADAL" clId="{E97F5826-F727-40FA-B942-96B212C60A1A}" dt="2025-04-25T19:18:15.920" v="47"/>
        <pc:sldMkLst>
          <pc:docMk/>
          <pc:sldMk cId="2074053497" sldId="3879"/>
        </pc:sldMkLst>
      </pc:sldChg>
      <pc:sldChg chg="ord">
        <pc:chgData name="Samantha Aiello" userId="742cd263-0349-48c9-91b3-9a7f66909acc" providerId="ADAL" clId="{E97F5826-F727-40FA-B942-96B212C60A1A}" dt="2025-04-25T19:48:41.456" v="55"/>
        <pc:sldMkLst>
          <pc:docMk/>
          <pc:sldMk cId="4284437729" sldId="3882"/>
        </pc:sldMkLst>
      </pc:sldChg>
      <pc:sldChg chg="ord">
        <pc:chgData name="Samantha Aiello" userId="742cd263-0349-48c9-91b3-9a7f66909acc" providerId="ADAL" clId="{E97F5826-F727-40FA-B942-96B212C60A1A}" dt="2025-04-25T19:49:33.556" v="59"/>
        <pc:sldMkLst>
          <pc:docMk/>
          <pc:sldMk cId="1778714375" sldId="3883"/>
        </pc:sldMkLst>
      </pc:sldChg>
      <pc:sldChg chg="ord">
        <pc:chgData name="Samantha Aiello" userId="742cd263-0349-48c9-91b3-9a7f66909acc" providerId="ADAL" clId="{E97F5826-F727-40FA-B942-96B212C60A1A}" dt="2025-04-25T19:50:26.235" v="61"/>
        <pc:sldMkLst>
          <pc:docMk/>
          <pc:sldMk cId="491462088" sldId="3884"/>
        </pc:sldMkLst>
      </pc:sldChg>
      <pc:sldChg chg="ord">
        <pc:chgData name="Samantha Aiello" userId="742cd263-0349-48c9-91b3-9a7f66909acc" providerId="ADAL" clId="{E97F5826-F727-40FA-B942-96B212C60A1A}" dt="2025-04-25T19:51:32.109" v="63"/>
        <pc:sldMkLst>
          <pc:docMk/>
          <pc:sldMk cId="1464103826" sldId="3885"/>
        </pc:sldMkLst>
      </pc:sldChg>
      <pc:sldChg chg="ord">
        <pc:chgData name="Samantha Aiello" userId="742cd263-0349-48c9-91b3-9a7f66909acc" providerId="ADAL" clId="{E97F5826-F727-40FA-B942-96B212C60A1A}" dt="2025-04-25T19:52:52.349" v="65"/>
        <pc:sldMkLst>
          <pc:docMk/>
          <pc:sldMk cId="2441572407" sldId="3886"/>
        </pc:sldMkLst>
      </pc:sldChg>
      <pc:sldChg chg="ord">
        <pc:chgData name="Samantha Aiello" userId="742cd263-0349-48c9-91b3-9a7f66909acc" providerId="ADAL" clId="{E97F5826-F727-40FA-B942-96B212C60A1A}" dt="2025-04-25T19:53:23.236" v="67"/>
        <pc:sldMkLst>
          <pc:docMk/>
          <pc:sldMk cId="32515225" sldId="3887"/>
        </pc:sldMkLst>
      </pc:sldChg>
      <pc:sldChg chg="ord">
        <pc:chgData name="Samantha Aiello" userId="742cd263-0349-48c9-91b3-9a7f66909acc" providerId="ADAL" clId="{E97F5826-F727-40FA-B942-96B212C60A1A}" dt="2025-04-25T19:54:28.072" v="69"/>
        <pc:sldMkLst>
          <pc:docMk/>
          <pc:sldMk cId="49976563" sldId="3888"/>
        </pc:sldMkLst>
      </pc:sldChg>
      <pc:sldChg chg="ord">
        <pc:chgData name="Samantha Aiello" userId="742cd263-0349-48c9-91b3-9a7f66909acc" providerId="ADAL" clId="{E97F5826-F727-40FA-B942-96B212C60A1A}" dt="2025-04-25T19:54:58.222" v="71"/>
        <pc:sldMkLst>
          <pc:docMk/>
          <pc:sldMk cId="2767825283" sldId="3889"/>
        </pc:sldMkLst>
      </pc:sldChg>
      <pc:sldChg chg="ord">
        <pc:chgData name="Samantha Aiello" userId="742cd263-0349-48c9-91b3-9a7f66909acc" providerId="ADAL" clId="{E97F5826-F727-40FA-B942-96B212C60A1A}" dt="2025-04-25T19:57:57.518" v="75"/>
        <pc:sldMkLst>
          <pc:docMk/>
          <pc:sldMk cId="1066086709" sldId="3891"/>
        </pc:sldMkLst>
      </pc:sldChg>
      <pc:sldChg chg="ord">
        <pc:chgData name="Samantha Aiello" userId="742cd263-0349-48c9-91b3-9a7f66909acc" providerId="ADAL" clId="{E97F5826-F727-40FA-B942-96B212C60A1A}" dt="2025-04-25T19:58:17.569" v="77"/>
        <pc:sldMkLst>
          <pc:docMk/>
          <pc:sldMk cId="802464098" sldId="3892"/>
        </pc:sldMkLst>
      </pc:sldChg>
      <pc:sldChg chg="ord">
        <pc:chgData name="Samantha Aiello" userId="742cd263-0349-48c9-91b3-9a7f66909acc" providerId="ADAL" clId="{E97F5826-F727-40FA-B942-96B212C60A1A}" dt="2025-04-25T20:00:18.122" v="79"/>
        <pc:sldMkLst>
          <pc:docMk/>
          <pc:sldMk cId="3814600531" sldId="3893"/>
        </pc:sldMkLst>
      </pc:sldChg>
      <pc:sldChg chg="ord">
        <pc:chgData name="Samantha Aiello" userId="742cd263-0349-48c9-91b3-9a7f66909acc" providerId="ADAL" clId="{E97F5826-F727-40FA-B942-96B212C60A1A}" dt="2025-04-25T20:01:05.383" v="81"/>
        <pc:sldMkLst>
          <pc:docMk/>
          <pc:sldMk cId="1415594505" sldId="3894"/>
        </pc:sldMkLst>
      </pc:sldChg>
      <pc:sldChg chg="ord">
        <pc:chgData name="Samantha Aiello" userId="742cd263-0349-48c9-91b3-9a7f66909acc" providerId="ADAL" clId="{E97F5826-F727-40FA-B942-96B212C60A1A}" dt="2025-04-25T19:02:57.530" v="33"/>
        <pc:sldMkLst>
          <pc:docMk/>
          <pc:sldMk cId="1417784175" sldId="3895"/>
        </pc:sldMkLst>
      </pc:sldChg>
      <pc:sldChg chg="ord">
        <pc:chgData name="Samantha Aiello" userId="742cd263-0349-48c9-91b3-9a7f66909acc" providerId="ADAL" clId="{E97F5826-F727-40FA-B942-96B212C60A1A}" dt="2025-04-25T18:49:01.033" v="17"/>
        <pc:sldMkLst>
          <pc:docMk/>
          <pc:sldMk cId="1449031885" sldId="3896"/>
        </pc:sldMkLst>
      </pc:sldChg>
      <pc:sldChg chg="ord">
        <pc:chgData name="Samantha Aiello" userId="742cd263-0349-48c9-91b3-9a7f66909acc" providerId="ADAL" clId="{E97F5826-F727-40FA-B942-96B212C60A1A}" dt="2025-04-25T19:23:17.939" v="51"/>
        <pc:sldMkLst>
          <pc:docMk/>
          <pc:sldMk cId="1724800855" sldId="3900"/>
        </pc:sldMkLst>
      </pc:sldChg>
      <pc:sldChg chg="ord">
        <pc:chgData name="Samantha Aiello" userId="742cd263-0349-48c9-91b3-9a7f66909acc" providerId="ADAL" clId="{E97F5826-F727-40FA-B942-96B212C60A1A}" dt="2025-04-25T19:21:46.875" v="49"/>
        <pc:sldMkLst>
          <pc:docMk/>
          <pc:sldMk cId="1587787149" sldId="3901"/>
        </pc:sldMkLst>
      </pc:sldChg>
      <pc:sldChg chg="ord">
        <pc:chgData name="Samantha Aiello" userId="742cd263-0349-48c9-91b3-9a7f66909acc" providerId="ADAL" clId="{E97F5826-F727-40FA-B942-96B212C60A1A}" dt="2025-04-25T19:14:43.702" v="41"/>
        <pc:sldMkLst>
          <pc:docMk/>
          <pc:sldMk cId="137961117" sldId="3902"/>
        </pc:sldMkLst>
      </pc:sldChg>
      <pc:sldChg chg="ord">
        <pc:chgData name="Samantha Aiello" userId="742cd263-0349-48c9-91b3-9a7f66909acc" providerId="ADAL" clId="{E97F5826-F727-40FA-B942-96B212C60A1A}" dt="2025-04-25T19:56:31.198" v="73"/>
        <pc:sldMkLst>
          <pc:docMk/>
          <pc:sldMk cId="2891835102" sldId="4919"/>
        </pc:sldMkLst>
      </pc:sldChg>
      <pc:sldChg chg="ord">
        <pc:chgData name="Samantha Aiello" userId="742cd263-0349-48c9-91b3-9a7f66909acc" providerId="ADAL" clId="{E97F5826-F727-40FA-B942-96B212C60A1A}" dt="2025-04-25T18:57:53.352" v="25"/>
        <pc:sldMkLst>
          <pc:docMk/>
          <pc:sldMk cId="1491356170" sldId="4920"/>
        </pc:sldMkLst>
      </pc:sldChg>
      <pc:sldChg chg="ord">
        <pc:chgData name="Samantha Aiello" userId="742cd263-0349-48c9-91b3-9a7f66909acc" providerId="ADAL" clId="{E97F5826-F727-40FA-B942-96B212C60A1A}" dt="2025-04-25T19:08:29.400" v="37"/>
        <pc:sldMkLst>
          <pc:docMk/>
          <pc:sldMk cId="2608787913" sldId="4921"/>
        </pc:sldMkLst>
      </pc:sldChg>
      <pc:sldChg chg="ord">
        <pc:chgData name="Samantha Aiello" userId="742cd263-0349-48c9-91b3-9a7f66909acc" providerId="ADAL" clId="{E97F5826-F727-40FA-B942-96B212C60A1A}" dt="2025-04-25T19:06:18.736" v="35"/>
        <pc:sldMkLst>
          <pc:docMk/>
          <pc:sldMk cId="1725837284" sldId="4922"/>
        </pc:sldMkLst>
      </pc:sldChg>
    </pc:docChg>
  </pc:docChgLst>
  <pc:docChgLst>
    <pc:chgData name="Isis Greenspan" userId="464bb143-1349-4605-a567-29b98f388ffb" providerId="ADAL" clId="{7B50693C-7781-4BDE-81EE-D4320C8315E5}"/>
    <pc:docChg chg="modSld">
      <pc:chgData name="Isis Greenspan" userId="464bb143-1349-4605-a567-29b98f388ffb" providerId="ADAL" clId="{7B50693C-7781-4BDE-81EE-D4320C8315E5}" dt="2024-03-05T00:36:49.635" v="2" actId="20577"/>
      <pc:docMkLst>
        <pc:docMk/>
      </pc:docMkLst>
      <pc:sldChg chg="modNotesTx">
        <pc:chgData name="Isis Greenspan" userId="464bb143-1349-4605-a567-29b98f388ffb" providerId="ADAL" clId="{7B50693C-7781-4BDE-81EE-D4320C8315E5}" dt="2024-03-05T00:36:49.635" v="2" actId="20577"/>
        <pc:sldMkLst>
          <pc:docMk/>
          <pc:sldMk cId="1449031885" sldId="3896"/>
        </pc:sldMkLst>
      </pc:sldChg>
    </pc:docChg>
  </pc:docChgLst>
  <pc:docChgLst>
    <pc:chgData name="Isis Greenspan" userId="464bb143-1349-4605-a567-29b98f388ffb" providerId="ADAL" clId="{346351AA-FD6F-4548-8676-8685F46FDF9B}"/>
    <pc:docChg chg="undo redo custSel addSld delSld modSld addMainMaster modMainMaster">
      <pc:chgData name="Isis Greenspan" userId="464bb143-1349-4605-a567-29b98f388ffb" providerId="ADAL" clId="{346351AA-FD6F-4548-8676-8685F46FDF9B}" dt="2024-03-04T22:21:10.820" v="7254"/>
      <pc:docMkLst>
        <pc:docMk/>
      </pc:docMkLst>
      <pc:sldChg chg="modSp mod">
        <pc:chgData name="Isis Greenspan" userId="464bb143-1349-4605-a567-29b98f388ffb" providerId="ADAL" clId="{346351AA-FD6F-4548-8676-8685F46FDF9B}" dt="2024-01-11T16:35:13.074" v="614" actId="1076"/>
        <pc:sldMkLst>
          <pc:docMk/>
          <pc:sldMk cId="3626201206" sldId="259"/>
        </pc:sldMkLst>
      </pc:sldChg>
      <pc:sldChg chg="del modNotes">
        <pc:chgData name="Isis Greenspan" userId="464bb143-1349-4605-a567-29b98f388ffb" providerId="ADAL" clId="{346351AA-FD6F-4548-8676-8685F46FDF9B}" dt="2024-03-01T00:03:26.823" v="4642" actId="47"/>
        <pc:sldMkLst>
          <pc:docMk/>
          <pc:sldMk cId="797743268" sldId="260"/>
        </pc:sldMkLst>
      </pc:sldChg>
      <pc:sldChg chg="delSp modSp modCm">
        <pc:chgData name="Isis Greenspan" userId="464bb143-1349-4605-a567-29b98f388ffb" providerId="ADAL" clId="{346351AA-FD6F-4548-8676-8685F46FDF9B}" dt="2024-03-01T23:24:55.190" v="6111" actId="478"/>
        <pc:sldMkLst>
          <pc:docMk/>
          <pc:sldMk cId="291667870" sldId="314"/>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346351AA-FD6F-4548-8676-8685F46FDF9B}" dt="2024-03-01T00:46:07.429" v="5311"/>
              <pc2:cmMkLst xmlns:pc2="http://schemas.microsoft.com/office/powerpoint/2019/9/main/command">
                <pc:docMk/>
                <pc:sldMk cId="291667870" sldId="314"/>
                <pc2:cmMk id="{653A7D01-20B1-4F98-A781-A19FE4FD4CF9}"/>
              </pc2:cmMkLst>
              <pc226:cmRplyChg chg="add">
                <pc226:chgData name="Isis Greenspan" userId="464bb143-1349-4605-a567-29b98f388ffb" providerId="ADAL" clId="{346351AA-FD6F-4548-8676-8685F46FDF9B}" dt="2024-02-29T00:43:25.319" v="3799"/>
                <pc2:cmRplyMkLst xmlns:pc2="http://schemas.microsoft.com/office/powerpoint/2019/9/main/command">
                  <pc:docMk/>
                  <pc:sldMk cId="291667870" sldId="314"/>
                  <pc2:cmMk id="{653A7D01-20B1-4F98-A781-A19FE4FD4CF9}"/>
                  <pc2:cmRplyMk id="{F69D216C-76DF-4D6B-A909-BB5520AB974A}"/>
                </pc2:cmRplyMkLst>
              </pc226:cmRplyChg>
              <pc226:cmRplyChg chg="add">
                <pc226:chgData name="Isis Greenspan" userId="464bb143-1349-4605-a567-29b98f388ffb" providerId="ADAL" clId="{346351AA-FD6F-4548-8676-8685F46FDF9B}" dt="2024-03-01T00:46:07.429" v="5311"/>
                <pc2:cmRplyMkLst xmlns:pc2="http://schemas.microsoft.com/office/powerpoint/2019/9/main/command">
                  <pc:docMk/>
                  <pc:sldMk cId="291667870" sldId="314"/>
                  <pc2:cmMk id="{653A7D01-20B1-4F98-A781-A19FE4FD4CF9}"/>
                  <pc2:cmRplyMk id="{62A6D69F-8B29-495F-920E-AD9E673104A9}"/>
                </pc2:cmRplyMkLst>
              </pc226:cmRplyChg>
            </pc226:cmChg>
          </p:ext>
        </pc:extLst>
      </pc:sldChg>
      <pc:sldChg chg="modSp mod chgLayout">
        <pc:chgData name="Isis Greenspan" userId="464bb143-1349-4605-a567-29b98f388ffb" providerId="ADAL" clId="{346351AA-FD6F-4548-8676-8685F46FDF9B}" dt="2024-01-26T17:53:30.178" v="1827" actId="700"/>
        <pc:sldMkLst>
          <pc:docMk/>
          <pc:sldMk cId="3445075678" sldId="441"/>
        </pc:sldMkLst>
      </pc:sldChg>
      <pc:sldChg chg="modSp mod addCm modCm">
        <pc:chgData name="Isis Greenspan" userId="464bb143-1349-4605-a567-29b98f388ffb" providerId="ADAL" clId="{346351AA-FD6F-4548-8676-8685F46FDF9B}" dt="2024-02-19T23:49:40.666" v="2841" actId="313"/>
        <pc:sldMkLst>
          <pc:docMk/>
          <pc:sldMk cId="1553405053" sldId="44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2-19T22:53:15.086" v="2708"/>
              <pc2:cmMkLst xmlns:pc2="http://schemas.microsoft.com/office/powerpoint/2019/9/main/command">
                <pc:docMk/>
                <pc:sldMk cId="1553405053" sldId="442"/>
                <pc2:cmMk id="{D1F333E9-4CD0-4F65-AC1B-52A7C5C1E8F1}"/>
              </pc2:cmMkLst>
              <pc226:cmRplyChg chg="add">
                <pc226:chgData name="Isis Greenspan" userId="464bb143-1349-4605-a567-29b98f388ffb" providerId="ADAL" clId="{346351AA-FD6F-4548-8676-8685F46FDF9B}" dt="2024-02-15T19:06:07.222" v="2419"/>
                <pc2:cmRplyMkLst xmlns:pc2="http://schemas.microsoft.com/office/powerpoint/2019/9/main/command">
                  <pc:docMk/>
                  <pc:sldMk cId="1553405053" sldId="442"/>
                  <pc2:cmMk id="{D1F333E9-4CD0-4F65-AC1B-52A7C5C1E8F1}"/>
                  <pc2:cmRplyMk id="{A67B94D1-EEE7-4195-AD32-54420EFBD5B9}"/>
                </pc2:cmRplyMkLst>
              </pc226:cmRplyChg>
              <pc226:cmRplyChg chg="add">
                <pc226:chgData name="Isis Greenspan" userId="464bb143-1349-4605-a567-29b98f388ffb" providerId="ADAL" clId="{346351AA-FD6F-4548-8676-8685F46FDF9B}" dt="2024-01-26T16:27:36.087" v="1207"/>
                <pc2:cmRplyMkLst xmlns:pc2="http://schemas.microsoft.com/office/powerpoint/2019/9/main/command">
                  <pc:docMk/>
                  <pc:sldMk cId="1553405053" sldId="442"/>
                  <pc2:cmMk id="{D1F333E9-4CD0-4F65-AC1B-52A7C5C1E8F1}"/>
                  <pc2:cmRplyMk id="{09A417F2-0242-4E41-A6FB-742B6EBAF859}"/>
                </pc2:cmRplyMkLst>
              </pc226:cmRplyChg>
            </pc226:cmChg>
          </p:ext>
        </pc:extLst>
      </pc:sldChg>
      <pc:sldChg chg="modSp mod modCm modNotesTx">
        <pc:chgData name="Isis Greenspan" userId="464bb143-1349-4605-a567-29b98f388ffb" providerId="ADAL" clId="{346351AA-FD6F-4548-8676-8685F46FDF9B}" dt="2024-03-04T19:02:42.278" v="7251" actId="20577"/>
        <pc:sldMkLst>
          <pc:docMk/>
          <pc:sldMk cId="3450548117" sldId="44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346351AA-FD6F-4548-8676-8685F46FDF9B}" dt="2024-03-04T18:47:07.331" v="7099"/>
              <pc2:cmMkLst xmlns:pc2="http://schemas.microsoft.com/office/powerpoint/2019/9/main/command">
                <pc:docMk/>
                <pc:sldMk cId="3450548117" sldId="446"/>
                <pc2:cmMk id="{7A6F7A30-F050-4E8C-85BD-D376DEBD5569}"/>
              </pc2:cmMkLst>
            </pc226:cmChg>
            <pc226:cmChg xmlns:pc226="http://schemas.microsoft.com/office/powerpoint/2022/06/main/command" chg="mod modRxn">
              <pc226:chgData name="Isis Greenspan" userId="464bb143-1349-4605-a567-29b98f388ffb" providerId="ADAL" clId="{346351AA-FD6F-4548-8676-8685F46FDF9B}" dt="2024-02-15T19:22:41.117" v="2676"/>
              <pc2:cmMkLst xmlns:pc2="http://schemas.microsoft.com/office/powerpoint/2019/9/main/command">
                <pc:docMk/>
                <pc:sldMk cId="3450548117" sldId="446"/>
                <pc2:cmMk id="{831C7CBB-8FE4-4A84-9A95-09304E0E2FE3}"/>
              </pc2:cmMkLst>
            </pc226:cmChg>
          </p:ext>
        </pc:extLst>
      </pc:sldChg>
      <pc:sldChg chg="modSp mod">
        <pc:chgData name="Isis Greenspan" userId="464bb143-1349-4605-a567-29b98f388ffb" providerId="ADAL" clId="{346351AA-FD6F-4548-8676-8685F46FDF9B}" dt="2024-02-19T23:49:42.657" v="2843" actId="313"/>
        <pc:sldMkLst>
          <pc:docMk/>
          <pc:sldMk cId="1175910177" sldId="447"/>
        </pc:sldMkLst>
      </pc:sldChg>
      <pc:sldChg chg="modSp add del mod modShow">
        <pc:chgData name="Isis Greenspan" userId="464bb143-1349-4605-a567-29b98f388ffb" providerId="ADAL" clId="{346351AA-FD6F-4548-8676-8685F46FDF9B}" dt="2024-03-01T00:34:25.081" v="4903" actId="47"/>
        <pc:sldMkLst>
          <pc:docMk/>
          <pc:sldMk cId="1336184874" sldId="449"/>
        </pc:sldMkLst>
      </pc:sldChg>
      <pc:sldChg chg="modSp del mod modShow modNotes">
        <pc:chgData name="Isis Greenspan" userId="464bb143-1349-4605-a567-29b98f388ffb" providerId="ADAL" clId="{346351AA-FD6F-4548-8676-8685F46FDF9B}" dt="2024-03-01T00:41:02.962" v="5287" actId="47"/>
        <pc:sldMkLst>
          <pc:docMk/>
          <pc:sldMk cId="105285478" sldId="1803"/>
        </pc:sldMkLst>
      </pc:sldChg>
      <pc:sldChg chg="del mod modShow modNotes">
        <pc:chgData name="Isis Greenspan" userId="464bb143-1349-4605-a567-29b98f388ffb" providerId="ADAL" clId="{346351AA-FD6F-4548-8676-8685F46FDF9B}" dt="2024-03-01T00:34:29.913" v="4905" actId="47"/>
        <pc:sldMkLst>
          <pc:docMk/>
          <pc:sldMk cId="1889486627" sldId="1804"/>
        </pc:sldMkLst>
      </pc:sldChg>
      <pc:sldChg chg="del mod modShow modNotes">
        <pc:chgData name="Isis Greenspan" userId="464bb143-1349-4605-a567-29b98f388ffb" providerId="ADAL" clId="{346351AA-FD6F-4548-8676-8685F46FDF9B}" dt="2024-03-01T00:34:37.304" v="4907" actId="47"/>
        <pc:sldMkLst>
          <pc:docMk/>
          <pc:sldMk cId="1679519357" sldId="1811"/>
        </pc:sldMkLst>
      </pc:sldChg>
      <pc:sldChg chg="modSp add del mod modShow modNotes">
        <pc:chgData name="Isis Greenspan" userId="464bb143-1349-4605-a567-29b98f388ffb" providerId="ADAL" clId="{346351AA-FD6F-4548-8676-8685F46FDF9B}" dt="2024-03-01T00:34:27.987" v="4904" actId="47"/>
        <pc:sldMkLst>
          <pc:docMk/>
          <pc:sldMk cId="1938954147" sldId="1812"/>
        </pc:sldMkLst>
      </pc:sldChg>
      <pc:sldChg chg="del mod modShow modNotes modNotesTx">
        <pc:chgData name="Isis Greenspan" userId="464bb143-1349-4605-a567-29b98f388ffb" providerId="ADAL" clId="{346351AA-FD6F-4548-8676-8685F46FDF9B}" dt="2024-03-01T00:41:08.236" v="5288" actId="47"/>
        <pc:sldMkLst>
          <pc:docMk/>
          <pc:sldMk cId="428073909" sldId="1814"/>
        </pc:sldMkLst>
      </pc:sldChg>
      <pc:sldChg chg="del mod modShow modNotes modNotesTx">
        <pc:chgData name="Isis Greenspan" userId="464bb143-1349-4605-a567-29b98f388ffb" providerId="ADAL" clId="{346351AA-FD6F-4548-8676-8685F46FDF9B}" dt="2024-03-01T00:41:17.551" v="5289" actId="47"/>
        <pc:sldMkLst>
          <pc:docMk/>
          <pc:sldMk cId="1937197970" sldId="1815"/>
        </pc:sldMkLst>
      </pc:sldChg>
      <pc:sldChg chg="del mod modShow modNotes modNotesTx">
        <pc:chgData name="Isis Greenspan" userId="464bb143-1349-4605-a567-29b98f388ffb" providerId="ADAL" clId="{346351AA-FD6F-4548-8676-8685F46FDF9B}" dt="2024-03-01T00:41:29.486" v="5292" actId="47"/>
        <pc:sldMkLst>
          <pc:docMk/>
          <pc:sldMk cId="745429465" sldId="1816"/>
        </pc:sldMkLst>
      </pc:sldChg>
      <pc:sldChg chg="del mod modShow modNotes modNotesTx">
        <pc:chgData name="Isis Greenspan" userId="464bb143-1349-4605-a567-29b98f388ffb" providerId="ADAL" clId="{346351AA-FD6F-4548-8676-8685F46FDF9B}" dt="2024-03-01T00:41:34.052" v="5293" actId="47"/>
        <pc:sldMkLst>
          <pc:docMk/>
          <pc:sldMk cId="1796893023" sldId="1817"/>
        </pc:sldMkLst>
      </pc:sldChg>
      <pc:sldChg chg="del mod modShow addCm modCm modNotes modNotesTx">
        <pc:chgData name="Isis Greenspan" userId="464bb143-1349-4605-a567-29b98f388ffb" providerId="ADAL" clId="{346351AA-FD6F-4548-8676-8685F46FDF9B}" dt="2024-03-01T00:41:39.460" v="5295" actId="47"/>
        <pc:sldMkLst>
          <pc:docMk/>
          <pc:sldMk cId="3587752971" sldId="182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2-15T19:15:16.012" v="2485"/>
              <pc2:cmMkLst xmlns:pc2="http://schemas.microsoft.com/office/powerpoint/2019/9/main/command">
                <pc:docMk/>
                <pc:sldMk cId="3587752971" sldId="1820"/>
                <pc2:cmMk id="{DDADC20A-8450-4E1D-BF70-F811D7FDCEFF}"/>
              </pc2:cmMkLst>
              <pc226:cmRplyChg chg="mod modRxn">
                <pc226:chgData name="Isis Greenspan" userId="464bb143-1349-4605-a567-29b98f388ffb" providerId="ADAL" clId="{346351AA-FD6F-4548-8676-8685F46FDF9B}" dt="2024-02-15T19:08:54.809" v="2420"/>
                <pc2:cmRplyMkLst xmlns:pc2="http://schemas.microsoft.com/office/powerpoint/2019/9/main/command">
                  <pc:docMk/>
                  <pc:sldMk cId="3587752971" sldId="1820"/>
                  <pc2:cmMk id="{DDADC20A-8450-4E1D-BF70-F811D7FDCEFF}"/>
                  <pc2:cmRplyMk id="{2C8C4C48-8F91-434B-8626-34E7C365CEB2}"/>
                </pc2:cmRplyMkLst>
              </pc226:cmRplyChg>
              <pc226:cmRplyChg chg="add">
                <pc226:chgData name="Isis Greenspan" userId="464bb143-1349-4605-a567-29b98f388ffb" providerId="ADAL" clId="{346351AA-FD6F-4548-8676-8685F46FDF9B}" dt="2024-01-17T19:56:17.705" v="1169"/>
                <pc2:cmRplyMkLst xmlns:pc2="http://schemas.microsoft.com/office/powerpoint/2019/9/main/command">
                  <pc:docMk/>
                  <pc:sldMk cId="3587752971" sldId="1820"/>
                  <pc2:cmMk id="{DDADC20A-8450-4E1D-BF70-F811D7FDCEFF}"/>
                  <pc2:cmRplyMk id="{DE36F7ED-FE3F-49BC-94C9-59DB55721F15}"/>
                </pc2:cmRplyMkLst>
              </pc226:cmRplyChg>
            </pc226:cmChg>
          </p:ext>
        </pc:extLst>
      </pc:sldChg>
      <pc:sldChg chg="addSp delSp modSp del mod modClrScheme modShow addCm modCm chgLayout modNotes modNotesTx">
        <pc:chgData name="Isis Greenspan" userId="464bb143-1349-4605-a567-29b98f388ffb" providerId="ADAL" clId="{346351AA-FD6F-4548-8676-8685F46FDF9B}" dt="2024-03-01T18:58:27.149" v="6062" actId="47"/>
        <pc:sldMkLst>
          <pc:docMk/>
          <pc:sldMk cId="1221813475" sldId="182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2-15T19:15:21.074" v="2486"/>
              <pc2:cmMkLst xmlns:pc2="http://schemas.microsoft.com/office/powerpoint/2019/9/main/command">
                <pc:docMk/>
                <pc:sldMk cId="1221813475" sldId="1821"/>
                <pc2:cmMk id="{F06F6FB0-1481-4762-9ED6-2C5B196AC9C3}"/>
              </pc2:cmMkLst>
            </pc226:cmChg>
          </p:ext>
        </pc:extLst>
      </pc:sldChg>
      <pc:sldChg chg="modSp del mod modShow modNotes modNotesTx">
        <pc:chgData name="Isis Greenspan" userId="464bb143-1349-4605-a567-29b98f388ffb" providerId="ADAL" clId="{346351AA-FD6F-4548-8676-8685F46FDF9B}" dt="2024-03-01T00:43:22.056" v="5298" actId="47"/>
        <pc:sldMkLst>
          <pc:docMk/>
          <pc:sldMk cId="3993986359" sldId="1822"/>
        </pc:sldMkLst>
      </pc:sldChg>
      <pc:sldChg chg="modSp del mod modShow modCm modNotes modNotesTx">
        <pc:chgData name="Isis Greenspan" userId="464bb143-1349-4605-a567-29b98f388ffb" providerId="ADAL" clId="{346351AA-FD6F-4548-8676-8685F46FDF9B}" dt="2024-03-01T00:43:26.362" v="5299" actId="47"/>
        <pc:sldMkLst>
          <pc:docMk/>
          <pc:sldMk cId="1760597360" sldId="1823"/>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346351AA-FD6F-4548-8676-8685F46FDF9B}" dt="2024-01-26T17:49:13.874" v="1806"/>
              <pc2:cmMkLst xmlns:pc2="http://schemas.microsoft.com/office/powerpoint/2019/9/main/command">
                <pc:docMk/>
                <pc:sldMk cId="1760597360" sldId="1823"/>
                <pc2:cmMk id="{80EDC2D3-8BE7-0641-A1A1-7BB3BC954869}"/>
              </pc2:cmMkLst>
            </pc226:cmChg>
          </p:ext>
        </pc:extLst>
      </pc:sldChg>
      <pc:sldChg chg="del mod modShow modNotes modNotesTx">
        <pc:chgData name="Isis Greenspan" userId="464bb143-1349-4605-a567-29b98f388ffb" providerId="ADAL" clId="{346351AA-FD6F-4548-8676-8685F46FDF9B}" dt="2024-03-01T00:43:30.100" v="5300" actId="47"/>
        <pc:sldMkLst>
          <pc:docMk/>
          <pc:sldMk cId="632550429" sldId="1824"/>
        </pc:sldMkLst>
      </pc:sldChg>
      <pc:sldChg chg="del mod modShow modNotes modNotesTx">
        <pc:chgData name="Isis Greenspan" userId="464bb143-1349-4605-a567-29b98f388ffb" providerId="ADAL" clId="{346351AA-FD6F-4548-8676-8685F46FDF9B}" dt="2024-03-01T00:43:34.369" v="5301" actId="47"/>
        <pc:sldMkLst>
          <pc:docMk/>
          <pc:sldMk cId="743527043" sldId="1825"/>
        </pc:sldMkLst>
      </pc:sldChg>
      <pc:sldChg chg="modSp del mod modShow modNotes modNotesTx">
        <pc:chgData name="Isis Greenspan" userId="464bb143-1349-4605-a567-29b98f388ffb" providerId="ADAL" clId="{346351AA-FD6F-4548-8676-8685F46FDF9B}" dt="2024-03-01T00:43:44.103" v="5303" actId="47"/>
        <pc:sldMkLst>
          <pc:docMk/>
          <pc:sldMk cId="3189366122" sldId="1828"/>
        </pc:sldMkLst>
      </pc:sldChg>
      <pc:sldChg chg="delSp modSp del mod modShow modNotes modNotesTx">
        <pc:chgData name="Isis Greenspan" userId="464bb143-1349-4605-a567-29b98f388ffb" providerId="ADAL" clId="{346351AA-FD6F-4548-8676-8685F46FDF9B}" dt="2024-03-01T00:43:47.546" v="5304" actId="47"/>
        <pc:sldMkLst>
          <pc:docMk/>
          <pc:sldMk cId="3262949471" sldId="1829"/>
        </pc:sldMkLst>
      </pc:sldChg>
      <pc:sldChg chg="modSp del mod modShow modNotes modNotesTx">
        <pc:chgData name="Isis Greenspan" userId="464bb143-1349-4605-a567-29b98f388ffb" providerId="ADAL" clId="{346351AA-FD6F-4548-8676-8685F46FDF9B}" dt="2024-03-01T00:43:53.613" v="5305" actId="47"/>
        <pc:sldMkLst>
          <pc:docMk/>
          <pc:sldMk cId="241354079" sldId="1831"/>
        </pc:sldMkLst>
      </pc:sldChg>
      <pc:sldChg chg="del mod modShow modNotes">
        <pc:chgData name="Isis Greenspan" userId="464bb143-1349-4605-a567-29b98f388ffb" providerId="ADAL" clId="{346351AA-FD6F-4548-8676-8685F46FDF9B}" dt="2024-03-01T00:44:05.352" v="5309" actId="47"/>
        <pc:sldMkLst>
          <pc:docMk/>
          <pc:sldMk cId="1133199755" sldId="1832"/>
        </pc:sldMkLst>
      </pc:sldChg>
      <pc:sldChg chg="del mod modShow modNotes modNotesTx">
        <pc:chgData name="Isis Greenspan" userId="464bb143-1349-4605-a567-29b98f388ffb" providerId="ADAL" clId="{346351AA-FD6F-4548-8676-8685F46FDF9B}" dt="2024-03-01T00:43:58.364" v="5307" actId="47"/>
        <pc:sldMkLst>
          <pc:docMk/>
          <pc:sldMk cId="3342822812" sldId="1833"/>
        </pc:sldMkLst>
      </pc:sldChg>
      <pc:sldChg chg="modSp del mod modShow modNotes">
        <pc:chgData name="Isis Greenspan" userId="464bb143-1349-4605-a567-29b98f388ffb" providerId="ADAL" clId="{346351AA-FD6F-4548-8676-8685F46FDF9B}" dt="2024-03-01T00:34:32.953" v="4906" actId="47"/>
        <pc:sldMkLst>
          <pc:docMk/>
          <pc:sldMk cId="1479161969" sldId="3410"/>
        </pc:sldMkLst>
      </pc:sldChg>
      <pc:sldChg chg="modSp del mod modShow modNotes modNotesTx">
        <pc:chgData name="Isis Greenspan" userId="464bb143-1349-4605-a567-29b98f388ffb" providerId="ADAL" clId="{346351AA-FD6F-4548-8676-8685F46FDF9B}" dt="2024-03-01T00:34:39.951" v="4908" actId="47"/>
        <pc:sldMkLst>
          <pc:docMk/>
          <pc:sldMk cId="3090923041" sldId="3412"/>
        </pc:sldMkLst>
      </pc:sldChg>
      <pc:sldChg chg="modSp del mod modShow modNotes modNotesTx">
        <pc:chgData name="Isis Greenspan" userId="464bb143-1349-4605-a567-29b98f388ffb" providerId="ADAL" clId="{346351AA-FD6F-4548-8676-8685F46FDF9B}" dt="2024-03-01T00:37:17.617" v="4946" actId="47"/>
        <pc:sldMkLst>
          <pc:docMk/>
          <pc:sldMk cId="2574553688" sldId="3413"/>
        </pc:sldMkLst>
      </pc:sldChg>
      <pc:sldChg chg="del mod modShow modNotes">
        <pc:chgData name="Isis Greenspan" userId="464bb143-1349-4605-a567-29b98f388ffb" providerId="ADAL" clId="{346351AA-FD6F-4548-8676-8685F46FDF9B}" dt="2024-03-01T00:40:09.747" v="5278" actId="47"/>
        <pc:sldMkLst>
          <pc:docMk/>
          <pc:sldMk cId="2614198038" sldId="3414"/>
        </pc:sldMkLst>
      </pc:sldChg>
      <pc:sldChg chg="del mod modShow modNotes">
        <pc:chgData name="Isis Greenspan" userId="464bb143-1349-4605-a567-29b98f388ffb" providerId="ADAL" clId="{346351AA-FD6F-4548-8676-8685F46FDF9B}" dt="2024-03-01T00:40:17.576" v="5279" actId="47"/>
        <pc:sldMkLst>
          <pc:docMk/>
          <pc:sldMk cId="935970338" sldId="3415"/>
        </pc:sldMkLst>
      </pc:sldChg>
      <pc:sldChg chg="modSp del mod modShow modNotes">
        <pc:chgData name="Isis Greenspan" userId="464bb143-1349-4605-a567-29b98f388ffb" providerId="ADAL" clId="{346351AA-FD6F-4548-8676-8685F46FDF9B}" dt="2024-03-01T00:40:45.639" v="5283" actId="47"/>
        <pc:sldMkLst>
          <pc:docMk/>
          <pc:sldMk cId="2312672622" sldId="3416"/>
        </pc:sldMkLst>
      </pc:sldChg>
      <pc:sldChg chg="del mod modShow modNotes modNotesTx">
        <pc:chgData name="Isis Greenspan" userId="464bb143-1349-4605-a567-29b98f388ffb" providerId="ADAL" clId="{346351AA-FD6F-4548-8676-8685F46FDF9B}" dt="2024-03-01T00:40:55.268" v="5285" actId="47"/>
        <pc:sldMkLst>
          <pc:docMk/>
          <pc:sldMk cId="197073438" sldId="3417"/>
        </pc:sldMkLst>
      </pc:sldChg>
      <pc:sldChg chg="del mod modShow modNotes modNotesTx">
        <pc:chgData name="Isis Greenspan" userId="464bb143-1349-4605-a567-29b98f388ffb" providerId="ADAL" clId="{346351AA-FD6F-4548-8676-8685F46FDF9B}" dt="2024-03-01T00:41:25.463" v="5291" actId="47"/>
        <pc:sldMkLst>
          <pc:docMk/>
          <pc:sldMk cId="4083148127" sldId="3419"/>
        </pc:sldMkLst>
      </pc:sldChg>
      <pc:sldChg chg="modNotesTx">
        <pc:chgData name="Isis Greenspan" userId="464bb143-1349-4605-a567-29b98f388ffb" providerId="ADAL" clId="{346351AA-FD6F-4548-8676-8685F46FDF9B}" dt="2024-02-05T22:13:55.757" v="1834" actId="20577"/>
        <pc:sldMkLst>
          <pc:docMk/>
          <pc:sldMk cId="500820418" sldId="3840"/>
        </pc:sldMkLst>
      </pc:sldChg>
      <pc:sldChg chg="modSp del mod addCm delCm modCm modNotes modNotesTx">
        <pc:chgData name="Isis Greenspan" userId="464bb143-1349-4605-a567-29b98f388ffb" providerId="ADAL" clId="{346351AA-FD6F-4548-8676-8685F46FDF9B}" dt="2024-03-01T00:04:19.300" v="4648" actId="47"/>
        <pc:sldMkLst>
          <pc:docMk/>
          <pc:sldMk cId="1056847606" sldId="384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2-15T19:30:34.045" v="2707"/>
              <pc2:cmMkLst xmlns:pc2="http://schemas.microsoft.com/office/powerpoint/2019/9/main/command">
                <pc:docMk/>
                <pc:sldMk cId="1056847606" sldId="3841"/>
                <pc2:cmMk id="{6BF4C302-9004-4101-8EC4-192CE2B0BD47}"/>
              </pc2:cmMkLst>
              <pc226:cmRplyChg chg="add">
                <pc226:chgData name="Isis Greenspan" userId="464bb143-1349-4605-a567-29b98f388ffb" providerId="ADAL" clId="{346351AA-FD6F-4548-8676-8685F46FDF9B}" dt="2024-02-15T19:01:40.463" v="2418"/>
                <pc2:cmRplyMkLst xmlns:pc2="http://schemas.microsoft.com/office/powerpoint/2019/9/main/command">
                  <pc:docMk/>
                  <pc:sldMk cId="1056847606" sldId="3841"/>
                  <pc2:cmMk id="{6BF4C302-9004-4101-8EC4-192CE2B0BD47}"/>
                  <pc2:cmRplyMk id="{C930FB12-1560-46E1-960A-AB6B1720E0A7}"/>
                </pc2:cmRplyMkLst>
              </pc226:cmRplyChg>
              <pc226:cmRplyChg chg="add">
                <pc226:chgData name="Isis Greenspan" userId="464bb143-1349-4605-a567-29b98f388ffb" providerId="ADAL" clId="{346351AA-FD6F-4548-8676-8685F46FDF9B}" dt="2024-01-17T19:40:58.463" v="1081"/>
                <pc2:cmRplyMkLst xmlns:pc2="http://schemas.microsoft.com/office/powerpoint/2019/9/main/command">
                  <pc:docMk/>
                  <pc:sldMk cId="1056847606" sldId="3841"/>
                  <pc2:cmMk id="{6BF4C302-9004-4101-8EC4-192CE2B0BD47}"/>
                  <pc2:cmRplyMk id="{DE207E2E-ED87-4490-A458-EAE92DA8983C}"/>
                </pc2:cmRplyMkLst>
              </pc226:cmRplyChg>
              <pc226:cmRplyChg chg="mod modRxn">
                <pc226:chgData name="Isis Greenspan" userId="464bb143-1349-4605-a567-29b98f388ffb" providerId="ADAL" clId="{346351AA-FD6F-4548-8676-8685F46FDF9B}" dt="2024-02-15T19:16:07.560" v="2487"/>
                <pc2:cmRplyMkLst xmlns:pc2="http://schemas.microsoft.com/office/powerpoint/2019/9/main/command">
                  <pc:docMk/>
                  <pc:sldMk cId="1056847606" sldId="3841"/>
                  <pc2:cmMk id="{6BF4C302-9004-4101-8EC4-192CE2B0BD47}"/>
                  <pc2:cmRplyMk id="{AE32FB9A-761F-4C55-99C1-7C1A3D2C5AAB}"/>
                </pc2:cmRplyMkLst>
              </pc226:cmRplyChg>
            </pc226:cmChg>
            <pc226:cmChg xmlns:pc226="http://schemas.microsoft.com/office/powerpoint/2022/06/main/command" chg="add mod">
              <pc226:chgData name="Isis Greenspan" userId="464bb143-1349-4605-a567-29b98f388ffb" providerId="ADAL" clId="{346351AA-FD6F-4548-8676-8685F46FDF9B}" dt="2024-01-10T00:06:24.889" v="611"/>
              <pc2:cmMkLst xmlns:pc2="http://schemas.microsoft.com/office/powerpoint/2019/9/main/command">
                <pc:docMk/>
                <pc:sldMk cId="1056847606" sldId="3841"/>
                <pc2:cmMk id="{9AF0E822-F588-4E28-A314-8D62B5F82C36}"/>
              </pc2:cmMkLst>
              <pc226:cmRplyChg chg="add mod">
                <pc226:chgData name="Isis Greenspan" userId="464bb143-1349-4605-a567-29b98f388ffb" providerId="ADAL" clId="{346351AA-FD6F-4548-8676-8685F46FDF9B}" dt="2024-01-10T00:06:10.392" v="609"/>
                <pc2:cmRplyMkLst xmlns:pc2="http://schemas.microsoft.com/office/powerpoint/2019/9/main/command">
                  <pc:docMk/>
                  <pc:sldMk cId="1056847606" sldId="3841"/>
                  <pc2:cmMk id="{9AF0E822-F588-4E28-A314-8D62B5F82C36}"/>
                  <pc2:cmRplyMk id="{1FDBE9AD-B27B-4189-993F-E23D38C2185F}"/>
                </pc2:cmRplyMkLst>
              </pc226:cmRplyChg>
              <pc226:cmRplyChg chg="add">
                <pc226:chgData name="Isis Greenspan" userId="464bb143-1349-4605-a567-29b98f388ffb" providerId="ADAL" clId="{346351AA-FD6F-4548-8676-8685F46FDF9B}" dt="2024-01-10T00:06:20.852" v="610"/>
                <pc2:cmRplyMkLst xmlns:pc2="http://schemas.microsoft.com/office/powerpoint/2019/9/main/command">
                  <pc:docMk/>
                  <pc:sldMk cId="1056847606" sldId="3841"/>
                  <pc2:cmMk id="{9AF0E822-F588-4E28-A314-8D62B5F82C36}"/>
                  <pc2:cmRplyMk id="{8E2EBCB4-2131-456F-B11A-5F2AC2B00863}"/>
                </pc2:cmRplyMkLst>
              </pc226:cmRplyChg>
              <pc226:cmRplyChg chg="add del mod">
                <pc226:chgData name="Isis Greenspan" userId="464bb143-1349-4605-a567-29b98f388ffb" providerId="ADAL" clId="{346351AA-FD6F-4548-8676-8685F46FDF9B}" dt="2023-12-08T21:34:34.840" v="444"/>
                <pc2:cmRplyMkLst xmlns:pc2="http://schemas.microsoft.com/office/powerpoint/2019/9/main/command">
                  <pc:docMk/>
                  <pc:sldMk cId="1056847606" sldId="3841"/>
                  <pc2:cmMk id="{9AF0E822-F588-4E28-A314-8D62B5F82C36}"/>
                  <pc2:cmRplyMk id="{C36648E1-E1FA-424E-8D6A-308AED83FEE8}"/>
                </pc2:cmRplyMkLst>
              </pc226:cmRplyChg>
            </pc226:cmChg>
            <pc226:cmChg xmlns:pc226="http://schemas.microsoft.com/office/powerpoint/2022/06/main/command" chg="add del">
              <pc226:chgData name="Isis Greenspan" userId="464bb143-1349-4605-a567-29b98f388ffb" providerId="ADAL" clId="{346351AA-FD6F-4548-8676-8685F46FDF9B}" dt="2024-01-10T00:06:28.762" v="612"/>
              <pc2:cmMkLst xmlns:pc2="http://schemas.microsoft.com/office/powerpoint/2019/9/main/command">
                <pc:docMk/>
                <pc:sldMk cId="1056847606" sldId="3841"/>
                <pc2:cmMk id="{7334C861-A776-48F7-A962-53543202EA15}"/>
              </pc2:cmMkLst>
            </pc226:cmChg>
            <pc226:cmChg xmlns:pc226="http://schemas.microsoft.com/office/powerpoint/2022/06/main/command" chg="add del mod">
              <pc226:chgData name="Isis Greenspan" userId="464bb143-1349-4605-a567-29b98f388ffb" providerId="ADAL" clId="{346351AA-FD6F-4548-8676-8685F46FDF9B}" dt="2024-01-26T17:34:08.533" v="1707"/>
              <pc2:cmMkLst xmlns:pc2="http://schemas.microsoft.com/office/powerpoint/2019/9/main/command">
                <pc:docMk/>
                <pc:sldMk cId="1056847606" sldId="3841"/>
                <pc2:cmMk id="{E247B5F7-FE32-45F6-A163-4D70535388D1}"/>
              </pc2:cmMkLst>
              <pc226:cmRplyChg chg="add del">
                <pc226:chgData name="Isis Greenspan" userId="464bb143-1349-4605-a567-29b98f388ffb" providerId="ADAL" clId="{346351AA-FD6F-4548-8676-8685F46FDF9B}" dt="2024-01-10T00:00:45.906" v="589"/>
                <pc2:cmRplyMkLst xmlns:pc2="http://schemas.microsoft.com/office/powerpoint/2019/9/main/command">
                  <pc:docMk/>
                  <pc:sldMk cId="1056847606" sldId="3841"/>
                  <pc2:cmMk id="{E247B5F7-FE32-45F6-A163-4D70535388D1}"/>
                  <pc2:cmRplyMk id="{82E47E70-9CD2-489F-965E-2D852C0B6EE9}"/>
                </pc2:cmRplyMkLst>
              </pc226:cmRplyChg>
              <pc226:cmRplyChg chg="add">
                <pc226:chgData name="Isis Greenspan" userId="464bb143-1349-4605-a567-29b98f388ffb" providerId="ADAL" clId="{346351AA-FD6F-4548-8676-8685F46FDF9B}" dt="2023-12-08T21:28:18.926" v="435"/>
                <pc2:cmRplyMkLst xmlns:pc2="http://schemas.microsoft.com/office/powerpoint/2019/9/main/command">
                  <pc:docMk/>
                  <pc:sldMk cId="1056847606" sldId="3841"/>
                  <pc2:cmMk id="{E247B5F7-FE32-45F6-A163-4D70535388D1}"/>
                  <pc2:cmRplyMk id="{08B637C2-16FE-4284-8897-3F47820F21E4}"/>
                </pc2:cmRplyMkLst>
              </pc226:cmRplyChg>
            </pc226:cmChg>
          </p:ext>
        </pc:extLst>
      </pc:sldChg>
      <pc:sldChg chg="del mod modShow modCm modNotes modNotesTx">
        <pc:chgData name="Isis Greenspan" userId="464bb143-1349-4605-a567-29b98f388ffb" providerId="ADAL" clId="{346351AA-FD6F-4548-8676-8685F46FDF9B}" dt="2024-03-01T00:40:40.588" v="5282" actId="47"/>
        <pc:sldMkLst>
          <pc:docMk/>
          <pc:sldMk cId="3112309608" sldId="3843"/>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346351AA-FD6F-4548-8676-8685F46FDF9B}" dt="2024-01-26T17:34:34.378" v="1708"/>
              <pc2:cmMkLst xmlns:pc2="http://schemas.microsoft.com/office/powerpoint/2019/9/main/command">
                <pc:docMk/>
                <pc:sldMk cId="3112309608" sldId="3843"/>
                <pc2:cmMk id="{E0B097E9-609A-DE49-8655-A2C74449A916}"/>
              </pc2:cmMkLst>
            </pc226:cmChg>
          </p:ext>
        </pc:extLst>
      </pc:sldChg>
      <pc:sldChg chg="modSp del mod modShow modCm modNotes modNotesTx">
        <pc:chgData name="Isis Greenspan" userId="464bb143-1349-4605-a567-29b98f388ffb" providerId="ADAL" clId="{346351AA-FD6F-4548-8676-8685F46FDF9B}" dt="2024-03-01T00:40:32.729" v="5281" actId="47"/>
        <pc:sldMkLst>
          <pc:docMk/>
          <pc:sldMk cId="2231796203" sldId="384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346351AA-FD6F-4548-8676-8685F46FDF9B}" dt="2024-01-26T17:35:25.901" v="1709"/>
              <pc2:cmMkLst xmlns:pc2="http://schemas.microsoft.com/office/powerpoint/2019/9/main/command">
                <pc:docMk/>
                <pc:sldMk cId="2231796203" sldId="3845"/>
                <pc2:cmMk id="{EAAB802E-182F-0542-8C09-DE76358DB359}"/>
              </pc2:cmMkLst>
            </pc226:cmChg>
          </p:ext>
        </pc:extLst>
      </pc:sldChg>
      <pc:sldChg chg="modSp del mod modShow modNotes">
        <pc:chgData name="Isis Greenspan" userId="464bb143-1349-4605-a567-29b98f388ffb" providerId="ADAL" clId="{346351AA-FD6F-4548-8676-8685F46FDF9B}" dt="2024-03-01T00:40:58" v="5286" actId="47"/>
        <pc:sldMkLst>
          <pc:docMk/>
          <pc:sldMk cId="2104639802" sldId="3846"/>
        </pc:sldMkLst>
      </pc:sldChg>
      <pc:sldChg chg="modSp del mod modShow modNotes">
        <pc:chgData name="Isis Greenspan" userId="464bb143-1349-4605-a567-29b98f388ffb" providerId="ADAL" clId="{346351AA-FD6F-4548-8676-8685F46FDF9B}" dt="2024-03-01T00:41:21.876" v="5290" actId="47"/>
        <pc:sldMkLst>
          <pc:docMk/>
          <pc:sldMk cId="1107389424" sldId="3847"/>
        </pc:sldMkLst>
      </pc:sldChg>
      <pc:sldChg chg="modSp del mod modShow modNotes modNotesTx">
        <pc:chgData name="Isis Greenspan" userId="464bb143-1349-4605-a567-29b98f388ffb" providerId="ADAL" clId="{346351AA-FD6F-4548-8676-8685F46FDF9B}" dt="2024-03-01T00:43:40.244" v="5302" actId="47"/>
        <pc:sldMkLst>
          <pc:docMk/>
          <pc:sldMk cId="3164824493" sldId="3848"/>
        </pc:sldMkLst>
      </pc:sldChg>
      <pc:sldChg chg="modSp del mod modShow modNotes modNotesTx">
        <pc:chgData name="Isis Greenspan" userId="464bb143-1349-4605-a567-29b98f388ffb" providerId="ADAL" clId="{346351AA-FD6F-4548-8676-8685F46FDF9B}" dt="2024-03-01T00:41:36.811" v="5294" actId="47"/>
        <pc:sldMkLst>
          <pc:docMk/>
          <pc:sldMk cId="271051414" sldId="3850"/>
        </pc:sldMkLst>
      </pc:sldChg>
      <pc:sldChg chg="modSp del mod modShow modNotes modNotesTx">
        <pc:chgData name="Isis Greenspan" userId="464bb143-1349-4605-a567-29b98f388ffb" providerId="ADAL" clId="{346351AA-FD6F-4548-8676-8685F46FDF9B}" dt="2024-03-01T00:44:13.365" v="5310" actId="47"/>
        <pc:sldMkLst>
          <pc:docMk/>
          <pc:sldMk cId="2731997550" sldId="3851"/>
        </pc:sldMkLst>
      </pc:sldChg>
      <pc:sldChg chg="modSp del mod modShow modNotes">
        <pc:chgData name="Isis Greenspan" userId="464bb143-1349-4605-a567-29b98f388ffb" providerId="ADAL" clId="{346351AA-FD6F-4548-8676-8685F46FDF9B}" dt="2024-03-01T00:43:55.881" v="5306" actId="47"/>
        <pc:sldMkLst>
          <pc:docMk/>
          <pc:sldMk cId="3540250289" sldId="3853"/>
        </pc:sldMkLst>
      </pc:sldChg>
      <pc:sldChg chg="modSp del mod modShow modNotes">
        <pc:chgData name="Isis Greenspan" userId="464bb143-1349-4605-a567-29b98f388ffb" providerId="ADAL" clId="{346351AA-FD6F-4548-8676-8685F46FDF9B}" dt="2024-03-01T00:44:01.159" v="5308" actId="47"/>
        <pc:sldMkLst>
          <pc:docMk/>
          <pc:sldMk cId="2317354620" sldId="3854"/>
        </pc:sldMkLst>
      </pc:sldChg>
      <pc:sldChg chg="modSp del mod modShow modNotes modNotesTx">
        <pc:chgData name="Isis Greenspan" userId="464bb143-1349-4605-a567-29b98f388ffb" providerId="ADAL" clId="{346351AA-FD6F-4548-8676-8685F46FDF9B}" dt="2024-03-01T00:40:50.141" v="5284" actId="47"/>
        <pc:sldMkLst>
          <pc:docMk/>
          <pc:sldMk cId="420025831" sldId="3855"/>
        </pc:sldMkLst>
      </pc:sldChg>
      <pc:sldChg chg="add mod modShow modNotesTx">
        <pc:chgData name="Isis Greenspan" userId="464bb143-1349-4605-a567-29b98f388ffb" providerId="ADAL" clId="{346351AA-FD6F-4548-8676-8685F46FDF9B}" dt="2024-02-29T23:55:42.531" v="4582" actId="729"/>
        <pc:sldMkLst>
          <pc:docMk/>
          <pc:sldMk cId="603975486" sldId="3856"/>
        </pc:sldMkLst>
      </pc:sldChg>
      <pc:sldChg chg="mod modShow modNotesTx">
        <pc:chgData name="Isis Greenspan" userId="464bb143-1349-4605-a567-29b98f388ffb" providerId="ADAL" clId="{346351AA-FD6F-4548-8676-8685F46FDF9B}" dt="2024-02-29T23:56:05.727" v="4585" actId="729"/>
        <pc:sldMkLst>
          <pc:docMk/>
          <pc:sldMk cId="2024822040" sldId="3857"/>
        </pc:sldMkLst>
      </pc:sldChg>
      <pc:sldChg chg="modSp add mod modShow modNotesTx">
        <pc:chgData name="Isis Greenspan" userId="464bb143-1349-4605-a567-29b98f388ffb" providerId="ADAL" clId="{346351AA-FD6F-4548-8676-8685F46FDF9B}" dt="2024-02-29T23:57:26.994" v="4602" actId="729"/>
        <pc:sldMkLst>
          <pc:docMk/>
          <pc:sldMk cId="2543923859" sldId="3858"/>
        </pc:sldMkLst>
      </pc:sldChg>
      <pc:sldChg chg="modSp add mod modShow modNotesTx">
        <pc:chgData name="Isis Greenspan" userId="464bb143-1349-4605-a567-29b98f388ffb" providerId="ADAL" clId="{346351AA-FD6F-4548-8676-8685F46FDF9B}" dt="2024-02-29T23:58:03.789" v="4608" actId="729"/>
        <pc:sldMkLst>
          <pc:docMk/>
          <pc:sldMk cId="169374018" sldId="3859"/>
        </pc:sldMkLst>
      </pc:sldChg>
      <pc:sldChg chg="delSp modSp add mod setBg modShow modNotesTx">
        <pc:chgData name="Isis Greenspan" userId="464bb143-1349-4605-a567-29b98f388ffb" providerId="ADAL" clId="{346351AA-FD6F-4548-8676-8685F46FDF9B}" dt="2024-03-01T00:36:57.658" v="4945" actId="20577"/>
        <pc:sldMkLst>
          <pc:docMk/>
          <pc:sldMk cId="3899290262" sldId="3860"/>
        </pc:sldMkLst>
      </pc:sldChg>
      <pc:sldChg chg="modSp add mod modShow modNotesTx">
        <pc:chgData name="Isis Greenspan" userId="464bb143-1349-4605-a567-29b98f388ffb" providerId="ADAL" clId="{346351AA-FD6F-4548-8676-8685F46FDF9B}" dt="2024-02-29T23:59:30.717" v="4618" actId="20577"/>
        <pc:sldMkLst>
          <pc:docMk/>
          <pc:sldMk cId="1675240017" sldId="3861"/>
        </pc:sldMkLst>
      </pc:sldChg>
      <pc:sldChg chg="modSp add mod modShow modNotesTx">
        <pc:chgData name="Isis Greenspan" userId="464bb143-1349-4605-a567-29b98f388ffb" providerId="ADAL" clId="{346351AA-FD6F-4548-8676-8685F46FDF9B}" dt="2024-03-01T00:40:02.657" v="5277" actId="20577"/>
        <pc:sldMkLst>
          <pc:docMk/>
          <pc:sldMk cId="1735338308" sldId="3862"/>
        </pc:sldMkLst>
      </pc:sldChg>
      <pc:sldChg chg="delSp modSp add mod setBg modShow addCm modCm modNotes modNotesTx">
        <pc:chgData name="Isis Greenspan" userId="464bb143-1349-4605-a567-29b98f388ffb" providerId="ADAL" clId="{346351AA-FD6F-4548-8676-8685F46FDF9B}" dt="2024-03-04T17:05:18.170" v="7052" actId="20577"/>
        <pc:sldMkLst>
          <pc:docMk/>
          <pc:sldMk cId="3525981605" sldId="386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3-01T17:20:48.001" v="5472"/>
              <pc2:cmMkLst xmlns:pc2="http://schemas.microsoft.com/office/powerpoint/2019/9/main/command">
                <pc:docMk/>
                <pc:sldMk cId="3525981605" sldId="3863"/>
                <pc2:cmMk id="{2994CA0D-DBDD-475E-A91F-65BAB059D12D}"/>
              </pc2:cmMkLst>
              <pc226:cmRplyChg chg="mod modRxn">
                <pc226:chgData name="Isis Greenspan" userId="464bb143-1349-4605-a567-29b98f388ffb" providerId="ADAL" clId="{346351AA-FD6F-4548-8676-8685F46FDF9B}" dt="2024-03-01T17:17:06.427" v="5456"/>
                <pc2:cmRplyMkLst xmlns:pc2="http://schemas.microsoft.com/office/powerpoint/2019/9/main/command">
                  <pc:docMk/>
                  <pc:sldMk cId="3525981605" sldId="3863"/>
                  <pc2:cmMk id="{2994CA0D-DBDD-475E-A91F-65BAB059D12D}"/>
                  <pc2:cmRplyMk id="{B5123444-63A1-48BC-A070-4EE612EA8893}"/>
                </pc2:cmRplyMkLst>
              </pc226:cmRplyChg>
            </pc226:cmChg>
          </p:ext>
        </pc:extLst>
      </pc:sldChg>
      <pc:sldChg chg="delSp modSp add mod modShow addCm modCm modNotesTx">
        <pc:chgData name="Isis Greenspan" userId="464bb143-1349-4605-a567-29b98f388ffb" providerId="ADAL" clId="{346351AA-FD6F-4548-8676-8685F46FDF9B}" dt="2024-03-01T19:00:19.261" v="6068"/>
        <pc:sldMkLst>
          <pc:docMk/>
          <pc:sldMk cId="3680096789" sldId="386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3-01T19:00:19.261" v="6068"/>
              <pc2:cmMkLst xmlns:pc2="http://schemas.microsoft.com/office/powerpoint/2019/9/main/command">
                <pc:docMk/>
                <pc:sldMk cId="3680096789" sldId="3864"/>
                <pc2:cmMk id="{A40BC69B-16EC-4790-AD1D-5EDD4B94BB1E}"/>
              </pc2:cmMkLst>
              <pc226:cmRplyChg chg="mod modRxn">
                <pc226:chgData name="Isis Greenspan" userId="464bb143-1349-4605-a567-29b98f388ffb" providerId="ADAL" clId="{346351AA-FD6F-4548-8676-8685F46FDF9B}" dt="2024-03-01T19:00:16.966" v="6067"/>
                <pc2:cmRplyMkLst xmlns:pc2="http://schemas.microsoft.com/office/powerpoint/2019/9/main/command">
                  <pc:docMk/>
                  <pc:sldMk cId="3680096789" sldId="3864"/>
                  <pc2:cmMk id="{A40BC69B-16EC-4790-AD1D-5EDD4B94BB1E}"/>
                  <pc2:cmRplyMk id="{A9011A46-0492-415E-8265-1DA16B88894F}"/>
                </pc2:cmRplyMkLst>
              </pc226:cmRplyChg>
              <pc226:cmRplyChg chg="add">
                <pc226:chgData name="Isis Greenspan" userId="464bb143-1349-4605-a567-29b98f388ffb" providerId="ADAL" clId="{346351AA-FD6F-4548-8676-8685F46FDF9B}" dt="2024-03-01T17:22:34.751" v="5473"/>
                <pc2:cmRplyMkLst xmlns:pc2="http://schemas.microsoft.com/office/powerpoint/2019/9/main/command">
                  <pc:docMk/>
                  <pc:sldMk cId="3680096789" sldId="3864"/>
                  <pc2:cmMk id="{A40BC69B-16EC-4790-AD1D-5EDD4B94BB1E}"/>
                  <pc2:cmRplyMk id="{55F12DB3-9BC0-407D-8A10-516417ED0D17}"/>
                </pc2:cmRplyMkLst>
              </pc226:cmRplyChg>
            </pc226:cmChg>
          </p:ext>
        </pc:extLst>
      </pc:sldChg>
      <pc:sldChg chg="delSp modSp add mod modShow modNotesTx">
        <pc:chgData name="Isis Greenspan" userId="464bb143-1349-4605-a567-29b98f388ffb" providerId="ADAL" clId="{346351AA-FD6F-4548-8676-8685F46FDF9B}" dt="2024-03-04T17:05:51.205" v="7055" actId="20577"/>
        <pc:sldMkLst>
          <pc:docMk/>
          <pc:sldMk cId="3673892070" sldId="3865"/>
        </pc:sldMkLst>
      </pc:sldChg>
      <pc:sldChg chg="modSp add mod modShow modNotesTx">
        <pc:chgData name="Isis Greenspan" userId="464bb143-1349-4605-a567-29b98f388ffb" providerId="ADAL" clId="{346351AA-FD6F-4548-8676-8685F46FDF9B}" dt="2024-03-04T17:07:26.278" v="7068" actId="20577"/>
        <pc:sldMkLst>
          <pc:docMk/>
          <pc:sldMk cId="1835160016" sldId="3866"/>
        </pc:sldMkLst>
      </pc:sldChg>
      <pc:sldChg chg="add del mod modShow addCm modCm modNotesTx">
        <pc:chgData name="Isis Greenspan" userId="464bb143-1349-4605-a567-29b98f388ffb" providerId="ADAL" clId="{346351AA-FD6F-4548-8676-8685F46FDF9B}" dt="2024-03-01T17:23:13.696" v="5476" actId="47"/>
        <pc:sldMkLst>
          <pc:docMk/>
          <pc:sldMk cId="3610383432" sldId="386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346351AA-FD6F-4548-8676-8685F46FDF9B}" dt="2024-03-01T17:23:08.381" v="5475"/>
              <pc2:cmMkLst xmlns:pc2="http://schemas.microsoft.com/office/powerpoint/2019/9/main/command">
                <pc:docMk/>
                <pc:sldMk cId="3610383432" sldId="3867"/>
                <pc2:cmMk id="{B92CE7E4-2196-4804-89A8-B59166E6BA54}"/>
              </pc2:cmMkLst>
              <pc226:cmRplyChg chg="mod modRxn">
                <pc226:chgData name="Isis Greenspan" userId="464bb143-1349-4605-a567-29b98f388ffb" providerId="ADAL" clId="{346351AA-FD6F-4548-8676-8685F46FDF9B}" dt="2024-03-01T17:23:08.381" v="5475"/>
                <pc2:cmRplyMkLst xmlns:pc2="http://schemas.microsoft.com/office/powerpoint/2019/9/main/command">
                  <pc:docMk/>
                  <pc:sldMk cId="3610383432" sldId="3867"/>
                  <pc2:cmMk id="{B92CE7E4-2196-4804-89A8-B59166E6BA54}"/>
                  <pc2:cmRplyMk id="{4882010C-06D8-404A-9986-6D7BC1529A9B}"/>
                </pc2:cmRplyMkLst>
              </pc226:cmRplyChg>
            </pc226:cmChg>
          </p:ext>
        </pc:extLst>
      </pc:sldChg>
      <pc:sldChg chg="modSp add mod modShow modNotesTx">
        <pc:chgData name="Isis Greenspan" userId="464bb143-1349-4605-a567-29b98f388ffb" providerId="ADAL" clId="{346351AA-FD6F-4548-8676-8685F46FDF9B}" dt="2024-03-01T16:29:47.499" v="5405" actId="20577"/>
        <pc:sldMkLst>
          <pc:docMk/>
          <pc:sldMk cId="3626296508" sldId="3868"/>
        </pc:sldMkLst>
      </pc:sldChg>
      <pc:sldChg chg="delSp modSp add mod modShow addCm modCm modNotesTx">
        <pc:chgData name="Isis Greenspan" userId="464bb143-1349-4605-a567-29b98f388ffb" providerId="ADAL" clId="{346351AA-FD6F-4548-8676-8685F46FDF9B}" dt="2024-03-01T23:02:33.944" v="6085" actId="20577"/>
        <pc:sldMkLst>
          <pc:docMk/>
          <pc:sldMk cId="75691566" sldId="3869"/>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3-01T23:01:53.597" v="6070"/>
              <pc2:cmMkLst xmlns:pc2="http://schemas.microsoft.com/office/powerpoint/2019/9/main/command">
                <pc:docMk/>
                <pc:sldMk cId="75691566" sldId="3869"/>
                <pc2:cmMk id="{A0622DA6-76B3-4083-9BC7-C912DD80D437}"/>
              </pc2:cmMkLst>
              <pc226:cmRplyChg chg="mod modRxn">
                <pc226:chgData name="Isis Greenspan" userId="464bb143-1349-4605-a567-29b98f388ffb" providerId="ADAL" clId="{346351AA-FD6F-4548-8676-8685F46FDF9B}" dt="2024-03-01T23:01:44.577" v="6069"/>
                <pc2:cmRplyMkLst xmlns:pc2="http://schemas.microsoft.com/office/powerpoint/2019/9/main/command">
                  <pc:docMk/>
                  <pc:sldMk cId="75691566" sldId="3869"/>
                  <pc2:cmMk id="{A0622DA6-76B3-4083-9BC7-C912DD80D437}"/>
                  <pc2:cmRplyMk id="{2982C9D4-83D2-4A5C-8796-B140BD1D4F40}"/>
                </pc2:cmRplyMkLst>
              </pc226:cmRplyChg>
            </pc226:cmChg>
          </p:ext>
        </pc:extLst>
      </pc:sldChg>
      <pc:sldChg chg="modSp add mod modShow modNotesTx">
        <pc:chgData name="Isis Greenspan" userId="464bb143-1349-4605-a567-29b98f388ffb" providerId="ADAL" clId="{346351AA-FD6F-4548-8676-8685F46FDF9B}" dt="2024-03-01T00:12:20.891" v="4718" actId="729"/>
        <pc:sldMkLst>
          <pc:docMk/>
          <pc:sldMk cId="2815059498" sldId="3870"/>
        </pc:sldMkLst>
      </pc:sldChg>
      <pc:sldChg chg="addSp delSp modSp add mod modShow modNotesTx">
        <pc:chgData name="Isis Greenspan" userId="464bb143-1349-4605-a567-29b98f388ffb" providerId="ADAL" clId="{346351AA-FD6F-4548-8676-8685F46FDF9B}" dt="2024-03-01T23:35:41.562" v="6739" actId="1076"/>
        <pc:sldMkLst>
          <pc:docMk/>
          <pc:sldMk cId="1568090909" sldId="3871"/>
        </pc:sldMkLst>
      </pc:sldChg>
      <pc:sldChg chg="add mod modShow modNotesTx">
        <pc:chgData name="Isis Greenspan" userId="464bb143-1349-4605-a567-29b98f388ffb" providerId="ADAL" clId="{346351AA-FD6F-4548-8676-8685F46FDF9B}" dt="2024-03-01T00:12:36.562" v="4721" actId="729"/>
        <pc:sldMkLst>
          <pc:docMk/>
          <pc:sldMk cId="3481959306" sldId="3872"/>
        </pc:sldMkLst>
      </pc:sldChg>
      <pc:sldChg chg="delSp modSp add mod modShow modNotesTx">
        <pc:chgData name="Isis Greenspan" userId="464bb143-1349-4605-a567-29b98f388ffb" providerId="ADAL" clId="{346351AA-FD6F-4548-8676-8685F46FDF9B}" dt="2024-03-01T16:30:29.995" v="5421" actId="20577"/>
        <pc:sldMkLst>
          <pc:docMk/>
          <pc:sldMk cId="4152659528" sldId="3873"/>
        </pc:sldMkLst>
      </pc:sldChg>
      <pc:sldChg chg="addSp delSp modSp add mod modShow modNotesTx">
        <pc:chgData name="Isis Greenspan" userId="464bb143-1349-4605-a567-29b98f388ffb" providerId="ADAL" clId="{346351AA-FD6F-4548-8676-8685F46FDF9B}" dt="2024-03-04T17:25:25.127" v="7092" actId="113"/>
        <pc:sldMkLst>
          <pc:docMk/>
          <pc:sldMk cId="511775479" sldId="3874"/>
        </pc:sldMkLst>
      </pc:sldChg>
      <pc:sldChg chg="add mod modShow modNotesTx">
        <pc:chgData name="Isis Greenspan" userId="464bb143-1349-4605-a567-29b98f388ffb" providerId="ADAL" clId="{346351AA-FD6F-4548-8676-8685F46FDF9B}" dt="2024-03-01T00:14:43.720" v="4733" actId="729"/>
        <pc:sldMkLst>
          <pc:docMk/>
          <pc:sldMk cId="896253963" sldId="3875"/>
        </pc:sldMkLst>
      </pc:sldChg>
      <pc:sldChg chg="add mod modShow modNotesTx">
        <pc:chgData name="Isis Greenspan" userId="464bb143-1349-4605-a567-29b98f388ffb" providerId="ADAL" clId="{346351AA-FD6F-4548-8676-8685F46FDF9B}" dt="2024-03-04T17:09:51.197" v="7075" actId="20577"/>
        <pc:sldMkLst>
          <pc:docMk/>
          <pc:sldMk cId="2776730830" sldId="3876"/>
        </pc:sldMkLst>
      </pc:sldChg>
      <pc:sldChg chg="modSp add mod modShow modNotesTx">
        <pc:chgData name="Isis Greenspan" userId="464bb143-1349-4605-a567-29b98f388ffb" providerId="ADAL" clId="{346351AA-FD6F-4548-8676-8685F46FDF9B}" dt="2024-03-04T17:11:14.763" v="7077" actId="20577"/>
        <pc:sldMkLst>
          <pc:docMk/>
          <pc:sldMk cId="1001667670" sldId="3877"/>
        </pc:sldMkLst>
      </pc:sldChg>
      <pc:sldChg chg="addSp delSp modSp add mod modShow modNotesTx">
        <pc:chgData name="Isis Greenspan" userId="464bb143-1349-4605-a567-29b98f388ffb" providerId="ADAL" clId="{346351AA-FD6F-4548-8676-8685F46FDF9B}" dt="2024-03-01T00:16:42.971" v="4743"/>
        <pc:sldMkLst>
          <pc:docMk/>
          <pc:sldMk cId="3557428719" sldId="3878"/>
        </pc:sldMkLst>
      </pc:sldChg>
      <pc:sldChg chg="addSp delSp modSp add mod modShow modNotesTx">
        <pc:chgData name="Isis Greenspan" userId="464bb143-1349-4605-a567-29b98f388ffb" providerId="ADAL" clId="{346351AA-FD6F-4548-8676-8685F46FDF9B}" dt="2024-03-01T00:17:13.345" v="4747" actId="729"/>
        <pc:sldMkLst>
          <pc:docMk/>
          <pc:sldMk cId="2074053497" sldId="3879"/>
        </pc:sldMkLst>
      </pc:sldChg>
      <pc:sldChg chg="delSp modSp add del mod modShow modNotesTx">
        <pc:chgData name="Isis Greenspan" userId="464bb143-1349-4605-a567-29b98f388ffb" providerId="ADAL" clId="{346351AA-FD6F-4548-8676-8685F46FDF9B}" dt="2024-03-02T00:21:07.432" v="7027" actId="47"/>
        <pc:sldMkLst>
          <pc:docMk/>
          <pc:sldMk cId="4053692330" sldId="3880"/>
        </pc:sldMkLst>
      </pc:sldChg>
      <pc:sldChg chg="modSp add del mod modShow addCm modCm modNotesTx">
        <pc:chgData name="Isis Greenspan" userId="464bb143-1349-4605-a567-29b98f388ffb" providerId="ADAL" clId="{346351AA-FD6F-4548-8676-8685F46FDF9B}" dt="2024-03-02T00:23:32.717" v="7028" actId="47"/>
        <pc:sldMkLst>
          <pc:docMk/>
          <pc:sldMk cId="2748272849" sldId="3881"/>
        </pc:sldMkLst>
        <pc:extLst>
          <p:ext xmlns:p="http://schemas.openxmlformats.org/presentationml/2006/main" uri="{D6D511B9-2390-475A-947B-AFAB55BFBCF1}">
            <pc226:cmChg xmlns:pc226="http://schemas.microsoft.com/office/powerpoint/2022/06/main/command" chg="add mod modRxn">
              <pc226:chgData name="Isis Greenspan" userId="464bb143-1349-4605-a567-29b98f388ffb" providerId="ADAL" clId="{346351AA-FD6F-4548-8676-8685F46FDF9B}" dt="2024-03-01T17:46:49.462" v="5595"/>
              <pc2:cmMkLst xmlns:pc2="http://schemas.microsoft.com/office/powerpoint/2019/9/main/command">
                <pc:docMk/>
                <pc:sldMk cId="2748272849" sldId="3881"/>
                <pc2:cmMk id="{221B5BE7-9F4F-4F5B-96CD-26F4A00CB3B3}"/>
              </pc2:cmMkLst>
              <pc226:cmRplyChg chg="add">
                <pc226:chgData name="Isis Greenspan" userId="464bb143-1349-4605-a567-29b98f388ffb" providerId="ADAL" clId="{346351AA-FD6F-4548-8676-8685F46FDF9B}" dt="2024-03-01T00:43:04.376" v="5297"/>
                <pc2:cmRplyMkLst xmlns:pc2="http://schemas.microsoft.com/office/powerpoint/2019/9/main/command">
                  <pc:docMk/>
                  <pc:sldMk cId="2748272849" sldId="3881"/>
                  <pc2:cmMk id="{221B5BE7-9F4F-4F5B-96CD-26F4A00CB3B3}"/>
                  <pc2:cmRplyMk id="{A1577613-BB68-4AB7-8F69-CFF24CA53492}"/>
                </pc2:cmRplyMkLst>
              </pc226:cmRplyChg>
            </pc226:cmChg>
          </p:ext>
        </pc:extLst>
      </pc:sldChg>
      <pc:sldChg chg="add mod modShow modNotesTx">
        <pc:chgData name="Isis Greenspan" userId="464bb143-1349-4605-a567-29b98f388ffb" providerId="ADAL" clId="{346351AA-FD6F-4548-8676-8685F46FDF9B}" dt="2024-03-01T00:19:15.360" v="4767" actId="729"/>
        <pc:sldMkLst>
          <pc:docMk/>
          <pc:sldMk cId="4284437729" sldId="3882"/>
        </pc:sldMkLst>
      </pc:sldChg>
      <pc:sldChg chg="addSp delSp modSp add mod modShow modCm modNotesTx">
        <pc:chgData name="Isis Greenspan" userId="464bb143-1349-4605-a567-29b98f388ffb" providerId="ADAL" clId="{346351AA-FD6F-4548-8676-8685F46FDF9B}" dt="2024-03-01T23:39:22.949" v="6821"/>
        <pc:sldMkLst>
          <pc:docMk/>
          <pc:sldMk cId="1778714375" sldId="388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346351AA-FD6F-4548-8676-8685F46FDF9B}" dt="2024-03-01T17:36:02.122" v="5510"/>
              <pc2:cmMkLst xmlns:pc2="http://schemas.microsoft.com/office/powerpoint/2019/9/main/command">
                <pc:docMk/>
                <pc:sldMk cId="1778714375" sldId="3883"/>
                <pc2:cmMk id="{70FFF46F-CCF3-4B34-A543-0566724BF871}"/>
              </pc2:cmMkLst>
            </pc226:cmChg>
          </p:ext>
        </pc:extLst>
      </pc:sldChg>
      <pc:sldChg chg="addSp delSp modSp add mod modShow modCm modNotesTx">
        <pc:chgData name="Isis Greenspan" userId="464bb143-1349-4605-a567-29b98f388ffb" providerId="ADAL" clId="{346351AA-FD6F-4548-8676-8685F46FDF9B}" dt="2024-03-01T23:40:02.383" v="6823"/>
        <pc:sldMkLst>
          <pc:docMk/>
          <pc:sldMk cId="491462088" sldId="3884"/>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346351AA-FD6F-4548-8676-8685F46FDF9B}" dt="2024-03-01T23:05:25.357" v="6103"/>
              <pc2:cmMkLst xmlns:pc2="http://schemas.microsoft.com/office/powerpoint/2019/9/main/command">
                <pc:docMk/>
                <pc:sldMk cId="491462088" sldId="3884"/>
                <pc2:cmMk id="{0466CC7B-55EA-4989-90E9-D57F6E92662C}"/>
              </pc2:cmMkLst>
              <pc226:cmRplyChg chg="add">
                <pc226:chgData name="Isis Greenspan" userId="464bb143-1349-4605-a567-29b98f388ffb" providerId="ADAL" clId="{346351AA-FD6F-4548-8676-8685F46FDF9B}" dt="2024-03-01T17:46:24.311" v="5593"/>
                <pc2:cmRplyMkLst xmlns:pc2="http://schemas.microsoft.com/office/powerpoint/2019/9/main/command">
                  <pc:docMk/>
                  <pc:sldMk cId="491462088" sldId="3884"/>
                  <pc2:cmMk id="{0466CC7B-55EA-4989-90E9-D57F6E92662C}"/>
                  <pc2:cmRplyMk id="{CB498189-3041-4C13-BC90-D4524E313607}"/>
                </pc2:cmRplyMkLst>
              </pc226:cmRplyChg>
              <pc226:cmRplyChg chg="add">
                <pc226:chgData name="Isis Greenspan" userId="464bb143-1349-4605-a567-29b98f388ffb" providerId="ADAL" clId="{346351AA-FD6F-4548-8676-8685F46FDF9B}" dt="2024-03-01T23:05:21.496" v="6102"/>
                <pc2:cmRplyMkLst xmlns:pc2="http://schemas.microsoft.com/office/powerpoint/2019/9/main/command">
                  <pc:docMk/>
                  <pc:sldMk cId="491462088" sldId="3884"/>
                  <pc2:cmMk id="{0466CC7B-55EA-4989-90E9-D57F6E92662C}"/>
                  <pc2:cmRplyMk id="{0C3DF3B9-A09F-4ECE-8124-60E50EEA0075}"/>
                </pc2:cmRplyMkLst>
              </pc226:cmRplyChg>
              <pc226:cmRplyChg chg="mod modRxn">
                <pc226:chgData name="Isis Greenspan" userId="464bb143-1349-4605-a567-29b98f388ffb" providerId="ADAL" clId="{346351AA-FD6F-4548-8676-8685F46FDF9B}" dt="2024-03-01T23:05:09.254" v="6101"/>
                <pc2:cmRplyMkLst xmlns:pc2="http://schemas.microsoft.com/office/powerpoint/2019/9/main/command">
                  <pc:docMk/>
                  <pc:sldMk cId="491462088" sldId="3884"/>
                  <pc2:cmMk id="{0466CC7B-55EA-4989-90E9-D57F6E92662C}"/>
                  <pc2:cmRplyMk id="{9D501DEB-E31D-4842-8C20-37925C043620}"/>
                </pc2:cmRplyMkLst>
              </pc226:cmRplyChg>
            </pc226:cmChg>
          </p:ext>
        </pc:extLst>
      </pc:sldChg>
      <pc:sldChg chg="modSp add mod modShow modNotesTx">
        <pc:chgData name="Isis Greenspan" userId="464bb143-1349-4605-a567-29b98f388ffb" providerId="ADAL" clId="{346351AA-FD6F-4548-8676-8685F46FDF9B}" dt="2024-03-04T17:29:45.954" v="7093" actId="255"/>
        <pc:sldMkLst>
          <pc:docMk/>
          <pc:sldMk cId="1464103826" sldId="3885"/>
        </pc:sldMkLst>
      </pc:sldChg>
      <pc:sldChg chg="modSp add mod modShow modNotesTx">
        <pc:chgData name="Isis Greenspan" userId="464bb143-1349-4605-a567-29b98f388ffb" providerId="ADAL" clId="{346351AA-FD6F-4548-8676-8685F46FDF9B}" dt="2024-03-01T00:30:09.144" v="4865"/>
        <pc:sldMkLst>
          <pc:docMk/>
          <pc:sldMk cId="2441572407" sldId="3886"/>
        </pc:sldMkLst>
      </pc:sldChg>
      <pc:sldChg chg="modSp add mod modShow modCm modNotesTx">
        <pc:chgData name="Isis Greenspan" userId="464bb143-1349-4605-a567-29b98f388ffb" providerId="ADAL" clId="{346351AA-FD6F-4548-8676-8685F46FDF9B}" dt="2024-03-02T00:28:09.506" v="7029"/>
        <pc:sldMkLst>
          <pc:docMk/>
          <pc:sldMk cId="32515225" sldId="388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346351AA-FD6F-4548-8676-8685F46FDF9B}" dt="2024-03-02T00:28:09.506" v="7029"/>
              <pc2:cmMkLst xmlns:pc2="http://schemas.microsoft.com/office/powerpoint/2019/9/main/command">
                <pc:docMk/>
                <pc:sldMk cId="32515225" sldId="3887"/>
                <pc2:cmMk id="{06B1358B-BC15-43DF-B5CA-F498EC0CE772}"/>
              </pc2:cmMkLst>
            </pc226:cmChg>
          </p:ext>
        </pc:extLst>
      </pc:sldChg>
      <pc:sldChg chg="delSp modSp add mod modShow addCm modCm modNotes modNotesTx">
        <pc:chgData name="Isis Greenspan" userId="464bb143-1349-4605-a567-29b98f388ffb" providerId="ADAL" clId="{346351AA-FD6F-4548-8676-8685F46FDF9B}" dt="2024-03-04T18:53:55.643" v="7247"/>
        <pc:sldMkLst>
          <pc:docMk/>
          <pc:sldMk cId="49976563" sldId="388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3-04T18:53:55.643" v="7247"/>
              <pc2:cmMkLst xmlns:pc2="http://schemas.microsoft.com/office/powerpoint/2019/9/main/command">
                <pc:docMk/>
                <pc:sldMk cId="49976563" sldId="3888"/>
                <pc2:cmMk id="{AE4F0098-76B6-4C85-80B0-94D8DE820979}"/>
              </pc2:cmMkLst>
              <pc226:cmRplyChg chg="add mod">
                <pc226:chgData name="Isis Greenspan" userId="464bb143-1349-4605-a567-29b98f388ffb" providerId="ADAL" clId="{346351AA-FD6F-4548-8676-8685F46FDF9B}" dt="2024-03-01T17:31:17.001" v="5485"/>
                <pc2:cmRplyMkLst xmlns:pc2="http://schemas.microsoft.com/office/powerpoint/2019/9/main/command">
                  <pc:docMk/>
                  <pc:sldMk cId="49976563" sldId="3888"/>
                  <pc2:cmMk id="{AE4F0098-76B6-4C85-80B0-94D8DE820979}"/>
                  <pc2:cmRplyMk id="{2A01804F-73B9-4A6F-A2EF-1733F8BB42BD}"/>
                </pc2:cmRplyMkLst>
              </pc226:cmRplyChg>
              <pc226:cmRplyChg chg="add">
                <pc226:chgData name="Isis Greenspan" userId="464bb143-1349-4605-a567-29b98f388ffb" providerId="ADAL" clId="{346351AA-FD6F-4548-8676-8685F46FDF9B}" dt="2024-03-01T23:05:49.030" v="6104"/>
                <pc2:cmRplyMkLst xmlns:pc2="http://schemas.microsoft.com/office/powerpoint/2019/9/main/command">
                  <pc:docMk/>
                  <pc:sldMk cId="49976563" sldId="3888"/>
                  <pc2:cmMk id="{AE4F0098-76B6-4C85-80B0-94D8DE820979}"/>
                  <pc2:cmRplyMk id="{21A256B0-F8ED-40C1-AE6C-B64096245B79}"/>
                </pc2:cmRplyMkLst>
              </pc226:cmRplyChg>
              <pc226:cmRplyChg chg="mod modRxn">
                <pc226:chgData name="Isis Greenspan" userId="464bb143-1349-4605-a567-29b98f388ffb" providerId="ADAL" clId="{346351AA-FD6F-4548-8676-8685F46FDF9B}" dt="2024-03-04T18:53:52.852" v="7246"/>
                <pc2:cmRplyMkLst xmlns:pc2="http://schemas.microsoft.com/office/powerpoint/2019/9/main/command">
                  <pc:docMk/>
                  <pc:sldMk cId="49976563" sldId="3888"/>
                  <pc2:cmMk id="{AE4F0098-76B6-4C85-80B0-94D8DE820979}"/>
                  <pc2:cmRplyMk id="{9877A0F3-3923-44B3-A0B0-39043FDBBC57}"/>
                </pc2:cmRplyMkLst>
              </pc226:cmRplyChg>
            </pc226:cmChg>
          </p:ext>
        </pc:extLst>
      </pc:sldChg>
      <pc:sldChg chg="modSp add mod modShow modNotesTx">
        <pc:chgData name="Isis Greenspan" userId="464bb143-1349-4605-a567-29b98f388ffb" providerId="ADAL" clId="{346351AA-FD6F-4548-8676-8685F46FDF9B}" dt="2024-03-04T17:14:06.083" v="7088" actId="20577"/>
        <pc:sldMkLst>
          <pc:docMk/>
          <pc:sldMk cId="2767825283" sldId="3889"/>
        </pc:sldMkLst>
      </pc:sldChg>
      <pc:sldChg chg="add mod modShow modNotesTx">
        <pc:chgData name="Isis Greenspan" userId="464bb143-1349-4605-a567-29b98f388ffb" providerId="ADAL" clId="{346351AA-FD6F-4548-8676-8685F46FDF9B}" dt="2024-03-01T00:32:08.784" v="4885"/>
        <pc:sldMkLst>
          <pc:docMk/>
          <pc:sldMk cId="3959193750" sldId="3890"/>
        </pc:sldMkLst>
      </pc:sldChg>
      <pc:sldChg chg="modSp add mod modShow modNotesTx">
        <pc:chgData name="Isis Greenspan" userId="464bb143-1349-4605-a567-29b98f388ffb" providerId="ADAL" clId="{346351AA-FD6F-4548-8676-8685F46FDF9B}" dt="2024-03-01T00:32:35.419" v="4890" actId="255"/>
        <pc:sldMkLst>
          <pc:docMk/>
          <pc:sldMk cId="1066086709" sldId="3891"/>
        </pc:sldMkLst>
      </pc:sldChg>
      <pc:sldChg chg="modSp add mod modShow modNotesTx">
        <pc:chgData name="Isis Greenspan" userId="464bb143-1349-4605-a567-29b98f388ffb" providerId="ADAL" clId="{346351AA-FD6F-4548-8676-8685F46FDF9B}" dt="2024-03-01T23:41:08.878" v="6831"/>
        <pc:sldMkLst>
          <pc:docMk/>
          <pc:sldMk cId="802464098" sldId="3892"/>
        </pc:sldMkLst>
      </pc:sldChg>
      <pc:sldChg chg="delSp modSp add mod modShow modNotesTx">
        <pc:chgData name="Isis Greenspan" userId="464bb143-1349-4605-a567-29b98f388ffb" providerId="ADAL" clId="{346351AA-FD6F-4548-8676-8685F46FDF9B}" dt="2024-03-04T17:15:03.707" v="7091" actId="20577"/>
        <pc:sldMkLst>
          <pc:docMk/>
          <pc:sldMk cId="3814600531" sldId="3893"/>
        </pc:sldMkLst>
      </pc:sldChg>
      <pc:sldChg chg="modSp add mod modShow modNotesTx">
        <pc:chgData name="Isis Greenspan" userId="464bb143-1349-4605-a567-29b98f388ffb" providerId="ADAL" clId="{346351AA-FD6F-4548-8676-8685F46FDF9B}" dt="2024-03-01T00:34:16.841" v="4902" actId="729"/>
        <pc:sldMkLst>
          <pc:docMk/>
          <pc:sldMk cId="1415594505" sldId="3894"/>
        </pc:sldMkLst>
      </pc:sldChg>
      <pc:sldChg chg="add mod setBg modShow">
        <pc:chgData name="Isis Greenspan" userId="464bb143-1349-4605-a567-29b98f388ffb" providerId="ADAL" clId="{346351AA-FD6F-4548-8676-8685F46FDF9B}" dt="2024-03-01T00:14:26.694" v="4730" actId="729"/>
        <pc:sldMkLst>
          <pc:docMk/>
          <pc:sldMk cId="1417784175" sldId="3895"/>
        </pc:sldMkLst>
      </pc:sldChg>
      <pc:sldChg chg="modSp add mod modShow">
        <pc:chgData name="Isis Greenspan" userId="464bb143-1349-4605-a567-29b98f388ffb" providerId="ADAL" clId="{346351AA-FD6F-4548-8676-8685F46FDF9B}" dt="2024-03-01T23:36:42.900" v="6781"/>
        <pc:sldMkLst>
          <pc:docMk/>
          <pc:sldMk cId="1449031885" sldId="3896"/>
        </pc:sldMkLst>
      </pc:sldChg>
      <pc:sldChg chg="addSp delSp modSp add del mod">
        <pc:chgData name="Isis Greenspan" userId="464bb143-1349-4605-a567-29b98f388ffb" providerId="ADAL" clId="{346351AA-FD6F-4548-8676-8685F46FDF9B}" dt="2024-03-01T17:54:33.111" v="5677" actId="47"/>
        <pc:sldMkLst>
          <pc:docMk/>
          <pc:sldMk cId="554977815" sldId="3897"/>
        </pc:sldMkLst>
      </pc:sldChg>
      <pc:sldChg chg="add del">
        <pc:chgData name="Isis Greenspan" userId="464bb143-1349-4605-a567-29b98f388ffb" providerId="ADAL" clId="{346351AA-FD6F-4548-8676-8685F46FDF9B}" dt="2024-03-01T00:29:37.213" v="4860" actId="47"/>
        <pc:sldMkLst>
          <pc:docMk/>
          <pc:sldMk cId="1392086423" sldId="3897"/>
        </pc:sldMkLst>
      </pc:sldChg>
      <pc:sldChg chg="addSp modSp add del">
        <pc:chgData name="Isis Greenspan" userId="464bb143-1349-4605-a567-29b98f388ffb" providerId="ADAL" clId="{346351AA-FD6F-4548-8676-8685F46FDF9B}" dt="2024-03-01T17:36:31.151" v="5515" actId="47"/>
        <pc:sldMkLst>
          <pc:docMk/>
          <pc:sldMk cId="1760597360" sldId="3897"/>
        </pc:sldMkLst>
      </pc:sldChg>
      <pc:sldChg chg="add del">
        <pc:chgData name="Isis Greenspan" userId="464bb143-1349-4605-a567-29b98f388ffb" providerId="ADAL" clId="{346351AA-FD6F-4548-8676-8685F46FDF9B}" dt="2024-03-01T17:49:30.753" v="5613" actId="47"/>
        <pc:sldMkLst>
          <pc:docMk/>
          <pc:sldMk cId="4258314340" sldId="3897"/>
        </pc:sldMkLst>
      </pc:sldChg>
      <pc:sldChg chg="addSp delSp modSp add del mod setBg modClrScheme delDesignElem chgLayout">
        <pc:chgData name="Isis Greenspan" userId="464bb143-1349-4605-a567-29b98f388ffb" providerId="ADAL" clId="{346351AA-FD6F-4548-8676-8685F46FDF9B}" dt="2024-03-01T18:59:13.299" v="6066" actId="47"/>
        <pc:sldMkLst>
          <pc:docMk/>
          <pc:sldMk cId="3306571526" sldId="3898"/>
        </pc:sldMkLst>
      </pc:sldChg>
      <pc:sldChg chg="add del">
        <pc:chgData name="Isis Greenspan" userId="464bb143-1349-4605-a567-29b98f388ffb" providerId="ADAL" clId="{346351AA-FD6F-4548-8676-8685F46FDF9B}" dt="2024-03-01T17:44:40.781" v="5557" actId="47"/>
        <pc:sldMkLst>
          <pc:docMk/>
          <pc:sldMk cId="4028283154" sldId="3898"/>
        </pc:sldMkLst>
      </pc:sldChg>
      <pc:sldChg chg="addSp modSp add del mod setBg addCm modCm">
        <pc:chgData name="Isis Greenspan" userId="464bb143-1349-4605-a567-29b98f388ffb" providerId="ADAL" clId="{346351AA-FD6F-4548-8676-8685F46FDF9B}" dt="2024-03-01T23:22:52.397" v="6106" actId="47"/>
        <pc:sldMkLst>
          <pc:docMk/>
          <pc:sldMk cId="3529624977" sldId="389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346351AA-FD6F-4548-8676-8685F46FDF9B}" dt="2024-03-01T23:03:04.849" v="6086"/>
              <pc2:cmMkLst xmlns:pc2="http://schemas.microsoft.com/office/powerpoint/2019/9/main/command">
                <pc:docMk/>
                <pc:sldMk cId="3529624977" sldId="3899"/>
                <pc2:cmMk id="{BDAF926C-5055-4EE8-9CC1-5A7635F53E8D}"/>
              </pc2:cmMkLst>
              <pc226:cmRplyChg chg="mod modRxn">
                <pc226:chgData name="Isis Greenspan" userId="464bb143-1349-4605-a567-29b98f388ffb" providerId="ADAL" clId="{346351AA-FD6F-4548-8676-8685F46FDF9B}" dt="2024-03-01T23:03:04.849" v="6086"/>
                <pc2:cmRplyMkLst xmlns:pc2="http://schemas.microsoft.com/office/powerpoint/2019/9/main/command">
                  <pc:docMk/>
                  <pc:sldMk cId="3529624977" sldId="3899"/>
                  <pc2:cmMk id="{BDAF926C-5055-4EE8-9CC1-5A7635F53E8D}"/>
                  <pc2:cmRplyMk id="{C25060F1-A5CC-4F42-93A4-B338D80D390B}"/>
                </pc2:cmRplyMkLst>
              </pc226:cmRplyChg>
            </pc226:cmChg>
          </p:ext>
        </pc:extLst>
      </pc:sldChg>
      <pc:sldChg chg="modSp add mod modShow addCm delCm modCm">
        <pc:chgData name="Isis Greenspan" userId="464bb143-1349-4605-a567-29b98f388ffb" providerId="ADAL" clId="{346351AA-FD6F-4548-8676-8685F46FDF9B}" dt="2024-03-04T22:21:10.820" v="7254"/>
        <pc:sldMkLst>
          <pc:docMk/>
          <pc:sldMk cId="1724800855" sldId="390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3-01T23:23:18.622" v="6109"/>
              <pc2:cmMkLst xmlns:pc2="http://schemas.microsoft.com/office/powerpoint/2019/9/main/command">
                <pc:docMk/>
                <pc:sldMk cId="1724800855" sldId="3900"/>
                <pc2:cmMk id="{8AC14E13-C1E1-42F4-AFBF-730070A1D4A3}"/>
              </pc2:cmMkLst>
              <pc226:cmRplyChg chg="mod modRxn">
                <pc226:chgData name="Isis Greenspan" userId="464bb143-1349-4605-a567-29b98f388ffb" providerId="ADAL" clId="{346351AA-FD6F-4548-8676-8685F46FDF9B}" dt="2024-03-01T23:22:59.597" v="6108"/>
                <pc2:cmRplyMkLst xmlns:pc2="http://schemas.microsoft.com/office/powerpoint/2019/9/main/command">
                  <pc:docMk/>
                  <pc:sldMk cId="1724800855" sldId="3900"/>
                  <pc2:cmMk id="{8AC14E13-C1E1-42F4-AFBF-730070A1D4A3}"/>
                  <pc2:cmRplyMk id="{595D911C-AA7A-4B7E-991F-2162DB190F42}"/>
                </pc2:cmRplyMkLst>
              </pc226:cmRplyChg>
            </pc226:cmChg>
            <pc226:cmChg xmlns:pc226="http://schemas.microsoft.com/office/powerpoint/2022/06/main/command" chg="add del mod">
              <pc226:chgData name="Isis Greenspan" userId="464bb143-1349-4605-a567-29b98f388ffb" providerId="ADAL" clId="{346351AA-FD6F-4548-8676-8685F46FDF9B}" dt="2024-03-04T22:21:10.820" v="7254"/>
              <pc2:cmMkLst xmlns:pc2="http://schemas.microsoft.com/office/powerpoint/2019/9/main/command">
                <pc:docMk/>
                <pc:sldMk cId="1724800855" sldId="3900"/>
                <pc2:cmMk id="{4446B02A-6861-4D59-94BF-F6515005149B}"/>
              </pc2:cmMkLst>
            </pc226:cmChg>
          </p:ext>
        </pc:extLst>
      </pc:sldChg>
      <pc:sldChg chg="addSp delSp modSp add mod chgLayout modNotesTx">
        <pc:chgData name="Isis Greenspan" userId="464bb143-1349-4605-a567-29b98f388ffb" providerId="ADAL" clId="{346351AA-FD6F-4548-8676-8685F46FDF9B}" dt="2024-03-04T17:13:02.895" v="7087" actId="20577"/>
        <pc:sldMkLst>
          <pc:docMk/>
          <pc:sldMk cId="1587787149" sldId="3901"/>
        </pc:sldMkLst>
      </pc:sldChg>
      <pc:sldMasterChg chg="addSldLayout modSldLayout">
        <pc:chgData name="Isis Greenspan" userId="464bb143-1349-4605-a567-29b98f388ffb" providerId="ADAL" clId="{346351AA-FD6F-4548-8676-8685F46FDF9B}" dt="2024-02-29T00:15:59.902" v="2913" actId="27028"/>
        <pc:sldMasterMkLst>
          <pc:docMk/>
          <pc:sldMasterMk cId="2510464628" sldId="2147483648"/>
        </pc:sldMasterMkLst>
        <pc:sldLayoutChg chg="addSp modSp">
          <pc:chgData name="Isis Greenspan" userId="464bb143-1349-4605-a567-29b98f388ffb" providerId="ADAL" clId="{346351AA-FD6F-4548-8676-8685F46FDF9B}" dt="2024-01-26T17:50:08.693" v="1812"/>
          <pc:sldLayoutMkLst>
            <pc:docMk/>
            <pc:sldMasterMk cId="2510464628" sldId="2147483648"/>
            <pc:sldLayoutMk cId="2808313000" sldId="2147483661"/>
          </pc:sldLayoutMkLst>
        </pc:sldLayoutChg>
        <pc:sldLayoutChg chg="add">
          <pc:chgData name="Isis Greenspan" userId="464bb143-1349-4605-a567-29b98f388ffb" providerId="ADAL" clId="{346351AA-FD6F-4548-8676-8685F46FDF9B}" dt="2024-02-29T00:15:59.902" v="2913" actId="27028"/>
          <pc:sldLayoutMkLst>
            <pc:docMk/>
            <pc:sldMasterMk cId="2510464628" sldId="2147483648"/>
            <pc:sldLayoutMk cId="1718097940" sldId="2147483704"/>
          </pc:sldLayoutMkLst>
        </pc:sldLayoutChg>
        <pc:sldLayoutChg chg="add">
          <pc:chgData name="Isis Greenspan" userId="464bb143-1349-4605-a567-29b98f388ffb" providerId="ADAL" clId="{346351AA-FD6F-4548-8676-8685F46FDF9B}" dt="2024-02-29T00:11:16.459" v="2852" actId="27028"/>
          <pc:sldLayoutMkLst>
            <pc:docMk/>
            <pc:sldMasterMk cId="2510464628" sldId="2147483648"/>
            <pc:sldLayoutMk cId="2092840076" sldId="2147483710"/>
          </pc:sldLayoutMkLst>
        </pc:sldLayoutChg>
      </pc:sldMasterChg>
      <pc:sldMasterChg chg="add addSldLayout">
        <pc:chgData name="Isis Greenspan" userId="464bb143-1349-4605-a567-29b98f388ffb" providerId="ADAL" clId="{346351AA-FD6F-4548-8676-8685F46FDF9B}" dt="2024-02-29T00:24:54.662" v="3343" actId="27028"/>
        <pc:sldMasterMkLst>
          <pc:docMk/>
          <pc:sldMasterMk cId="2510464628" sldId="2147483711"/>
        </pc:sldMasterMkLst>
        <pc:sldLayoutChg chg="add">
          <pc:chgData name="Isis Greenspan" userId="464bb143-1349-4605-a567-29b98f388ffb" providerId="ADAL" clId="{346351AA-FD6F-4548-8676-8685F46FDF9B}" dt="2024-02-29T00:24:54.662" v="3343" actId="27028"/>
          <pc:sldLayoutMkLst>
            <pc:docMk/>
            <pc:sldMasterMk cId="2510464628" sldId="2147483711"/>
            <pc:sldLayoutMk cId="1718097940" sldId="2147483712"/>
          </pc:sldLayoutMkLst>
        </pc:sldLayoutChg>
      </pc:sldMasterChg>
    </pc:docChg>
  </pc:docChgLst>
  <pc:docChgLst>
    <pc:chgData name="Darron Petit" userId="fa1b50a9-2e46-4990-9854-aef413bde390" providerId="ADAL" clId="{CEF3B2BE-0F8F-40A0-8E30-17E641A4C309}"/>
    <pc:docChg chg="modSld">
      <pc:chgData name="Darron Petit" userId="fa1b50a9-2e46-4990-9854-aef413bde390" providerId="ADAL" clId="{CEF3B2BE-0F8F-40A0-8E30-17E641A4C309}" dt="2024-03-20T22:05:09.597" v="239" actId="962"/>
      <pc:docMkLst>
        <pc:docMk/>
      </pc:docMkLst>
      <pc:sldChg chg="modSp mod">
        <pc:chgData name="Darron Petit" userId="fa1b50a9-2e46-4990-9854-aef413bde390" providerId="ADAL" clId="{CEF3B2BE-0F8F-40A0-8E30-17E641A4C309}" dt="2024-03-20T21:53:33.998" v="55" actId="962"/>
        <pc:sldMkLst>
          <pc:docMk/>
          <pc:sldMk cId="3525981605" sldId="3863"/>
        </pc:sldMkLst>
      </pc:sldChg>
      <pc:sldChg chg="modSp mod">
        <pc:chgData name="Darron Petit" userId="fa1b50a9-2e46-4990-9854-aef413bde390" providerId="ADAL" clId="{CEF3B2BE-0F8F-40A0-8E30-17E641A4C309}" dt="2024-03-20T21:54:07.096" v="147" actId="962"/>
        <pc:sldMkLst>
          <pc:docMk/>
          <pc:sldMk cId="1001667670" sldId="3877"/>
        </pc:sldMkLst>
      </pc:sldChg>
      <pc:sldChg chg="delSp modSp mod">
        <pc:chgData name="Darron Petit" userId="fa1b50a9-2e46-4990-9854-aef413bde390" providerId="ADAL" clId="{CEF3B2BE-0F8F-40A0-8E30-17E641A4C309}" dt="2024-03-20T22:04:55.339" v="236" actId="962"/>
        <pc:sldMkLst>
          <pc:docMk/>
          <pc:sldMk cId="1778714375" sldId="3883"/>
        </pc:sldMkLst>
      </pc:sldChg>
      <pc:sldChg chg="delSp modSp mod">
        <pc:chgData name="Darron Petit" userId="fa1b50a9-2e46-4990-9854-aef413bde390" providerId="ADAL" clId="{CEF3B2BE-0F8F-40A0-8E30-17E641A4C309}" dt="2024-03-20T22:05:09.597" v="239" actId="962"/>
        <pc:sldMkLst>
          <pc:docMk/>
          <pc:sldMk cId="491462088" sldId="3884"/>
        </pc:sldMkLst>
      </pc:sldChg>
      <pc:sldChg chg="modSp mod">
        <pc:chgData name="Darron Petit" userId="fa1b50a9-2e46-4990-9854-aef413bde390" providerId="ADAL" clId="{CEF3B2BE-0F8F-40A0-8E30-17E641A4C309}" dt="2024-03-20T21:55:36.931" v="173" actId="1076"/>
        <pc:sldMkLst>
          <pc:docMk/>
          <pc:sldMk cId="802464098" sldId="3892"/>
        </pc:sldMkLst>
      </pc:sldChg>
    </pc:docChg>
  </pc:docChgLst>
  <pc:docChgLst>
    <pc:chgData name="Darron Petit" userId="fa1b50a9-2e46-4990-9854-aef413bde390" providerId="ADAL" clId="{F134016B-C114-4523-BE3F-ADCD7E09A236}"/>
    <pc:docChg chg="undo redo custSel delSld modSld">
      <pc:chgData name="Darron Petit" userId="fa1b50a9-2e46-4990-9854-aef413bde390" providerId="ADAL" clId="{F134016B-C114-4523-BE3F-ADCD7E09A236}" dt="2024-04-17T22:02:20.411" v="65"/>
      <pc:docMkLst>
        <pc:docMk/>
      </pc:docMkLst>
      <pc:sldChg chg="modNotesTx">
        <pc:chgData name="Darron Petit" userId="fa1b50a9-2e46-4990-9854-aef413bde390" providerId="ADAL" clId="{F134016B-C114-4523-BE3F-ADCD7E09A236}" dt="2024-04-17T21:57:02.775" v="14"/>
        <pc:sldMkLst>
          <pc:docMk/>
          <pc:sldMk cId="3626201206" sldId="259"/>
        </pc:sldMkLst>
      </pc:sldChg>
      <pc:sldChg chg="modNotesTx">
        <pc:chgData name="Darron Petit" userId="fa1b50a9-2e46-4990-9854-aef413bde390" providerId="ADAL" clId="{F134016B-C114-4523-BE3F-ADCD7E09A236}" dt="2024-04-17T21:56:51.822" v="12"/>
        <pc:sldMkLst>
          <pc:docMk/>
          <pc:sldMk cId="291667870" sldId="314"/>
        </pc:sldMkLst>
      </pc:sldChg>
      <pc:sldChg chg="modNotesTx">
        <pc:chgData name="Darron Petit" userId="fa1b50a9-2e46-4990-9854-aef413bde390" providerId="ADAL" clId="{F134016B-C114-4523-BE3F-ADCD7E09A236}" dt="2024-04-17T21:56:57.619" v="13"/>
        <pc:sldMkLst>
          <pc:docMk/>
          <pc:sldMk cId="500820418" sldId="3840"/>
        </pc:sldMkLst>
      </pc:sldChg>
      <pc:sldChg chg="modNotesTx">
        <pc:chgData name="Darron Petit" userId="fa1b50a9-2e46-4990-9854-aef413bde390" providerId="ADAL" clId="{F134016B-C114-4523-BE3F-ADCD7E09A236}" dt="2024-04-17T22:02:20.411" v="65"/>
        <pc:sldMkLst>
          <pc:docMk/>
          <pc:sldMk cId="3932450223" sldId="3852"/>
        </pc:sldMkLst>
      </pc:sldChg>
      <pc:sldChg chg="modNotesTx">
        <pc:chgData name="Darron Petit" userId="fa1b50a9-2e46-4990-9854-aef413bde390" providerId="ADAL" clId="{F134016B-C114-4523-BE3F-ADCD7E09A236}" dt="2024-04-17T21:57:07.655" v="15"/>
        <pc:sldMkLst>
          <pc:docMk/>
          <pc:sldMk cId="603975486" sldId="3856"/>
        </pc:sldMkLst>
      </pc:sldChg>
      <pc:sldChg chg="modNotesTx">
        <pc:chgData name="Darron Petit" userId="fa1b50a9-2e46-4990-9854-aef413bde390" providerId="ADAL" clId="{F134016B-C114-4523-BE3F-ADCD7E09A236}" dt="2024-04-17T21:57:15.155" v="16"/>
        <pc:sldMkLst>
          <pc:docMk/>
          <pc:sldMk cId="2024822040" sldId="3857"/>
        </pc:sldMkLst>
      </pc:sldChg>
      <pc:sldChg chg="modNotesTx">
        <pc:chgData name="Darron Petit" userId="fa1b50a9-2e46-4990-9854-aef413bde390" providerId="ADAL" clId="{F134016B-C114-4523-BE3F-ADCD7E09A236}" dt="2024-04-17T21:57:27.101" v="18"/>
        <pc:sldMkLst>
          <pc:docMk/>
          <pc:sldMk cId="2543923859" sldId="3858"/>
        </pc:sldMkLst>
      </pc:sldChg>
      <pc:sldChg chg="modNotesTx">
        <pc:chgData name="Darron Petit" userId="fa1b50a9-2e46-4990-9854-aef413bde390" providerId="ADAL" clId="{F134016B-C114-4523-BE3F-ADCD7E09A236}" dt="2024-04-17T21:57:32.296" v="19"/>
        <pc:sldMkLst>
          <pc:docMk/>
          <pc:sldMk cId="169374018" sldId="3859"/>
        </pc:sldMkLst>
      </pc:sldChg>
      <pc:sldChg chg="modNotesTx">
        <pc:chgData name="Darron Petit" userId="fa1b50a9-2e46-4990-9854-aef413bde390" providerId="ADAL" clId="{F134016B-C114-4523-BE3F-ADCD7E09A236}" dt="2024-04-17T21:57:39.442" v="20"/>
        <pc:sldMkLst>
          <pc:docMk/>
          <pc:sldMk cId="3899290262" sldId="3860"/>
        </pc:sldMkLst>
      </pc:sldChg>
      <pc:sldChg chg="modNotesTx">
        <pc:chgData name="Darron Petit" userId="fa1b50a9-2e46-4990-9854-aef413bde390" providerId="ADAL" clId="{F134016B-C114-4523-BE3F-ADCD7E09A236}" dt="2024-04-17T21:57:47.387" v="21"/>
        <pc:sldMkLst>
          <pc:docMk/>
          <pc:sldMk cId="1675240017" sldId="3861"/>
        </pc:sldMkLst>
      </pc:sldChg>
      <pc:sldChg chg="modNotesTx">
        <pc:chgData name="Darron Petit" userId="fa1b50a9-2e46-4990-9854-aef413bde390" providerId="ADAL" clId="{F134016B-C114-4523-BE3F-ADCD7E09A236}" dt="2024-04-17T21:57:53.449" v="22"/>
        <pc:sldMkLst>
          <pc:docMk/>
          <pc:sldMk cId="1735338308" sldId="3862"/>
        </pc:sldMkLst>
      </pc:sldChg>
      <pc:sldChg chg="modNotesTx">
        <pc:chgData name="Darron Petit" userId="fa1b50a9-2e46-4990-9854-aef413bde390" providerId="ADAL" clId="{F134016B-C114-4523-BE3F-ADCD7E09A236}" dt="2024-04-17T21:57:59.945" v="23"/>
        <pc:sldMkLst>
          <pc:docMk/>
          <pc:sldMk cId="3525981605" sldId="3863"/>
        </pc:sldMkLst>
      </pc:sldChg>
      <pc:sldChg chg="modNotesTx">
        <pc:chgData name="Darron Petit" userId="fa1b50a9-2e46-4990-9854-aef413bde390" providerId="ADAL" clId="{F134016B-C114-4523-BE3F-ADCD7E09A236}" dt="2024-04-17T21:58:05.482" v="24"/>
        <pc:sldMkLst>
          <pc:docMk/>
          <pc:sldMk cId="3680096789" sldId="3864"/>
        </pc:sldMkLst>
      </pc:sldChg>
      <pc:sldChg chg="modNotesTx">
        <pc:chgData name="Darron Petit" userId="fa1b50a9-2e46-4990-9854-aef413bde390" providerId="ADAL" clId="{F134016B-C114-4523-BE3F-ADCD7E09A236}" dt="2024-04-17T21:58:17.479" v="31" actId="20577"/>
        <pc:sldMkLst>
          <pc:docMk/>
          <pc:sldMk cId="3673892070" sldId="3865"/>
        </pc:sldMkLst>
      </pc:sldChg>
      <pc:sldChg chg="modNotesTx">
        <pc:chgData name="Darron Petit" userId="fa1b50a9-2e46-4990-9854-aef413bde390" providerId="ADAL" clId="{F134016B-C114-4523-BE3F-ADCD7E09A236}" dt="2024-04-17T21:58:23.868" v="32"/>
        <pc:sldMkLst>
          <pc:docMk/>
          <pc:sldMk cId="1835160016" sldId="3866"/>
        </pc:sldMkLst>
      </pc:sldChg>
      <pc:sldChg chg="modNotesTx">
        <pc:chgData name="Darron Petit" userId="fa1b50a9-2e46-4990-9854-aef413bde390" providerId="ADAL" clId="{F134016B-C114-4523-BE3F-ADCD7E09A236}" dt="2024-04-17T21:58:37.944" v="34"/>
        <pc:sldMkLst>
          <pc:docMk/>
          <pc:sldMk cId="3626296508" sldId="3868"/>
        </pc:sldMkLst>
      </pc:sldChg>
      <pc:sldChg chg="modNotesTx">
        <pc:chgData name="Darron Petit" userId="fa1b50a9-2e46-4990-9854-aef413bde390" providerId="ADAL" clId="{F134016B-C114-4523-BE3F-ADCD7E09A236}" dt="2024-04-17T21:58:45.186" v="35"/>
        <pc:sldMkLst>
          <pc:docMk/>
          <pc:sldMk cId="75691566" sldId="3869"/>
        </pc:sldMkLst>
      </pc:sldChg>
      <pc:sldChg chg="modNotesTx">
        <pc:chgData name="Darron Petit" userId="fa1b50a9-2e46-4990-9854-aef413bde390" providerId="ADAL" clId="{F134016B-C114-4523-BE3F-ADCD7E09A236}" dt="2024-04-17T21:58:52.137" v="36"/>
        <pc:sldMkLst>
          <pc:docMk/>
          <pc:sldMk cId="2815059498" sldId="3870"/>
        </pc:sldMkLst>
      </pc:sldChg>
      <pc:sldChg chg="modNotesTx">
        <pc:chgData name="Darron Petit" userId="fa1b50a9-2e46-4990-9854-aef413bde390" providerId="ADAL" clId="{F134016B-C114-4523-BE3F-ADCD7E09A236}" dt="2024-04-17T21:57:22.320" v="17"/>
        <pc:sldMkLst>
          <pc:docMk/>
          <pc:sldMk cId="1568090909" sldId="3871"/>
        </pc:sldMkLst>
      </pc:sldChg>
      <pc:sldChg chg="modNotesTx">
        <pc:chgData name="Darron Petit" userId="fa1b50a9-2e46-4990-9854-aef413bde390" providerId="ADAL" clId="{F134016B-C114-4523-BE3F-ADCD7E09A236}" dt="2024-04-17T21:58:59.671" v="37"/>
        <pc:sldMkLst>
          <pc:docMk/>
          <pc:sldMk cId="3481959306" sldId="3872"/>
        </pc:sldMkLst>
      </pc:sldChg>
      <pc:sldChg chg="modNotesTx">
        <pc:chgData name="Darron Petit" userId="fa1b50a9-2e46-4990-9854-aef413bde390" providerId="ADAL" clId="{F134016B-C114-4523-BE3F-ADCD7E09A236}" dt="2024-04-17T21:59:05.932" v="38"/>
        <pc:sldMkLst>
          <pc:docMk/>
          <pc:sldMk cId="4152659528" sldId="3873"/>
        </pc:sldMkLst>
      </pc:sldChg>
      <pc:sldChg chg="modNotesTx">
        <pc:chgData name="Darron Petit" userId="fa1b50a9-2e46-4990-9854-aef413bde390" providerId="ADAL" clId="{F134016B-C114-4523-BE3F-ADCD7E09A236}" dt="2024-04-17T21:59:13.378" v="39"/>
        <pc:sldMkLst>
          <pc:docMk/>
          <pc:sldMk cId="511775479" sldId="3874"/>
        </pc:sldMkLst>
      </pc:sldChg>
      <pc:sldChg chg="modNotesTx">
        <pc:chgData name="Darron Petit" userId="fa1b50a9-2e46-4990-9854-aef413bde390" providerId="ADAL" clId="{F134016B-C114-4523-BE3F-ADCD7E09A236}" dt="2024-04-17T21:59:25.525" v="41"/>
        <pc:sldMkLst>
          <pc:docMk/>
          <pc:sldMk cId="896253963" sldId="3875"/>
        </pc:sldMkLst>
      </pc:sldChg>
      <pc:sldChg chg="del">
        <pc:chgData name="Darron Petit" userId="fa1b50a9-2e46-4990-9854-aef413bde390" providerId="ADAL" clId="{F134016B-C114-4523-BE3F-ADCD7E09A236}" dt="2024-04-17T19:43:26.499" v="8" actId="2696"/>
        <pc:sldMkLst>
          <pc:docMk/>
          <pc:sldMk cId="2776730830" sldId="3876"/>
        </pc:sldMkLst>
      </pc:sldChg>
      <pc:sldChg chg="modNotesTx">
        <pc:chgData name="Darron Petit" userId="fa1b50a9-2e46-4990-9854-aef413bde390" providerId="ADAL" clId="{F134016B-C114-4523-BE3F-ADCD7E09A236}" dt="2024-04-17T21:59:43.629" v="45"/>
        <pc:sldMkLst>
          <pc:docMk/>
          <pc:sldMk cId="1001667670" sldId="3877"/>
        </pc:sldMkLst>
      </pc:sldChg>
      <pc:sldChg chg="modNotesTx">
        <pc:chgData name="Darron Petit" userId="fa1b50a9-2e46-4990-9854-aef413bde390" providerId="ADAL" clId="{F134016B-C114-4523-BE3F-ADCD7E09A236}" dt="2024-04-17T21:59:55.993" v="46"/>
        <pc:sldMkLst>
          <pc:docMk/>
          <pc:sldMk cId="3557428719" sldId="3878"/>
        </pc:sldMkLst>
      </pc:sldChg>
      <pc:sldChg chg="modNotesTx">
        <pc:chgData name="Darron Petit" userId="fa1b50a9-2e46-4990-9854-aef413bde390" providerId="ADAL" clId="{F134016B-C114-4523-BE3F-ADCD7E09A236}" dt="2024-04-17T22:00:04.215" v="47"/>
        <pc:sldMkLst>
          <pc:docMk/>
          <pc:sldMk cId="2074053497" sldId="3879"/>
        </pc:sldMkLst>
      </pc:sldChg>
      <pc:sldChg chg="modNotesTx">
        <pc:chgData name="Darron Petit" userId="fa1b50a9-2e46-4990-9854-aef413bde390" providerId="ADAL" clId="{F134016B-C114-4523-BE3F-ADCD7E09A236}" dt="2024-04-17T22:00:24.575" v="50"/>
        <pc:sldMkLst>
          <pc:docMk/>
          <pc:sldMk cId="4284437729" sldId="3882"/>
        </pc:sldMkLst>
      </pc:sldChg>
      <pc:sldChg chg="modNotesTx">
        <pc:chgData name="Darron Petit" userId="fa1b50a9-2e46-4990-9854-aef413bde390" providerId="ADAL" clId="{F134016B-C114-4523-BE3F-ADCD7E09A236}" dt="2024-04-17T22:00:30.788" v="51"/>
        <pc:sldMkLst>
          <pc:docMk/>
          <pc:sldMk cId="1778714375" sldId="3883"/>
        </pc:sldMkLst>
      </pc:sldChg>
      <pc:sldChg chg="modNotesTx">
        <pc:chgData name="Darron Petit" userId="fa1b50a9-2e46-4990-9854-aef413bde390" providerId="ADAL" clId="{F134016B-C114-4523-BE3F-ADCD7E09A236}" dt="2024-04-17T22:00:37.145" v="52"/>
        <pc:sldMkLst>
          <pc:docMk/>
          <pc:sldMk cId="491462088" sldId="3884"/>
        </pc:sldMkLst>
      </pc:sldChg>
      <pc:sldChg chg="modNotesTx">
        <pc:chgData name="Darron Petit" userId="fa1b50a9-2e46-4990-9854-aef413bde390" providerId="ADAL" clId="{F134016B-C114-4523-BE3F-ADCD7E09A236}" dt="2024-04-17T22:00:45.650" v="54" actId="20577"/>
        <pc:sldMkLst>
          <pc:docMk/>
          <pc:sldMk cId="1464103826" sldId="3885"/>
        </pc:sldMkLst>
      </pc:sldChg>
      <pc:sldChg chg="modNotesTx">
        <pc:chgData name="Darron Petit" userId="fa1b50a9-2e46-4990-9854-aef413bde390" providerId="ADAL" clId="{F134016B-C114-4523-BE3F-ADCD7E09A236}" dt="2024-04-17T22:00:53.017" v="55"/>
        <pc:sldMkLst>
          <pc:docMk/>
          <pc:sldMk cId="2441572407" sldId="3886"/>
        </pc:sldMkLst>
      </pc:sldChg>
      <pc:sldChg chg="modNotesTx">
        <pc:chgData name="Darron Petit" userId="fa1b50a9-2e46-4990-9854-aef413bde390" providerId="ADAL" clId="{F134016B-C114-4523-BE3F-ADCD7E09A236}" dt="2024-04-17T22:01:00.647" v="56"/>
        <pc:sldMkLst>
          <pc:docMk/>
          <pc:sldMk cId="32515225" sldId="3887"/>
        </pc:sldMkLst>
      </pc:sldChg>
      <pc:sldChg chg="delCm modNotesTx">
        <pc:chgData name="Darron Petit" userId="fa1b50a9-2e46-4990-9854-aef413bde390" providerId="ADAL" clId="{F134016B-C114-4523-BE3F-ADCD7E09A236}" dt="2024-04-17T22:01:10.341" v="58"/>
        <pc:sldMkLst>
          <pc:docMk/>
          <pc:sldMk cId="49976563" sldId="3888"/>
        </pc:sldMkLst>
        <pc:extLst>
          <p:ext xmlns:p="http://schemas.openxmlformats.org/presentationml/2006/main" uri="{D6D511B9-2390-475A-947B-AFAB55BFBCF1}">
            <pc226:cmChg xmlns:pc226="http://schemas.microsoft.com/office/powerpoint/2022/06/main/command" chg="del">
              <pc226:chgData name="Darron Petit" userId="fa1b50a9-2e46-4990-9854-aef413bde390" providerId="ADAL" clId="{F134016B-C114-4523-BE3F-ADCD7E09A236}" dt="2024-04-17T22:01:10.341" v="58"/>
              <pc2:cmMkLst xmlns:pc2="http://schemas.microsoft.com/office/powerpoint/2019/9/main/command">
                <pc:docMk/>
                <pc:sldMk cId="49976563" sldId="3888"/>
                <pc2:cmMk id="{AE4F0098-76B6-4C85-80B0-94D8DE820979}"/>
              </pc2:cmMkLst>
            </pc226:cmChg>
          </p:ext>
        </pc:extLst>
      </pc:sldChg>
      <pc:sldChg chg="modNotesTx">
        <pc:chgData name="Darron Petit" userId="fa1b50a9-2e46-4990-9854-aef413bde390" providerId="ADAL" clId="{F134016B-C114-4523-BE3F-ADCD7E09A236}" dt="2024-04-17T22:01:17.790" v="59"/>
        <pc:sldMkLst>
          <pc:docMk/>
          <pc:sldMk cId="2767825283" sldId="3889"/>
        </pc:sldMkLst>
      </pc:sldChg>
      <pc:sldChg chg="modNotesTx">
        <pc:chgData name="Darron Petit" userId="fa1b50a9-2e46-4990-9854-aef413bde390" providerId="ADAL" clId="{F134016B-C114-4523-BE3F-ADCD7E09A236}" dt="2024-04-17T22:01:25.290" v="60"/>
        <pc:sldMkLst>
          <pc:docMk/>
          <pc:sldMk cId="3959193750" sldId="3890"/>
        </pc:sldMkLst>
      </pc:sldChg>
      <pc:sldChg chg="modNotesTx">
        <pc:chgData name="Darron Petit" userId="fa1b50a9-2e46-4990-9854-aef413bde390" providerId="ADAL" clId="{F134016B-C114-4523-BE3F-ADCD7E09A236}" dt="2024-04-17T22:01:53.860" v="61"/>
        <pc:sldMkLst>
          <pc:docMk/>
          <pc:sldMk cId="1066086709" sldId="3891"/>
        </pc:sldMkLst>
      </pc:sldChg>
      <pc:sldChg chg="modNotesTx">
        <pc:chgData name="Darron Petit" userId="fa1b50a9-2e46-4990-9854-aef413bde390" providerId="ADAL" clId="{F134016B-C114-4523-BE3F-ADCD7E09A236}" dt="2024-04-17T22:02:00.105" v="62"/>
        <pc:sldMkLst>
          <pc:docMk/>
          <pc:sldMk cId="802464098" sldId="3892"/>
        </pc:sldMkLst>
      </pc:sldChg>
      <pc:sldChg chg="modNotesTx">
        <pc:chgData name="Darron Petit" userId="fa1b50a9-2e46-4990-9854-aef413bde390" providerId="ADAL" clId="{F134016B-C114-4523-BE3F-ADCD7E09A236}" dt="2024-04-17T22:02:06.214" v="63"/>
        <pc:sldMkLst>
          <pc:docMk/>
          <pc:sldMk cId="3814600531" sldId="3893"/>
        </pc:sldMkLst>
      </pc:sldChg>
      <pc:sldChg chg="modNotesTx">
        <pc:chgData name="Darron Petit" userId="fa1b50a9-2e46-4990-9854-aef413bde390" providerId="ADAL" clId="{F134016B-C114-4523-BE3F-ADCD7E09A236}" dt="2024-04-17T22:02:14.500" v="64"/>
        <pc:sldMkLst>
          <pc:docMk/>
          <pc:sldMk cId="1415594505" sldId="3894"/>
        </pc:sldMkLst>
      </pc:sldChg>
      <pc:sldChg chg="modNotesTx">
        <pc:chgData name="Darron Petit" userId="fa1b50a9-2e46-4990-9854-aef413bde390" providerId="ADAL" clId="{F134016B-C114-4523-BE3F-ADCD7E09A236}" dt="2024-04-17T21:59:19.700" v="40"/>
        <pc:sldMkLst>
          <pc:docMk/>
          <pc:sldMk cId="1417784175" sldId="3895"/>
        </pc:sldMkLst>
      </pc:sldChg>
      <pc:sldChg chg="modNotesTx">
        <pc:chgData name="Darron Petit" userId="fa1b50a9-2e46-4990-9854-aef413bde390" providerId="ADAL" clId="{F134016B-C114-4523-BE3F-ADCD7E09A236}" dt="2024-04-17T21:58:31.736" v="33"/>
        <pc:sldMkLst>
          <pc:docMk/>
          <pc:sldMk cId="1449031885" sldId="3896"/>
        </pc:sldMkLst>
      </pc:sldChg>
      <pc:sldChg chg="modNotesTx">
        <pc:chgData name="Darron Petit" userId="fa1b50a9-2e46-4990-9854-aef413bde390" providerId="ADAL" clId="{F134016B-C114-4523-BE3F-ADCD7E09A236}" dt="2024-04-17T22:00:17.062" v="49"/>
        <pc:sldMkLst>
          <pc:docMk/>
          <pc:sldMk cId="1724800855" sldId="3900"/>
        </pc:sldMkLst>
      </pc:sldChg>
      <pc:sldChg chg="modNotesTx">
        <pc:chgData name="Darron Petit" userId="fa1b50a9-2e46-4990-9854-aef413bde390" providerId="ADAL" clId="{F134016B-C114-4523-BE3F-ADCD7E09A236}" dt="2024-04-17T22:00:10.011" v="48"/>
        <pc:sldMkLst>
          <pc:docMk/>
          <pc:sldMk cId="1587787149" sldId="3901"/>
        </pc:sldMkLst>
      </pc:sldChg>
      <pc:sldChg chg="modSp mod modNotesTx">
        <pc:chgData name="Darron Petit" userId="fa1b50a9-2e46-4990-9854-aef413bde390" providerId="ADAL" clId="{F134016B-C114-4523-BE3F-ADCD7E09A236}" dt="2024-04-17T21:59:41.255" v="44"/>
        <pc:sldMkLst>
          <pc:docMk/>
          <pc:sldMk cId="137961117" sldId="3902"/>
        </pc:sldMkLst>
      </pc:sldChg>
    </pc:docChg>
  </pc:docChgLst>
  <pc:docChgLst>
    <pc:chgData name="Isis Greenspan" userId="464bb143-1349-4605-a567-29b98f388ffb" providerId="ADAL" clId="{2F5DDE5B-2531-4148-80CE-07FD1FF0435D}"/>
    <pc:docChg chg="undo redo custSel addSld delSld modSld">
      <pc:chgData name="Isis Greenspan" userId="464bb143-1349-4605-a567-29b98f388ffb" providerId="ADAL" clId="{2F5DDE5B-2531-4148-80CE-07FD1FF0435D}" dt="2025-07-03T15:43:03.310" v="626" actId="115"/>
      <pc:docMkLst>
        <pc:docMk/>
      </pc:docMkLst>
      <pc:sldChg chg="modSp mod">
        <pc:chgData name="Isis Greenspan" userId="464bb143-1349-4605-a567-29b98f388ffb" providerId="ADAL" clId="{2F5DDE5B-2531-4148-80CE-07FD1FF0435D}" dt="2025-03-27T21:49:27.605" v="0" actId="20577"/>
        <pc:sldMkLst>
          <pc:docMk/>
          <pc:sldMk cId="291667870" sldId="314"/>
        </pc:sldMkLst>
      </pc:sldChg>
      <pc:sldChg chg="modSp mod">
        <pc:chgData name="Isis Greenspan" userId="464bb143-1349-4605-a567-29b98f388ffb" providerId="ADAL" clId="{2F5DDE5B-2531-4148-80CE-07FD1FF0435D}" dt="2025-07-03T15:43:03.310" v="626" actId="115"/>
        <pc:sldMkLst>
          <pc:docMk/>
          <pc:sldMk cId="3450548117" sldId="446"/>
        </pc:sldMkLst>
        <pc:spChg chg="mod">
          <ac:chgData name="Isis Greenspan" userId="464bb143-1349-4605-a567-29b98f388ffb" providerId="ADAL" clId="{2F5DDE5B-2531-4148-80CE-07FD1FF0435D}" dt="2025-04-15T22:37:41.139" v="546" actId="14100"/>
          <ac:spMkLst>
            <pc:docMk/>
            <pc:sldMk cId="3450548117" sldId="446"/>
            <ac:spMk id="2" creationId="{00000000-0000-0000-0000-000000000000}"/>
          </ac:spMkLst>
        </pc:spChg>
        <pc:spChg chg="mod">
          <ac:chgData name="Isis Greenspan" userId="464bb143-1349-4605-a567-29b98f388ffb" providerId="ADAL" clId="{2F5DDE5B-2531-4148-80CE-07FD1FF0435D}" dt="2025-07-03T15:43:03.310" v="626" actId="115"/>
          <ac:spMkLst>
            <pc:docMk/>
            <pc:sldMk cId="3450548117" sldId="446"/>
            <ac:spMk id="4" creationId="{00000000-0000-0000-0000-000000000000}"/>
          </ac:spMkLst>
        </pc:spChg>
      </pc:sldChg>
      <pc:sldChg chg="modSp mod">
        <pc:chgData name="Isis Greenspan" userId="464bb143-1349-4605-a567-29b98f388ffb" providerId="ADAL" clId="{2F5DDE5B-2531-4148-80CE-07FD1FF0435D}" dt="2025-07-03T15:40:27.856" v="608" actId="20577"/>
        <pc:sldMkLst>
          <pc:docMk/>
          <pc:sldMk cId="1175910177" sldId="447"/>
        </pc:sldMkLst>
        <pc:spChg chg="mod">
          <ac:chgData name="Isis Greenspan" userId="464bb143-1349-4605-a567-29b98f388ffb" providerId="ADAL" clId="{2F5DDE5B-2531-4148-80CE-07FD1FF0435D}" dt="2025-07-03T15:40:27.856" v="608" actId="20577"/>
          <ac:spMkLst>
            <pc:docMk/>
            <pc:sldMk cId="1175910177" sldId="447"/>
            <ac:spMk id="4" creationId="{00000000-0000-0000-0000-000000000000}"/>
          </ac:spMkLst>
        </pc:spChg>
      </pc:sldChg>
      <pc:sldChg chg="modNotesTx">
        <pc:chgData name="Isis Greenspan" userId="464bb143-1349-4605-a567-29b98f388ffb" providerId="ADAL" clId="{2F5DDE5B-2531-4148-80CE-07FD1FF0435D}" dt="2025-03-27T21:52:40.576" v="2" actId="20577"/>
        <pc:sldMkLst>
          <pc:docMk/>
          <pc:sldMk cId="169374018" sldId="3859"/>
        </pc:sldMkLst>
      </pc:sldChg>
      <pc:sldChg chg="modNotesTx">
        <pc:chgData name="Isis Greenspan" userId="464bb143-1349-4605-a567-29b98f388ffb" providerId="ADAL" clId="{2F5DDE5B-2531-4148-80CE-07FD1FF0435D}" dt="2025-07-03T15:42:15.225" v="620" actId="20577"/>
        <pc:sldMkLst>
          <pc:docMk/>
          <pc:sldMk cId="3899290262" sldId="3860"/>
        </pc:sldMkLst>
      </pc:sldChg>
      <pc:sldChg chg="modSp mod">
        <pc:chgData name="Isis Greenspan" userId="464bb143-1349-4605-a567-29b98f388ffb" providerId="ADAL" clId="{2F5DDE5B-2531-4148-80CE-07FD1FF0435D}" dt="2025-04-11T19:49:22.722" v="321" actId="1038"/>
        <pc:sldMkLst>
          <pc:docMk/>
          <pc:sldMk cId="1675240017" sldId="3861"/>
        </pc:sldMkLst>
        <pc:cxnChg chg="mod">
          <ac:chgData name="Isis Greenspan" userId="464bb143-1349-4605-a567-29b98f388ffb" providerId="ADAL" clId="{2F5DDE5B-2531-4148-80CE-07FD1FF0435D}" dt="2025-04-11T19:49:22.722" v="321" actId="1038"/>
          <ac:cxnSpMkLst>
            <pc:docMk/>
            <pc:sldMk cId="1675240017" sldId="3861"/>
            <ac:cxnSpMk id="4" creationId="{610DA269-C33D-44E4-E50F-2EE27B7BA9D6}"/>
          </ac:cxnSpMkLst>
        </pc:cxnChg>
      </pc:sldChg>
      <pc:sldChg chg="modSp mod modNotes modNotesTx">
        <pc:chgData name="Isis Greenspan" userId="464bb143-1349-4605-a567-29b98f388ffb" providerId="ADAL" clId="{2F5DDE5B-2531-4148-80CE-07FD1FF0435D}" dt="2025-04-15T22:33:17.984" v="484" actId="5793"/>
        <pc:sldMkLst>
          <pc:docMk/>
          <pc:sldMk cId="1735338308" sldId="3862"/>
        </pc:sldMkLst>
      </pc:sldChg>
      <pc:sldChg chg="modSp mod modNotes">
        <pc:chgData name="Isis Greenspan" userId="464bb143-1349-4605-a567-29b98f388ffb" providerId="ADAL" clId="{2F5DDE5B-2531-4148-80CE-07FD1FF0435D}" dt="2025-04-14T16:07:31.579" v="359" actId="948"/>
        <pc:sldMkLst>
          <pc:docMk/>
          <pc:sldMk cId="3680096789" sldId="3864"/>
        </pc:sldMkLst>
      </pc:sldChg>
      <pc:sldChg chg="modSp mod">
        <pc:chgData name="Isis Greenspan" userId="464bb143-1349-4605-a567-29b98f388ffb" providerId="ADAL" clId="{2F5DDE5B-2531-4148-80CE-07FD1FF0435D}" dt="2025-03-27T22:10:08.514" v="79" actId="20577"/>
        <pc:sldMkLst>
          <pc:docMk/>
          <pc:sldMk cId="3673892070" sldId="3865"/>
        </pc:sldMkLst>
      </pc:sldChg>
      <pc:sldChg chg="modNotes modNotesTx">
        <pc:chgData name="Isis Greenspan" userId="464bb143-1349-4605-a567-29b98f388ffb" providerId="ADAL" clId="{2F5DDE5B-2531-4148-80CE-07FD1FF0435D}" dt="2025-04-15T22:34:22.850" v="500" actId="20577"/>
        <pc:sldMkLst>
          <pc:docMk/>
          <pc:sldMk cId="1835160016" sldId="3866"/>
        </pc:sldMkLst>
      </pc:sldChg>
      <pc:sldChg chg="modNotesTx">
        <pc:chgData name="Isis Greenspan" userId="464bb143-1349-4605-a567-29b98f388ffb" providerId="ADAL" clId="{2F5DDE5B-2531-4148-80CE-07FD1FF0435D}" dt="2025-06-03T21:04:25.073" v="598" actId="12"/>
        <pc:sldMkLst>
          <pc:docMk/>
          <pc:sldMk cId="2815059498" sldId="3870"/>
        </pc:sldMkLst>
      </pc:sldChg>
      <pc:sldChg chg="modNotesTx">
        <pc:chgData name="Isis Greenspan" userId="464bb143-1349-4605-a567-29b98f388ffb" providerId="ADAL" clId="{2F5DDE5B-2531-4148-80CE-07FD1FF0435D}" dt="2025-06-03T21:02:34.390" v="597" actId="12"/>
        <pc:sldMkLst>
          <pc:docMk/>
          <pc:sldMk cId="1568090909" sldId="3871"/>
        </pc:sldMkLst>
      </pc:sldChg>
      <pc:sldChg chg="modSp mod">
        <pc:chgData name="Isis Greenspan" userId="464bb143-1349-4605-a567-29b98f388ffb" providerId="ADAL" clId="{2F5DDE5B-2531-4148-80CE-07FD1FF0435D}" dt="2025-04-04T18:38:16.428" v="87" actId="20577"/>
        <pc:sldMkLst>
          <pc:docMk/>
          <pc:sldMk cId="3481959306" sldId="3872"/>
        </pc:sldMkLst>
        <pc:spChg chg="mod">
          <ac:chgData name="Isis Greenspan" userId="464bb143-1349-4605-a567-29b98f388ffb" providerId="ADAL" clId="{2F5DDE5B-2531-4148-80CE-07FD1FF0435D}" dt="2025-04-04T18:38:16.428" v="87" actId="20577"/>
          <ac:spMkLst>
            <pc:docMk/>
            <pc:sldMk cId="3481959306" sldId="3872"/>
            <ac:spMk id="3" creationId="{8EF7CADD-CFB2-4BC8-585D-85CCFCDAF656}"/>
          </ac:spMkLst>
        </pc:spChg>
      </pc:sldChg>
      <pc:sldChg chg="modNotesTx">
        <pc:chgData name="Isis Greenspan" userId="464bb143-1349-4605-a567-29b98f388ffb" providerId="ADAL" clId="{2F5DDE5B-2531-4148-80CE-07FD1FF0435D}" dt="2025-04-29T17:55:54.373" v="596" actId="20577"/>
        <pc:sldMkLst>
          <pc:docMk/>
          <pc:sldMk cId="491462088" sldId="3884"/>
        </pc:sldMkLst>
      </pc:sldChg>
      <pc:sldChg chg="modNotesTx">
        <pc:chgData name="Isis Greenspan" userId="464bb143-1349-4605-a567-29b98f388ffb" providerId="ADAL" clId="{2F5DDE5B-2531-4148-80CE-07FD1FF0435D}" dt="2025-04-15T22:29:23.334" v="466" actId="20577"/>
        <pc:sldMkLst>
          <pc:docMk/>
          <pc:sldMk cId="49976563" sldId="3888"/>
        </pc:sldMkLst>
      </pc:sldChg>
      <pc:sldChg chg="del mod modShow">
        <pc:chgData name="Isis Greenspan" userId="464bb143-1349-4605-a567-29b98f388ffb" providerId="ADAL" clId="{2F5DDE5B-2531-4148-80CE-07FD1FF0435D}" dt="2025-03-27T22:05:57.758" v="42" actId="47"/>
        <pc:sldMkLst>
          <pc:docMk/>
          <pc:sldMk cId="3959193750" sldId="3890"/>
        </pc:sldMkLst>
      </pc:sldChg>
      <pc:sldChg chg="modNotes modNotesTx">
        <pc:chgData name="Isis Greenspan" userId="464bb143-1349-4605-a567-29b98f388ffb" providerId="ADAL" clId="{2F5DDE5B-2531-4148-80CE-07FD1FF0435D}" dt="2025-04-15T22:36:30.877" v="524" actId="20577"/>
        <pc:sldMkLst>
          <pc:docMk/>
          <pc:sldMk cId="3814600531" sldId="3893"/>
        </pc:sldMkLst>
      </pc:sldChg>
      <pc:sldChg chg="modSp mod">
        <pc:chgData name="Isis Greenspan" userId="464bb143-1349-4605-a567-29b98f388ffb" providerId="ADAL" clId="{2F5DDE5B-2531-4148-80CE-07FD1FF0435D}" dt="2025-04-04T18:42:35.336" v="116" actId="1036"/>
        <pc:sldMkLst>
          <pc:docMk/>
          <pc:sldMk cId="1449031885" sldId="3896"/>
        </pc:sldMkLst>
        <pc:spChg chg="mod">
          <ac:chgData name="Isis Greenspan" userId="464bb143-1349-4605-a567-29b98f388ffb" providerId="ADAL" clId="{2F5DDE5B-2531-4148-80CE-07FD1FF0435D}" dt="2025-04-04T18:42:35.336" v="116" actId="1036"/>
          <ac:spMkLst>
            <pc:docMk/>
            <pc:sldMk cId="1449031885" sldId="3896"/>
            <ac:spMk id="3" creationId="{BD9860F3-DFC7-534C-534E-F6DBA20039BD}"/>
          </ac:spMkLst>
        </pc:spChg>
        <pc:spChg chg="mod">
          <ac:chgData name="Isis Greenspan" userId="464bb143-1349-4605-a567-29b98f388ffb" providerId="ADAL" clId="{2F5DDE5B-2531-4148-80CE-07FD1FF0435D}" dt="2025-04-04T18:42:31.344" v="112" actId="1035"/>
          <ac:spMkLst>
            <pc:docMk/>
            <pc:sldMk cId="1449031885" sldId="3896"/>
            <ac:spMk id="4" creationId="{FC38252E-D6A3-4E17-06DB-7EBE05754A21}"/>
          </ac:spMkLst>
        </pc:spChg>
        <pc:spChg chg="mod">
          <ac:chgData name="Isis Greenspan" userId="464bb143-1349-4605-a567-29b98f388ffb" providerId="ADAL" clId="{2F5DDE5B-2531-4148-80CE-07FD1FF0435D}" dt="2025-04-04T18:42:31.344" v="112" actId="1035"/>
          <ac:spMkLst>
            <pc:docMk/>
            <pc:sldMk cId="1449031885" sldId="3896"/>
            <ac:spMk id="5" creationId="{28A2C92F-C509-6A36-853B-58CE3AE18689}"/>
          </ac:spMkLst>
        </pc:spChg>
        <pc:spChg chg="mod">
          <ac:chgData name="Isis Greenspan" userId="464bb143-1349-4605-a567-29b98f388ffb" providerId="ADAL" clId="{2F5DDE5B-2531-4148-80CE-07FD1FF0435D}" dt="2025-04-04T18:42:31.344" v="112" actId="1035"/>
          <ac:spMkLst>
            <pc:docMk/>
            <pc:sldMk cId="1449031885" sldId="3896"/>
            <ac:spMk id="6" creationId="{68A3BFC5-AC20-C1D8-477A-153D753683F5}"/>
          </ac:spMkLst>
        </pc:spChg>
        <pc:spChg chg="mod">
          <ac:chgData name="Isis Greenspan" userId="464bb143-1349-4605-a567-29b98f388ffb" providerId="ADAL" clId="{2F5DDE5B-2531-4148-80CE-07FD1FF0435D}" dt="2025-04-04T18:42:21.398" v="90" actId="1076"/>
          <ac:spMkLst>
            <pc:docMk/>
            <pc:sldMk cId="1449031885" sldId="3896"/>
            <ac:spMk id="7" creationId="{E3BA686C-0C84-0664-CA71-595437F807FB}"/>
          </ac:spMkLst>
        </pc:spChg>
        <pc:spChg chg="mod">
          <ac:chgData name="Isis Greenspan" userId="464bb143-1349-4605-a567-29b98f388ffb" providerId="ADAL" clId="{2F5DDE5B-2531-4148-80CE-07FD1FF0435D}" dt="2025-04-04T18:42:21.398" v="90" actId="1076"/>
          <ac:spMkLst>
            <pc:docMk/>
            <pc:sldMk cId="1449031885" sldId="3896"/>
            <ac:spMk id="8" creationId="{473FC3BC-5209-F578-68B0-5860F18EF359}"/>
          </ac:spMkLst>
        </pc:spChg>
        <pc:spChg chg="mod">
          <ac:chgData name="Isis Greenspan" userId="464bb143-1349-4605-a567-29b98f388ffb" providerId="ADAL" clId="{2F5DDE5B-2531-4148-80CE-07FD1FF0435D}" dt="2025-04-04T18:42:21.398" v="90" actId="1076"/>
          <ac:spMkLst>
            <pc:docMk/>
            <pc:sldMk cId="1449031885" sldId="3896"/>
            <ac:spMk id="9" creationId="{88FA6BDB-BDC2-CCAB-80B5-63F80BC0D18F}"/>
          </ac:spMkLst>
        </pc:spChg>
        <pc:spChg chg="mod">
          <ac:chgData name="Isis Greenspan" userId="464bb143-1349-4605-a567-29b98f388ffb" providerId="ADAL" clId="{2F5DDE5B-2531-4148-80CE-07FD1FF0435D}" dt="2025-04-04T18:42:21.398" v="90" actId="1076"/>
          <ac:spMkLst>
            <pc:docMk/>
            <pc:sldMk cId="1449031885" sldId="3896"/>
            <ac:spMk id="10" creationId="{8CC47B59-622F-FB25-D44C-4477853D3623}"/>
          </ac:spMkLst>
        </pc:spChg>
        <pc:spChg chg="mod">
          <ac:chgData name="Isis Greenspan" userId="464bb143-1349-4605-a567-29b98f388ffb" providerId="ADAL" clId="{2F5DDE5B-2531-4148-80CE-07FD1FF0435D}" dt="2025-04-04T18:42:21.398" v="90" actId="1076"/>
          <ac:spMkLst>
            <pc:docMk/>
            <pc:sldMk cId="1449031885" sldId="3896"/>
            <ac:spMk id="27" creationId="{F8DA6B58-43BD-7991-32C5-C4C84FC94532}"/>
          </ac:spMkLst>
        </pc:spChg>
        <pc:spChg chg="mod">
          <ac:chgData name="Isis Greenspan" userId="464bb143-1349-4605-a567-29b98f388ffb" providerId="ADAL" clId="{2F5DDE5B-2531-4148-80CE-07FD1FF0435D}" dt="2025-04-04T18:42:21.398" v="90" actId="1076"/>
          <ac:spMkLst>
            <pc:docMk/>
            <pc:sldMk cId="1449031885" sldId="3896"/>
            <ac:spMk id="28" creationId="{146666BD-E85B-E080-BC59-DC72603A0B43}"/>
          </ac:spMkLst>
        </pc:spChg>
        <pc:spChg chg="mod">
          <ac:chgData name="Isis Greenspan" userId="464bb143-1349-4605-a567-29b98f388ffb" providerId="ADAL" clId="{2F5DDE5B-2531-4148-80CE-07FD1FF0435D}" dt="2025-04-04T18:42:21.398" v="90" actId="1076"/>
          <ac:spMkLst>
            <pc:docMk/>
            <pc:sldMk cId="1449031885" sldId="3896"/>
            <ac:spMk id="29" creationId="{08F64539-8D6E-241B-266F-683DC5DA8BB0}"/>
          </ac:spMkLst>
        </pc:spChg>
        <pc:spChg chg="mod">
          <ac:chgData name="Isis Greenspan" userId="464bb143-1349-4605-a567-29b98f388ffb" providerId="ADAL" clId="{2F5DDE5B-2531-4148-80CE-07FD1FF0435D}" dt="2025-04-04T18:42:31.344" v="112" actId="1035"/>
          <ac:spMkLst>
            <pc:docMk/>
            <pc:sldMk cId="1449031885" sldId="3896"/>
            <ac:spMk id="30" creationId="{1ADFDB54-6909-8F49-292D-826619890CAB}"/>
          </ac:spMkLst>
        </pc:spChg>
        <pc:spChg chg="mod">
          <ac:chgData name="Isis Greenspan" userId="464bb143-1349-4605-a567-29b98f388ffb" providerId="ADAL" clId="{2F5DDE5B-2531-4148-80CE-07FD1FF0435D}" dt="2025-04-04T18:42:31.344" v="112" actId="1035"/>
          <ac:spMkLst>
            <pc:docMk/>
            <pc:sldMk cId="1449031885" sldId="3896"/>
            <ac:spMk id="31" creationId="{6C35AB6A-80B5-7AF6-670F-B85DF5F9FB9C}"/>
          </ac:spMkLst>
        </pc:spChg>
        <pc:cxnChg chg="mod">
          <ac:chgData name="Isis Greenspan" userId="464bb143-1349-4605-a567-29b98f388ffb" providerId="ADAL" clId="{2F5DDE5B-2531-4148-80CE-07FD1FF0435D}" dt="2025-04-04T18:42:31.344" v="112" actId="1035"/>
          <ac:cxnSpMkLst>
            <pc:docMk/>
            <pc:sldMk cId="1449031885" sldId="3896"/>
            <ac:cxnSpMk id="32" creationId="{39040A5C-03F8-10DB-674A-2559D5B25534}"/>
          </ac:cxnSpMkLst>
        </pc:cxnChg>
      </pc:sldChg>
      <pc:sldChg chg="modSp mod">
        <pc:chgData name="Isis Greenspan" userId="464bb143-1349-4605-a567-29b98f388ffb" providerId="ADAL" clId="{2F5DDE5B-2531-4148-80CE-07FD1FF0435D}" dt="2025-04-29T17:47:53.642" v="568" actId="1036"/>
        <pc:sldMkLst>
          <pc:docMk/>
          <pc:sldMk cId="1587787149" sldId="3901"/>
        </pc:sldMkLst>
        <pc:spChg chg="mod">
          <ac:chgData name="Isis Greenspan" userId="464bb143-1349-4605-a567-29b98f388ffb" providerId="ADAL" clId="{2F5DDE5B-2531-4148-80CE-07FD1FF0435D}" dt="2025-04-29T17:47:53.642" v="568" actId="1036"/>
          <ac:spMkLst>
            <pc:docMk/>
            <pc:sldMk cId="1587787149" sldId="3901"/>
            <ac:spMk id="6" creationId="{F8C2EB99-559A-9E3B-98E8-AAED7755F0FC}"/>
          </ac:spMkLst>
        </pc:spChg>
        <pc:spChg chg="mod">
          <ac:chgData name="Isis Greenspan" userId="464bb143-1349-4605-a567-29b98f388ffb" providerId="ADAL" clId="{2F5DDE5B-2531-4148-80CE-07FD1FF0435D}" dt="2025-04-29T17:47:43.686" v="567" actId="14100"/>
          <ac:spMkLst>
            <pc:docMk/>
            <pc:sldMk cId="1587787149" sldId="3901"/>
            <ac:spMk id="7" creationId="{18A41F28-B618-D2B4-1F0B-DF92D624E4DB}"/>
          </ac:spMkLst>
        </pc:spChg>
      </pc:sldChg>
      <pc:sldChg chg="modSp mod modNotesTx">
        <pc:chgData name="Isis Greenspan" userId="464bb143-1349-4605-a567-29b98f388ffb" providerId="ADAL" clId="{2F5DDE5B-2531-4148-80CE-07FD1FF0435D}" dt="2025-04-04T18:44:13.341" v="120" actId="20577"/>
        <pc:sldMkLst>
          <pc:docMk/>
          <pc:sldMk cId="2891835102" sldId="4919"/>
        </pc:sldMkLst>
        <pc:spChg chg="mod">
          <ac:chgData name="Isis Greenspan" userId="464bb143-1349-4605-a567-29b98f388ffb" providerId="ADAL" clId="{2F5DDE5B-2531-4148-80CE-07FD1FF0435D}" dt="2025-04-04T18:44:13.341" v="120" actId="20577"/>
          <ac:spMkLst>
            <pc:docMk/>
            <pc:sldMk cId="2891835102" sldId="4919"/>
            <ac:spMk id="3" creationId="{B247C598-481E-977C-CFE9-001D8C48D821}"/>
          </ac:spMkLst>
        </pc:spChg>
      </pc:sldChg>
      <pc:sldChg chg="modSp add mod modNotesTx">
        <pc:chgData name="Isis Greenspan" userId="464bb143-1349-4605-a567-29b98f388ffb" providerId="ADAL" clId="{2F5DDE5B-2531-4148-80CE-07FD1FF0435D}" dt="2025-04-07T19:30:36.867" v="188" actId="14100"/>
        <pc:sldMkLst>
          <pc:docMk/>
          <pc:sldMk cId="1491356170" sldId="4920"/>
        </pc:sldMkLst>
        <pc:spChg chg="mod">
          <ac:chgData name="Isis Greenspan" userId="464bb143-1349-4605-a567-29b98f388ffb" providerId="ADAL" clId="{2F5DDE5B-2531-4148-80CE-07FD1FF0435D}" dt="2025-04-07T19:30:36.867" v="188" actId="14100"/>
          <ac:spMkLst>
            <pc:docMk/>
            <pc:sldMk cId="1491356170" sldId="4920"/>
            <ac:spMk id="6" creationId="{C82A9A52-657B-1CA1-3D5C-C1CF284BC70F}"/>
          </ac:spMkLst>
        </pc:spChg>
        <pc:spChg chg="mod">
          <ac:chgData name="Isis Greenspan" userId="464bb143-1349-4605-a567-29b98f388ffb" providerId="ADAL" clId="{2F5DDE5B-2531-4148-80CE-07FD1FF0435D}" dt="2025-04-07T19:29:08.870" v="175" actId="1076"/>
          <ac:spMkLst>
            <pc:docMk/>
            <pc:sldMk cId="1491356170" sldId="4920"/>
            <ac:spMk id="8" creationId="{BE3ED0CA-44CB-66DA-4C28-4F41341EBD91}"/>
          </ac:spMkLst>
        </pc:spChg>
      </pc:sldChg>
      <pc:sldChg chg="modSp add mod">
        <pc:chgData name="Isis Greenspan" userId="464bb143-1349-4605-a567-29b98f388ffb" providerId="ADAL" clId="{2F5DDE5B-2531-4148-80CE-07FD1FF0435D}" dt="2025-04-07T19:33:54.647" v="284" actId="14100"/>
        <pc:sldMkLst>
          <pc:docMk/>
          <pc:sldMk cId="2608787913" sldId="4921"/>
        </pc:sldMkLst>
        <pc:spChg chg="mod">
          <ac:chgData name="Isis Greenspan" userId="464bb143-1349-4605-a567-29b98f388ffb" providerId="ADAL" clId="{2F5DDE5B-2531-4148-80CE-07FD1FF0435D}" dt="2025-04-07T19:33:29.497" v="274" actId="1076"/>
          <ac:spMkLst>
            <pc:docMk/>
            <pc:sldMk cId="2608787913" sldId="4921"/>
            <ac:spMk id="4" creationId="{785D7500-0414-8CF7-AB6A-EAB9747C6F5E}"/>
          </ac:spMkLst>
        </pc:spChg>
        <pc:spChg chg="mod">
          <ac:chgData name="Isis Greenspan" userId="464bb143-1349-4605-a567-29b98f388ffb" providerId="ADAL" clId="{2F5DDE5B-2531-4148-80CE-07FD1FF0435D}" dt="2025-04-07T19:33:54.647" v="284" actId="14100"/>
          <ac:spMkLst>
            <pc:docMk/>
            <pc:sldMk cId="2608787913" sldId="4921"/>
            <ac:spMk id="5" creationId="{8A8055B7-4819-D383-57EE-6FA45915A5E2}"/>
          </ac:spMkLst>
        </pc:spChg>
      </pc:sldChg>
    </pc:docChg>
  </pc:docChgLst>
  <pc:docChgLst>
    <pc:chgData name="Darron Petit" userId="fa1b50a9-2e46-4990-9854-aef413bde390" providerId="ADAL" clId="{1FA1E34B-A211-4935-A56B-B277FB083BA7}"/>
    <pc:docChg chg="modSld">
      <pc:chgData name="Darron Petit" userId="fa1b50a9-2e46-4990-9854-aef413bde390" providerId="ADAL" clId="{1FA1E34B-A211-4935-A56B-B277FB083BA7}" dt="2024-03-05T19:31:09.913" v="7" actId="13244"/>
      <pc:docMkLst>
        <pc:docMk/>
      </pc:docMkLst>
      <pc:sldChg chg="modSp mod">
        <pc:chgData name="Darron Petit" userId="fa1b50a9-2e46-4990-9854-aef413bde390" providerId="ADAL" clId="{1FA1E34B-A211-4935-A56B-B277FB083BA7}" dt="2024-03-05T19:30:20.241" v="3" actId="13244"/>
        <pc:sldMkLst>
          <pc:docMk/>
          <pc:sldMk cId="1001667670" sldId="3877"/>
        </pc:sldMkLst>
      </pc:sldChg>
      <pc:sldChg chg="modSp mod">
        <pc:chgData name="Darron Petit" userId="fa1b50a9-2e46-4990-9854-aef413bde390" providerId="ADAL" clId="{1FA1E34B-A211-4935-A56B-B277FB083BA7}" dt="2024-03-05T19:30:36.254" v="5" actId="13244"/>
        <pc:sldMkLst>
          <pc:docMk/>
          <pc:sldMk cId="1778714375" sldId="3883"/>
        </pc:sldMkLst>
      </pc:sldChg>
      <pc:sldChg chg="modSp mod">
        <pc:chgData name="Darron Petit" userId="fa1b50a9-2e46-4990-9854-aef413bde390" providerId="ADAL" clId="{1FA1E34B-A211-4935-A56B-B277FB083BA7}" dt="2024-03-05T19:31:09.913" v="7" actId="13244"/>
        <pc:sldMkLst>
          <pc:docMk/>
          <pc:sldMk cId="491462088" sldId="3884"/>
        </pc:sldMkLst>
      </pc:sldChg>
    </pc:docChg>
  </pc:docChgLst>
  <pc:docChgLst>
    <pc:chgData name="Renee Luque" userId="24b01a1d-1c91-492f-b0ec-f8dd3574c772" providerId="ADAL" clId="{2BA1565D-626F-4E47-B29D-85D540C292D1}"/>
    <pc:docChg chg="undo custSel addSld delSld modSld sldOrd delMainMaster">
      <pc:chgData name="Renee Luque" userId="24b01a1d-1c91-492f-b0ec-f8dd3574c772" providerId="ADAL" clId="{2BA1565D-626F-4E47-B29D-85D540C292D1}" dt="2025-04-07T22:11:45.884" v="7409" actId="20577"/>
      <pc:docMkLst>
        <pc:docMk/>
      </pc:docMkLst>
      <pc:sldChg chg="modNotesTx">
        <pc:chgData name="Renee Luque" userId="24b01a1d-1c91-492f-b0ec-f8dd3574c772" providerId="ADAL" clId="{2BA1565D-626F-4E47-B29D-85D540C292D1}" dt="2025-04-02T22:28:15.143" v="1" actId="20577"/>
        <pc:sldMkLst>
          <pc:docMk/>
          <pc:sldMk cId="2024822040" sldId="3857"/>
        </pc:sldMkLst>
      </pc:sldChg>
      <pc:sldChg chg="modNotesTx">
        <pc:chgData name="Renee Luque" userId="24b01a1d-1c91-492f-b0ec-f8dd3574c772" providerId="ADAL" clId="{2BA1565D-626F-4E47-B29D-85D540C292D1}" dt="2025-04-02T22:35:55.399" v="250" actId="20577"/>
        <pc:sldMkLst>
          <pc:docMk/>
          <pc:sldMk cId="2543923859" sldId="3858"/>
        </pc:sldMkLst>
      </pc:sldChg>
      <pc:sldChg chg="modNotesTx">
        <pc:chgData name="Renee Luque" userId="24b01a1d-1c91-492f-b0ec-f8dd3574c772" providerId="ADAL" clId="{2BA1565D-626F-4E47-B29D-85D540C292D1}" dt="2025-04-02T22:49:48.256" v="314" actId="20577"/>
        <pc:sldMkLst>
          <pc:docMk/>
          <pc:sldMk cId="169374018" sldId="3859"/>
        </pc:sldMkLst>
      </pc:sldChg>
      <pc:sldChg chg="modNotesTx">
        <pc:chgData name="Renee Luque" userId="24b01a1d-1c91-492f-b0ec-f8dd3574c772" providerId="ADAL" clId="{2BA1565D-626F-4E47-B29D-85D540C292D1}" dt="2025-04-02T23:21:52.438" v="442" actId="20577"/>
        <pc:sldMkLst>
          <pc:docMk/>
          <pc:sldMk cId="3525981605" sldId="3863"/>
        </pc:sldMkLst>
      </pc:sldChg>
      <pc:sldChg chg="modNotesTx">
        <pc:chgData name="Renee Luque" userId="24b01a1d-1c91-492f-b0ec-f8dd3574c772" providerId="ADAL" clId="{2BA1565D-626F-4E47-B29D-85D540C292D1}" dt="2025-04-02T23:37:22.005" v="545" actId="20577"/>
        <pc:sldMkLst>
          <pc:docMk/>
          <pc:sldMk cId="3680096789" sldId="3864"/>
        </pc:sldMkLst>
      </pc:sldChg>
      <pc:sldChg chg="modNotesTx">
        <pc:chgData name="Renee Luque" userId="24b01a1d-1c91-492f-b0ec-f8dd3574c772" providerId="ADAL" clId="{2BA1565D-626F-4E47-B29D-85D540C292D1}" dt="2025-04-03T15:29:10.532" v="604" actId="20577"/>
        <pc:sldMkLst>
          <pc:docMk/>
          <pc:sldMk cId="3673892070" sldId="3865"/>
        </pc:sldMkLst>
      </pc:sldChg>
      <pc:sldChg chg="modNotesTx">
        <pc:chgData name="Renee Luque" userId="24b01a1d-1c91-492f-b0ec-f8dd3574c772" providerId="ADAL" clId="{2BA1565D-626F-4E47-B29D-85D540C292D1}" dt="2025-04-03T15:43:36.109" v="1078" actId="20577"/>
        <pc:sldMkLst>
          <pc:docMk/>
          <pc:sldMk cId="1835160016" sldId="3866"/>
        </pc:sldMkLst>
      </pc:sldChg>
      <pc:sldChg chg="modNotesTx">
        <pc:chgData name="Renee Luque" userId="24b01a1d-1c91-492f-b0ec-f8dd3574c772" providerId="ADAL" clId="{2BA1565D-626F-4E47-B29D-85D540C292D1}" dt="2025-04-03T16:56:05.594" v="1863" actId="20577"/>
        <pc:sldMkLst>
          <pc:docMk/>
          <pc:sldMk cId="3626296508" sldId="3868"/>
        </pc:sldMkLst>
      </pc:sldChg>
      <pc:sldChg chg="modNotesTx">
        <pc:chgData name="Renee Luque" userId="24b01a1d-1c91-492f-b0ec-f8dd3574c772" providerId="ADAL" clId="{2BA1565D-626F-4E47-B29D-85D540C292D1}" dt="2025-04-02T22:33:05.407" v="81" actId="113"/>
        <pc:sldMkLst>
          <pc:docMk/>
          <pc:sldMk cId="1568090909" sldId="3871"/>
        </pc:sldMkLst>
      </pc:sldChg>
      <pc:sldChg chg="modNotesTx">
        <pc:chgData name="Renee Luque" userId="24b01a1d-1c91-492f-b0ec-f8dd3574c772" providerId="ADAL" clId="{2BA1565D-626F-4E47-B29D-85D540C292D1}" dt="2025-04-03T18:31:08.754" v="2073" actId="115"/>
        <pc:sldMkLst>
          <pc:docMk/>
          <pc:sldMk cId="4152659528" sldId="3873"/>
        </pc:sldMkLst>
      </pc:sldChg>
      <pc:sldChg chg="modNotesTx">
        <pc:chgData name="Renee Luque" userId="24b01a1d-1c91-492f-b0ec-f8dd3574c772" providerId="ADAL" clId="{2BA1565D-626F-4E47-B29D-85D540C292D1}" dt="2025-04-03T18:37:04.185" v="2104" actId="20577"/>
        <pc:sldMkLst>
          <pc:docMk/>
          <pc:sldMk cId="511775479" sldId="3874"/>
        </pc:sldMkLst>
      </pc:sldChg>
      <pc:sldChg chg="modNotesTx">
        <pc:chgData name="Renee Luque" userId="24b01a1d-1c91-492f-b0ec-f8dd3574c772" providerId="ADAL" clId="{2BA1565D-626F-4E47-B29D-85D540C292D1}" dt="2025-04-03T19:15:20.390" v="2208" actId="20577"/>
        <pc:sldMkLst>
          <pc:docMk/>
          <pc:sldMk cId="2074053497" sldId="3879"/>
        </pc:sldMkLst>
      </pc:sldChg>
      <pc:sldChg chg="modNotesTx">
        <pc:chgData name="Renee Luque" userId="24b01a1d-1c91-492f-b0ec-f8dd3574c772" providerId="ADAL" clId="{2BA1565D-626F-4E47-B29D-85D540C292D1}" dt="2025-04-03T20:08:25.376" v="2508" actId="20577"/>
        <pc:sldMkLst>
          <pc:docMk/>
          <pc:sldMk cId="4284437729" sldId="3882"/>
        </pc:sldMkLst>
      </pc:sldChg>
      <pc:sldChg chg="modNotesTx">
        <pc:chgData name="Renee Luque" userId="24b01a1d-1c91-492f-b0ec-f8dd3574c772" providerId="ADAL" clId="{2BA1565D-626F-4E47-B29D-85D540C292D1}" dt="2025-04-03T20:18:17.710" v="2667" actId="20577"/>
        <pc:sldMkLst>
          <pc:docMk/>
          <pc:sldMk cId="1778714375" sldId="3883"/>
        </pc:sldMkLst>
      </pc:sldChg>
      <pc:sldChg chg="modNotesTx">
        <pc:chgData name="Renee Luque" userId="24b01a1d-1c91-492f-b0ec-f8dd3574c772" providerId="ADAL" clId="{2BA1565D-626F-4E47-B29D-85D540C292D1}" dt="2025-04-03T21:53:36.232" v="5139" actId="20577"/>
        <pc:sldMkLst>
          <pc:docMk/>
          <pc:sldMk cId="491462088" sldId="3884"/>
        </pc:sldMkLst>
      </pc:sldChg>
      <pc:sldChg chg="modNotesTx">
        <pc:chgData name="Renee Luque" userId="24b01a1d-1c91-492f-b0ec-f8dd3574c772" providerId="ADAL" clId="{2BA1565D-626F-4E47-B29D-85D540C292D1}" dt="2025-04-03T22:11:52.833" v="6222" actId="20577"/>
        <pc:sldMkLst>
          <pc:docMk/>
          <pc:sldMk cId="1464103826" sldId="3885"/>
        </pc:sldMkLst>
      </pc:sldChg>
      <pc:sldChg chg="modNotesTx">
        <pc:chgData name="Renee Luque" userId="24b01a1d-1c91-492f-b0ec-f8dd3574c772" providerId="ADAL" clId="{2BA1565D-626F-4E47-B29D-85D540C292D1}" dt="2025-04-03T22:17:21.215" v="6452" actId="20577"/>
        <pc:sldMkLst>
          <pc:docMk/>
          <pc:sldMk cId="2441572407" sldId="3886"/>
        </pc:sldMkLst>
      </pc:sldChg>
      <pc:sldChg chg="modNotesTx">
        <pc:chgData name="Renee Luque" userId="24b01a1d-1c91-492f-b0ec-f8dd3574c772" providerId="ADAL" clId="{2BA1565D-626F-4E47-B29D-85D540C292D1}" dt="2025-04-03T22:28:18.580" v="7041" actId="20577"/>
        <pc:sldMkLst>
          <pc:docMk/>
          <pc:sldMk cId="49976563" sldId="3888"/>
        </pc:sldMkLst>
      </pc:sldChg>
      <pc:sldChg chg="modNotesTx">
        <pc:chgData name="Renee Luque" userId="24b01a1d-1c91-492f-b0ec-f8dd3574c772" providerId="ADAL" clId="{2BA1565D-626F-4E47-B29D-85D540C292D1}" dt="2025-04-03T22:35:30.784" v="7089" actId="20577"/>
        <pc:sldMkLst>
          <pc:docMk/>
          <pc:sldMk cId="1066086709" sldId="3891"/>
        </pc:sldMkLst>
      </pc:sldChg>
      <pc:sldChg chg="modNotesTx">
        <pc:chgData name="Renee Luque" userId="24b01a1d-1c91-492f-b0ec-f8dd3574c772" providerId="ADAL" clId="{2BA1565D-626F-4E47-B29D-85D540C292D1}" dt="2025-04-03T22:42:12.524" v="7211" actId="5793"/>
        <pc:sldMkLst>
          <pc:docMk/>
          <pc:sldMk cId="802464098" sldId="3892"/>
        </pc:sldMkLst>
      </pc:sldChg>
      <pc:sldChg chg="modNotesTx">
        <pc:chgData name="Renee Luque" userId="24b01a1d-1c91-492f-b0ec-f8dd3574c772" providerId="ADAL" clId="{2BA1565D-626F-4E47-B29D-85D540C292D1}" dt="2025-04-03T22:45:20.584" v="7228" actId="115"/>
        <pc:sldMkLst>
          <pc:docMk/>
          <pc:sldMk cId="3814600531" sldId="3893"/>
        </pc:sldMkLst>
      </pc:sldChg>
      <pc:sldChg chg="modNotesTx">
        <pc:chgData name="Renee Luque" userId="24b01a1d-1c91-492f-b0ec-f8dd3574c772" providerId="ADAL" clId="{2BA1565D-626F-4E47-B29D-85D540C292D1}" dt="2025-04-03T22:47:04.185" v="7241" actId="20577"/>
        <pc:sldMkLst>
          <pc:docMk/>
          <pc:sldMk cId="1415594505" sldId="3894"/>
        </pc:sldMkLst>
      </pc:sldChg>
      <pc:sldChg chg="modSp mod modNotesTx">
        <pc:chgData name="Renee Luque" userId="24b01a1d-1c91-492f-b0ec-f8dd3574c772" providerId="ADAL" clId="{2BA1565D-626F-4E47-B29D-85D540C292D1}" dt="2025-04-07T22:09:57.425" v="7394" actId="27107"/>
        <pc:sldMkLst>
          <pc:docMk/>
          <pc:sldMk cId="1417784175" sldId="3895"/>
        </pc:sldMkLst>
        <pc:spChg chg="mod">
          <ac:chgData name="Renee Luque" userId="24b01a1d-1c91-492f-b0ec-f8dd3574c772" providerId="ADAL" clId="{2BA1565D-626F-4E47-B29D-85D540C292D1}" dt="2025-04-07T22:09:34.140" v="7391" actId="20577"/>
          <ac:spMkLst>
            <pc:docMk/>
            <pc:sldMk cId="1417784175" sldId="3895"/>
            <ac:spMk id="4" creationId="{6FFD63D5-4180-89BF-7257-63D7F4989393}"/>
          </ac:spMkLst>
        </pc:spChg>
      </pc:sldChg>
      <pc:sldChg chg="modNotesTx">
        <pc:chgData name="Renee Luque" userId="24b01a1d-1c91-492f-b0ec-f8dd3574c772" providerId="ADAL" clId="{2BA1565D-626F-4E47-B29D-85D540C292D1}" dt="2025-04-03T16:35:47.891" v="1197" actId="20577"/>
        <pc:sldMkLst>
          <pc:docMk/>
          <pc:sldMk cId="1449031885" sldId="3896"/>
        </pc:sldMkLst>
      </pc:sldChg>
      <pc:sldChg chg="modNotesTx">
        <pc:chgData name="Renee Luque" userId="24b01a1d-1c91-492f-b0ec-f8dd3574c772" providerId="ADAL" clId="{2BA1565D-626F-4E47-B29D-85D540C292D1}" dt="2025-04-03T19:38:07.128" v="2275" actId="20577"/>
        <pc:sldMkLst>
          <pc:docMk/>
          <pc:sldMk cId="1724800855" sldId="3900"/>
        </pc:sldMkLst>
      </pc:sldChg>
      <pc:sldChg chg="modNotesTx">
        <pc:chgData name="Renee Luque" userId="24b01a1d-1c91-492f-b0ec-f8dd3574c772" providerId="ADAL" clId="{2BA1565D-626F-4E47-B29D-85D540C292D1}" dt="2025-04-03T19:32:12.257" v="2238" actId="20577"/>
        <pc:sldMkLst>
          <pc:docMk/>
          <pc:sldMk cId="1587787149" sldId="3901"/>
        </pc:sldMkLst>
      </pc:sldChg>
      <pc:sldChg chg="modSp mod modNotesTx">
        <pc:chgData name="Renee Luque" userId="24b01a1d-1c91-492f-b0ec-f8dd3574c772" providerId="ADAL" clId="{2BA1565D-626F-4E47-B29D-85D540C292D1}" dt="2025-04-03T18:58:12.194" v="2126" actId="20577"/>
        <pc:sldMkLst>
          <pc:docMk/>
          <pc:sldMk cId="137961117" sldId="3902"/>
        </pc:sldMkLst>
      </pc:sldChg>
      <pc:sldChg chg="modNotesTx">
        <pc:chgData name="Renee Luque" userId="24b01a1d-1c91-492f-b0ec-f8dd3574c772" providerId="ADAL" clId="{2BA1565D-626F-4E47-B29D-85D540C292D1}" dt="2025-04-03T22:32:08.979" v="7044" actId="20577"/>
        <pc:sldMkLst>
          <pc:docMk/>
          <pc:sldMk cId="2891835102" sldId="4919"/>
        </pc:sldMkLst>
      </pc:sldChg>
      <pc:sldChg chg="delSp new del mod">
        <pc:chgData name="Renee Luque" userId="24b01a1d-1c91-492f-b0ec-f8dd3574c772" providerId="ADAL" clId="{2BA1565D-626F-4E47-B29D-85D540C292D1}" dt="2025-04-03T17:32:34.102" v="1870" actId="2696"/>
        <pc:sldMkLst>
          <pc:docMk/>
          <pc:sldMk cId="1058155426" sldId="4920"/>
        </pc:sldMkLst>
      </pc:sldChg>
      <pc:sldChg chg="modSp mod modNotesTx">
        <pc:chgData name="Renee Luque" userId="24b01a1d-1c91-492f-b0ec-f8dd3574c772" providerId="ADAL" clId="{2BA1565D-626F-4E47-B29D-85D540C292D1}" dt="2025-04-07T22:11:45.884" v="7409" actId="20577"/>
        <pc:sldMkLst>
          <pc:docMk/>
          <pc:sldMk cId="2608787913" sldId="4921"/>
        </pc:sldMkLst>
        <pc:spChg chg="mod">
          <ac:chgData name="Renee Luque" userId="24b01a1d-1c91-492f-b0ec-f8dd3574c772" providerId="ADAL" clId="{2BA1565D-626F-4E47-B29D-85D540C292D1}" dt="2025-04-07T22:11:45.884" v="7409" actId="20577"/>
          <ac:spMkLst>
            <pc:docMk/>
            <pc:sldMk cId="2608787913" sldId="4921"/>
            <ac:spMk id="4" creationId="{785D7500-0414-8CF7-AB6A-EAB9747C6F5E}"/>
          </ac:spMkLst>
        </pc:spChg>
      </pc:sldChg>
      <pc:sldChg chg="addSp delSp modSp add mod modNotesTx">
        <pc:chgData name="Renee Luque" userId="24b01a1d-1c91-492f-b0ec-f8dd3574c772" providerId="ADAL" clId="{2BA1565D-626F-4E47-B29D-85D540C292D1}" dt="2025-04-07T22:10:14.061" v="7406" actId="20577"/>
        <pc:sldMkLst>
          <pc:docMk/>
          <pc:sldMk cId="1725837284" sldId="4922"/>
        </pc:sldMkLst>
        <pc:spChg chg="mod">
          <ac:chgData name="Renee Luque" userId="24b01a1d-1c91-492f-b0ec-f8dd3574c772" providerId="ADAL" clId="{2BA1565D-626F-4E47-B29D-85D540C292D1}" dt="2025-04-07T22:10:03.212" v="7396" actId="20577"/>
          <ac:spMkLst>
            <pc:docMk/>
            <pc:sldMk cId="1725837284" sldId="4922"/>
            <ac:spMk id="5" creationId="{59D040A4-9F14-92E3-E5E4-E231A048BE43}"/>
          </ac:spMkLst>
        </pc:spChg>
        <pc:spChg chg="add mod">
          <ac:chgData name="Renee Luque" userId="24b01a1d-1c91-492f-b0ec-f8dd3574c772" providerId="ADAL" clId="{2BA1565D-626F-4E47-B29D-85D540C292D1}" dt="2025-04-07T22:10:14.061" v="7406" actId="20577"/>
          <ac:spMkLst>
            <pc:docMk/>
            <pc:sldMk cId="1725837284" sldId="4922"/>
            <ac:spMk id="6" creationId="{E4D00DF8-1FA3-B91F-4698-2AA1FC60337E}"/>
          </ac:spMkLst>
        </pc:spChg>
      </pc:sldChg>
      <pc:sldChg chg="add del ord">
        <pc:chgData name="Renee Luque" userId="24b01a1d-1c91-492f-b0ec-f8dd3574c772" providerId="ADAL" clId="{2BA1565D-626F-4E47-B29D-85D540C292D1}" dt="2025-04-03T17:33:56.075" v="1871" actId="2696"/>
        <pc:sldMkLst>
          <pc:docMk/>
          <pc:sldMk cId="2071769124" sldId="2147470395"/>
        </pc:sldMkLst>
      </pc:sldChg>
      <pc:sldMasterChg chg="del delSldLayout">
        <pc:chgData name="Renee Luque" userId="24b01a1d-1c91-492f-b0ec-f8dd3574c772" providerId="ADAL" clId="{2BA1565D-626F-4E47-B29D-85D540C292D1}" dt="2025-04-03T17:33:56.075" v="1871" actId="2696"/>
        <pc:sldMasterMkLst>
          <pc:docMk/>
          <pc:sldMasterMk cId="1776988669" sldId="2147483713"/>
        </pc:sldMasterMkLst>
        <pc:sldLayoutChg chg="del">
          <pc:chgData name="Renee Luque" userId="24b01a1d-1c91-492f-b0ec-f8dd3574c772" providerId="ADAL" clId="{2BA1565D-626F-4E47-B29D-85D540C292D1}" dt="2025-04-03T17:33:56.075" v="1871" actId="2696"/>
          <pc:sldLayoutMkLst>
            <pc:docMk/>
            <pc:sldMasterMk cId="1776988669" sldId="2147483713"/>
            <pc:sldLayoutMk cId="3767087274" sldId="2147483714"/>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3651867995" sldId="2147483715"/>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1012916458" sldId="2147483716"/>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197660115" sldId="2147483717"/>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1458842281" sldId="2147483718"/>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2155229975" sldId="2147483719"/>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1802764617" sldId="2147483720"/>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1948905414" sldId="2147483721"/>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937151863" sldId="2147483722"/>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774413970" sldId="2147483723"/>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1167900748" sldId="2147483724"/>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3064227413" sldId="2147483725"/>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2074970318" sldId="2147483726"/>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3123662840" sldId="2147483727"/>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3494374066" sldId="2147483728"/>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3108503560" sldId="2147483729"/>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3376526437" sldId="2147483730"/>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1728164177" sldId="2147483731"/>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3997843415" sldId="2147483732"/>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3471984268" sldId="2147483733"/>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2933886569" sldId="2147483734"/>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2451577072" sldId="2147483735"/>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845342274" sldId="2147483736"/>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172273863" sldId="2147483737"/>
          </pc:sldLayoutMkLst>
        </pc:sldLayoutChg>
        <pc:sldLayoutChg chg="del">
          <pc:chgData name="Renee Luque" userId="24b01a1d-1c91-492f-b0ec-f8dd3574c772" providerId="ADAL" clId="{2BA1565D-626F-4E47-B29D-85D540C292D1}" dt="2025-04-03T17:33:56.075" v="1871" actId="2696"/>
          <pc:sldLayoutMkLst>
            <pc:docMk/>
            <pc:sldMasterMk cId="1776988669" sldId="2147483713"/>
            <pc:sldLayoutMk cId="3096307901" sldId="2147483738"/>
          </pc:sldLayoutMkLst>
        </pc:sldLayoutChg>
      </pc:sldMasterChg>
    </pc:docChg>
  </pc:docChgLst>
  <pc:docChgLst>
    <pc:chgData name="Isis Greenspan" userId="S::igreenspan@cffutures.net::464bb143-1349-4605-a567-29b98f388ffb" providerId="AD" clId="Web-{100CD0CE-870B-1AE6-9142-625DB91B7D2F}"/>
    <pc:docChg chg="modSld">
      <pc:chgData name="Isis Greenspan" userId="S::igreenspan@cffutures.net::464bb143-1349-4605-a567-29b98f388ffb" providerId="AD" clId="Web-{100CD0CE-870B-1AE6-9142-625DB91B7D2F}" dt="2024-01-26T17:41:54.889" v="7" actId="20577"/>
      <pc:docMkLst>
        <pc:docMk/>
      </pc:docMkLst>
      <pc:sldChg chg="modSp">
        <pc:chgData name="Isis Greenspan" userId="S::igreenspan@cffutures.net::464bb143-1349-4605-a567-29b98f388ffb" providerId="AD" clId="Web-{100CD0CE-870B-1AE6-9142-625DB91B7D2F}" dt="2024-01-26T17:41:30.372" v="3" actId="20577"/>
        <pc:sldMkLst>
          <pc:docMk/>
          <pc:sldMk cId="1553405053" sldId="442"/>
        </pc:sldMkLst>
      </pc:sldChg>
      <pc:sldChg chg="modSp">
        <pc:chgData name="Isis Greenspan" userId="S::igreenspan@cffutures.net::464bb143-1349-4605-a567-29b98f388ffb" providerId="AD" clId="Web-{100CD0CE-870B-1AE6-9142-625DB91B7D2F}" dt="2024-01-26T17:41:54.889" v="7" actId="20577"/>
        <pc:sldMkLst>
          <pc:docMk/>
          <pc:sldMk cId="1175910177" sldId="447"/>
        </pc:sldMkLst>
      </pc:sldChg>
    </pc:docChg>
  </pc:docChgLst>
  <pc:docChgLst>
    <pc:chgData clId="Web-{F30F1521-125A-4ADF-A68F-15FAF8A0C00B}"/>
    <pc:docChg chg="">
      <pc:chgData name="" userId="" providerId="" clId="Web-{F30F1521-125A-4ADF-A68F-15FAF8A0C00B}" dt="2024-03-01T18:54:20.463" v="0"/>
      <pc:docMkLst>
        <pc:docMk/>
      </pc:docMkLst>
      <pc:sldChg chg="modCm">
        <pc:chgData name="" userId="" providerId="" clId="Web-{F30F1521-125A-4ADF-A68F-15FAF8A0C00B}" dt="2024-03-01T18:54:20.463" v="0"/>
        <pc:sldMkLst>
          <pc:docMk/>
          <pc:sldMk cId="3680096789" sldId="3864"/>
        </pc:sldMkLst>
        <pc:extLst>
          <p:ext xmlns:p="http://schemas.openxmlformats.org/presentationml/2006/main" uri="{D6D511B9-2390-475A-947B-AFAB55BFBCF1}">
            <pc226:cmChg xmlns:pc226="http://schemas.microsoft.com/office/powerpoint/2022/06/main/command" chg="">
              <pc226:chgData name="" userId="" providerId="" clId="Web-{F30F1521-125A-4ADF-A68F-15FAF8A0C00B}" dt="2024-03-01T18:54:20.463" v="0"/>
              <pc2:cmMkLst xmlns:pc2="http://schemas.microsoft.com/office/powerpoint/2019/9/main/command">
                <pc:docMk/>
                <pc:sldMk cId="3680096789" sldId="3864"/>
                <pc2:cmMk id="{A40BC69B-16EC-4790-AD1D-5EDD4B94BB1E}"/>
              </pc2:cmMkLst>
              <pc226:cmRplyChg chg="add">
                <pc226:chgData name="" userId="" providerId="" clId="Web-{F30F1521-125A-4ADF-A68F-15FAF8A0C00B}" dt="2024-03-01T18:54:20.463" v="0"/>
                <pc2:cmRplyMkLst xmlns:pc2="http://schemas.microsoft.com/office/powerpoint/2019/9/main/command">
                  <pc:docMk/>
                  <pc:sldMk cId="3680096789" sldId="3864"/>
                  <pc2:cmMk id="{A40BC69B-16EC-4790-AD1D-5EDD4B94BB1E}"/>
                  <pc2:cmRplyMk id="{A9011A46-0492-415E-8265-1DA16B88894F}"/>
                </pc2:cmRplyMkLst>
              </pc226:cmRplyChg>
            </pc226:cmChg>
          </p:ext>
        </pc:extLst>
      </pc:sldChg>
    </pc:docChg>
  </pc:docChgLst>
  <pc:docChgLst>
    <pc:chgData name="Renee Luque" userId="24b01a1d-1c91-492f-b0ec-f8dd3574c772" providerId="ADAL" clId="{B4494428-3B7D-4196-AE64-85583F16995A}"/>
    <pc:docChg chg="undo custSel addSld delSld modSld sldOrd">
      <pc:chgData name="Renee Luque" userId="24b01a1d-1c91-492f-b0ec-f8dd3574c772" providerId="ADAL" clId="{B4494428-3B7D-4196-AE64-85583F16995A}" dt="2024-03-04T20:45:23.147" v="660"/>
      <pc:docMkLst>
        <pc:docMk/>
      </pc:docMkLst>
      <pc:sldChg chg="modSp mod modNotesTx">
        <pc:chgData name="Renee Luque" userId="24b01a1d-1c91-492f-b0ec-f8dd3574c772" providerId="ADAL" clId="{B4494428-3B7D-4196-AE64-85583F16995A}" dt="2024-02-21T00:21:15.105" v="424"/>
        <pc:sldMkLst>
          <pc:docMk/>
          <pc:sldMk cId="3626201206" sldId="259"/>
        </pc:sldMkLst>
      </pc:sldChg>
      <pc:sldChg chg="addCm delCm modNotesTx">
        <pc:chgData name="Renee Luque" userId="24b01a1d-1c91-492f-b0ec-f8dd3574c772" providerId="ADAL" clId="{B4494428-3B7D-4196-AE64-85583F16995A}" dt="2024-03-04T18:38:35.288" v="610"/>
        <pc:sldMkLst>
          <pc:docMk/>
          <pc:sldMk cId="291667870" sldId="314"/>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B4494428-3B7D-4196-AE64-85583F16995A}" dt="2024-03-04T18:38:35.288" v="610"/>
              <pc2:cmMkLst xmlns:pc2="http://schemas.microsoft.com/office/powerpoint/2019/9/main/command">
                <pc:docMk/>
                <pc:sldMk cId="291667870" sldId="314"/>
                <pc2:cmMk id="{653A7D01-20B1-4F98-A781-A19FE4FD4CF9}"/>
              </pc2:cmMkLst>
            </pc226:cmChg>
          </p:ext>
        </pc:extLst>
      </pc:sldChg>
      <pc:sldChg chg="modSp mod addCm delCm modCm">
        <pc:chgData name="Renee Luque" userId="24b01a1d-1c91-492f-b0ec-f8dd3574c772" providerId="ADAL" clId="{B4494428-3B7D-4196-AE64-85583F16995A}" dt="2024-03-01T23:29:42.292" v="602"/>
        <pc:sldMkLst>
          <pc:docMk/>
          <pc:sldMk cId="1553405053" sldId="442"/>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B4494428-3B7D-4196-AE64-85583F16995A}" dt="2024-03-01T23:29:42.292" v="602"/>
              <pc2:cmMkLst xmlns:pc2="http://schemas.microsoft.com/office/powerpoint/2019/9/main/command">
                <pc:docMk/>
                <pc:sldMk cId="1553405053" sldId="442"/>
                <pc2:cmMk id="{D1F333E9-4CD0-4F65-AC1B-52A7C5C1E8F1}"/>
              </pc2:cmMkLst>
              <pc226:cmRplyChg chg="add">
                <pc226:chgData name="Renee Luque" userId="24b01a1d-1c91-492f-b0ec-f8dd3574c772" providerId="ADAL" clId="{B4494428-3B7D-4196-AE64-85583F16995A}" dt="2024-02-15T19:34:41.053" v="9"/>
                <pc2:cmRplyMkLst xmlns:pc2="http://schemas.microsoft.com/office/powerpoint/2019/9/main/command">
                  <pc:docMk/>
                  <pc:sldMk cId="1553405053" sldId="442"/>
                  <pc2:cmMk id="{D1F333E9-4CD0-4F65-AC1B-52A7C5C1E8F1}"/>
                  <pc2:cmRplyMk id="{C62C0E24-AFE4-499B-A5FE-017DDA9A4CF2}"/>
                </pc2:cmRplyMkLst>
              </pc226:cmRplyChg>
            </pc226:cmChg>
          </p:ext>
        </pc:extLst>
      </pc:sldChg>
      <pc:sldChg chg="addCm delCm">
        <pc:chgData name="Renee Luque" userId="24b01a1d-1c91-492f-b0ec-f8dd3574c772" providerId="ADAL" clId="{B4494428-3B7D-4196-AE64-85583F16995A}" dt="2024-03-04T18:53:26.377" v="659"/>
        <pc:sldMkLst>
          <pc:docMk/>
          <pc:sldMk cId="3450548117" sldId="44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B4494428-3B7D-4196-AE64-85583F16995A}" dt="2024-03-04T18:53:24.435" v="658"/>
              <pc2:cmMkLst xmlns:pc2="http://schemas.microsoft.com/office/powerpoint/2019/9/main/command">
                <pc:docMk/>
                <pc:sldMk cId="3450548117" sldId="446"/>
                <pc2:cmMk id="{7A6F7A30-F050-4E8C-85BD-D376DEBD5569}"/>
              </pc2:cmMkLst>
            </pc226:cmChg>
            <pc226:cmChg xmlns:pc226="http://schemas.microsoft.com/office/powerpoint/2022/06/main/command" chg="add del">
              <pc226:chgData name="Renee Luque" userId="24b01a1d-1c91-492f-b0ec-f8dd3574c772" providerId="ADAL" clId="{B4494428-3B7D-4196-AE64-85583F16995A}" dt="2024-03-04T18:53:26.377" v="659"/>
              <pc2:cmMkLst xmlns:pc2="http://schemas.microsoft.com/office/powerpoint/2019/9/main/command">
                <pc:docMk/>
                <pc:sldMk cId="3450548117" sldId="446"/>
                <pc2:cmMk id="{831C7CBB-8FE4-4A84-9A95-09304E0E2FE3}"/>
              </pc2:cmMkLst>
            </pc226:cmChg>
          </p:ext>
        </pc:extLst>
      </pc:sldChg>
      <pc:sldChg chg="ord">
        <pc:chgData name="Renee Luque" userId="24b01a1d-1c91-492f-b0ec-f8dd3574c772" providerId="ADAL" clId="{B4494428-3B7D-4196-AE64-85583F16995A}" dt="2024-02-28T23:22:53.426" v="544" actId="20578"/>
        <pc:sldMkLst>
          <pc:docMk/>
          <pc:sldMk cId="105285478" sldId="1803"/>
        </pc:sldMkLst>
      </pc:sldChg>
      <pc:sldChg chg="modNotesTx">
        <pc:chgData name="Renee Luque" userId="24b01a1d-1c91-492f-b0ec-f8dd3574c772" providerId="ADAL" clId="{B4494428-3B7D-4196-AE64-85583F16995A}" dt="2024-02-23T21:54:12.780" v="541" actId="20577"/>
        <pc:sldMkLst>
          <pc:docMk/>
          <pc:sldMk cId="428073909" sldId="1814"/>
        </pc:sldMkLst>
      </pc:sldChg>
      <pc:sldChg chg="modCm">
        <pc:chgData name="Renee Luque" userId="24b01a1d-1c91-492f-b0ec-f8dd3574c772" providerId="ADAL" clId="{B4494428-3B7D-4196-AE64-85583F16995A}" dt="2024-02-15T19:10:55.669" v="2"/>
        <pc:sldMkLst>
          <pc:docMk/>
          <pc:sldMk cId="3587752971" sldId="1820"/>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2-15T19:10:55.669" v="2"/>
              <pc2:cmMkLst xmlns:pc2="http://schemas.microsoft.com/office/powerpoint/2019/9/main/command">
                <pc:docMk/>
                <pc:sldMk cId="3587752971" sldId="1820"/>
                <pc2:cmMk id="{DDADC20A-8450-4E1D-BF70-F811D7FDCEFF}"/>
              </pc2:cmMkLst>
              <pc226:cmRplyChg chg="add">
                <pc226:chgData name="Renee Luque" userId="24b01a1d-1c91-492f-b0ec-f8dd3574c772" providerId="ADAL" clId="{B4494428-3B7D-4196-AE64-85583F16995A}" dt="2024-02-15T19:10:55.669" v="2"/>
                <pc2:cmRplyMkLst xmlns:pc2="http://schemas.microsoft.com/office/powerpoint/2019/9/main/command">
                  <pc:docMk/>
                  <pc:sldMk cId="3587752971" sldId="1820"/>
                  <pc2:cmMk id="{DDADC20A-8450-4E1D-BF70-F811D7FDCEFF}"/>
                  <pc2:cmRplyMk id="{2C8C4C48-8F91-434B-8626-34E7C365CEB2}"/>
                </pc2:cmRplyMkLst>
              </pc226:cmRplyChg>
            </pc226:cmChg>
          </p:ext>
        </pc:extLst>
      </pc:sldChg>
      <pc:sldChg chg="delCm modCm">
        <pc:chgData name="Renee Luque" userId="24b01a1d-1c91-492f-b0ec-f8dd3574c772" providerId="ADAL" clId="{B4494428-3B7D-4196-AE64-85583F16995A}" dt="2024-03-01T17:12:34.730" v="552"/>
        <pc:sldMkLst>
          <pc:docMk/>
          <pc:sldMk cId="1221813475" sldId="182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B4494428-3B7D-4196-AE64-85583F16995A}" dt="2024-03-01T17:12:34.730" v="552"/>
              <pc2:cmMkLst xmlns:pc2="http://schemas.microsoft.com/office/powerpoint/2019/9/main/command">
                <pc:docMk/>
                <pc:sldMk cId="1221813475" sldId="1821"/>
                <pc2:cmMk id="{F06F6FB0-1481-4762-9ED6-2C5B196AC9C3}"/>
              </pc2:cmMkLst>
              <pc226:cmRplyChg chg="add">
                <pc226:chgData name="Renee Luque" userId="24b01a1d-1c91-492f-b0ec-f8dd3574c772" providerId="ADAL" clId="{B4494428-3B7D-4196-AE64-85583F16995A}" dt="2024-02-15T19:11:55.686" v="3"/>
                <pc2:cmRplyMkLst xmlns:pc2="http://schemas.microsoft.com/office/powerpoint/2019/9/main/command">
                  <pc:docMk/>
                  <pc:sldMk cId="1221813475" sldId="1821"/>
                  <pc2:cmMk id="{F06F6FB0-1481-4762-9ED6-2C5B196AC9C3}"/>
                  <pc2:cmRplyMk id="{D6474683-7309-434A-A04E-6D7E8FFDE053}"/>
                </pc2:cmRplyMkLst>
              </pc226:cmRplyChg>
            </pc226:cmChg>
          </p:ext>
        </pc:extLst>
      </pc:sldChg>
      <pc:sldChg chg="addSp delSp modSp mod">
        <pc:chgData name="Renee Luque" userId="24b01a1d-1c91-492f-b0ec-f8dd3574c772" providerId="ADAL" clId="{B4494428-3B7D-4196-AE64-85583F16995A}" dt="2024-02-20T17:33:09.199" v="296" actId="1076"/>
        <pc:sldMkLst>
          <pc:docMk/>
          <pc:sldMk cId="1760597360" sldId="1823"/>
        </pc:sldMkLst>
      </pc:sldChg>
      <pc:sldChg chg="modSp mod">
        <pc:chgData name="Renee Luque" userId="24b01a1d-1c91-492f-b0ec-f8dd3574c772" providerId="ADAL" clId="{B4494428-3B7D-4196-AE64-85583F16995A}" dt="2024-02-20T18:42:57.078" v="330" actId="20577"/>
        <pc:sldMkLst>
          <pc:docMk/>
          <pc:sldMk cId="632550429" sldId="1824"/>
        </pc:sldMkLst>
      </pc:sldChg>
      <pc:sldChg chg="modCm">
        <pc:chgData name="Renee Luque" userId="24b01a1d-1c91-492f-b0ec-f8dd3574c772" providerId="ADAL" clId="{B4494428-3B7D-4196-AE64-85583F16995A}" dt="2024-02-15T19:08:57.770" v="1"/>
        <pc:sldMkLst>
          <pc:docMk/>
          <pc:sldMk cId="4083148127" sldId="3419"/>
        </pc:sldMkLst>
        <pc:extLst>
          <p:ext xmlns:p="http://schemas.openxmlformats.org/presentationml/2006/main" uri="{D6D511B9-2390-475A-947B-AFAB55BFBCF1}">
            <pc226:cmChg xmlns:pc226="http://schemas.microsoft.com/office/powerpoint/2022/06/main/command" chg="mod">
              <pc226:chgData name="Renee Luque" userId="24b01a1d-1c91-492f-b0ec-f8dd3574c772" providerId="ADAL" clId="{B4494428-3B7D-4196-AE64-85583F16995A}" dt="2024-02-15T19:08:57.770" v="1"/>
              <pc2:cmMkLst xmlns:pc2="http://schemas.microsoft.com/office/powerpoint/2019/9/main/command">
                <pc:docMk/>
                <pc:sldMk cId="4083148127" sldId="3419"/>
                <pc2:cmMk id="{17AD778B-8FF8-4EC3-B9D1-25FFB5D3E633}"/>
              </pc2:cmMkLst>
            </pc226:cmChg>
          </p:ext>
        </pc:extLst>
      </pc:sldChg>
      <pc:sldChg chg="ord modNotesTx">
        <pc:chgData name="Renee Luque" userId="24b01a1d-1c91-492f-b0ec-f8dd3574c772" providerId="ADAL" clId="{B4494428-3B7D-4196-AE64-85583F16995A}" dt="2024-02-28T23:23:06.551" v="547" actId="20578"/>
        <pc:sldMkLst>
          <pc:docMk/>
          <pc:sldMk cId="500820418" sldId="3840"/>
        </pc:sldMkLst>
      </pc:sldChg>
      <pc:sldChg chg="modCm">
        <pc:chgData name="Renee Luque" userId="24b01a1d-1c91-492f-b0ec-f8dd3574c772" providerId="ADAL" clId="{B4494428-3B7D-4196-AE64-85583F16995A}" dt="2024-02-15T19:28:27.233" v="4"/>
        <pc:sldMkLst>
          <pc:docMk/>
          <pc:sldMk cId="1056847606" sldId="3841"/>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2-15T19:28:27.233" v="4"/>
              <pc2:cmMkLst xmlns:pc2="http://schemas.microsoft.com/office/powerpoint/2019/9/main/command">
                <pc:docMk/>
                <pc:sldMk cId="1056847606" sldId="3841"/>
                <pc2:cmMk id="{6BF4C302-9004-4101-8EC4-192CE2B0BD47}"/>
              </pc2:cmMkLst>
              <pc226:cmRplyChg chg="add">
                <pc226:chgData name="Renee Luque" userId="24b01a1d-1c91-492f-b0ec-f8dd3574c772" providerId="ADAL" clId="{B4494428-3B7D-4196-AE64-85583F16995A}" dt="2024-02-15T19:08:21.186" v="0"/>
                <pc2:cmRplyMkLst xmlns:pc2="http://schemas.microsoft.com/office/powerpoint/2019/9/main/command">
                  <pc:docMk/>
                  <pc:sldMk cId="1056847606" sldId="3841"/>
                  <pc2:cmMk id="{6BF4C302-9004-4101-8EC4-192CE2B0BD47}"/>
                  <pc2:cmRplyMk id="{B1E5A170-FFD5-4398-BCD0-D7D1EC85458F}"/>
                </pc2:cmRplyMkLst>
              </pc226:cmRplyChg>
              <pc226:cmRplyChg chg="add">
                <pc226:chgData name="Renee Luque" userId="24b01a1d-1c91-492f-b0ec-f8dd3574c772" providerId="ADAL" clId="{B4494428-3B7D-4196-AE64-85583F16995A}" dt="2024-02-15T19:28:27.233" v="4"/>
                <pc2:cmRplyMkLst xmlns:pc2="http://schemas.microsoft.com/office/powerpoint/2019/9/main/command">
                  <pc:docMk/>
                  <pc:sldMk cId="1056847606" sldId="3841"/>
                  <pc2:cmMk id="{6BF4C302-9004-4101-8EC4-192CE2B0BD47}"/>
                  <pc2:cmRplyMk id="{AE32FB9A-761F-4C55-99C1-7C1A3D2C5AAB}"/>
                </pc2:cmRplyMkLst>
              </pc226:cmRplyChg>
            </pc226:cmChg>
          </p:ext>
        </pc:extLst>
      </pc:sldChg>
      <pc:sldChg chg="modNotesTx">
        <pc:chgData name="Renee Luque" userId="24b01a1d-1c91-492f-b0ec-f8dd3574c772" providerId="ADAL" clId="{B4494428-3B7D-4196-AE64-85583F16995A}" dt="2024-03-01T21:07:59.041" v="594" actId="20577"/>
        <pc:sldMkLst>
          <pc:docMk/>
          <pc:sldMk cId="3932450223" sldId="3852"/>
        </pc:sldMkLst>
      </pc:sldChg>
      <pc:sldChg chg="addSp delSp modSp new del mod">
        <pc:chgData name="Renee Luque" userId="24b01a1d-1c91-492f-b0ec-f8dd3574c772" providerId="ADAL" clId="{B4494428-3B7D-4196-AE64-85583F16995A}" dt="2024-02-20T17:19:44.305" v="207" actId="2696"/>
        <pc:sldMkLst>
          <pc:docMk/>
          <pc:sldMk cId="42268352" sldId="3856"/>
        </pc:sldMkLst>
      </pc:sldChg>
      <pc:sldChg chg="modSp new del mod">
        <pc:chgData name="Renee Luque" userId="24b01a1d-1c91-492f-b0ec-f8dd3574c772" providerId="ADAL" clId="{B4494428-3B7D-4196-AE64-85583F16995A}" dt="2024-02-21T00:20:49.496" v="398" actId="2696"/>
        <pc:sldMkLst>
          <pc:docMk/>
          <pc:sldMk cId="3842901384" sldId="3856"/>
        </pc:sldMkLst>
      </pc:sldChg>
      <pc:sldChg chg="delCm modCm">
        <pc:chgData name="Renee Luque" userId="24b01a1d-1c91-492f-b0ec-f8dd3574c772" providerId="ADAL" clId="{B4494428-3B7D-4196-AE64-85583F16995A}" dt="2024-03-01T20:50:15.385" v="557"/>
        <pc:sldMkLst>
          <pc:docMk/>
          <pc:sldMk cId="3525981605" sldId="386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B4494428-3B7D-4196-AE64-85583F16995A}" dt="2024-03-01T20:50:15.385" v="557"/>
              <pc2:cmMkLst xmlns:pc2="http://schemas.microsoft.com/office/powerpoint/2019/9/main/command">
                <pc:docMk/>
                <pc:sldMk cId="3525981605" sldId="3863"/>
                <pc2:cmMk id="{2994CA0D-DBDD-475E-A91F-65BAB059D12D}"/>
              </pc2:cmMkLst>
              <pc226:cmRplyChg chg="add">
                <pc226:chgData name="Renee Luque" userId="24b01a1d-1c91-492f-b0ec-f8dd3574c772" providerId="ADAL" clId="{B4494428-3B7D-4196-AE64-85583F16995A}" dt="2024-03-01T17:10:30.915" v="549"/>
                <pc2:cmRplyMkLst xmlns:pc2="http://schemas.microsoft.com/office/powerpoint/2019/9/main/command">
                  <pc:docMk/>
                  <pc:sldMk cId="3525981605" sldId="3863"/>
                  <pc2:cmMk id="{2994CA0D-DBDD-475E-A91F-65BAB059D12D}"/>
                  <pc2:cmRplyMk id="{B5123444-63A1-48BC-A070-4EE612EA8893}"/>
                </pc2:cmRplyMkLst>
              </pc226:cmRplyChg>
            </pc226:cmChg>
          </p:ext>
        </pc:extLst>
      </pc:sldChg>
      <pc:sldChg chg="delCm modCm">
        <pc:chgData name="Renee Luque" userId="24b01a1d-1c91-492f-b0ec-f8dd3574c772" providerId="ADAL" clId="{B4494428-3B7D-4196-AE64-85583F16995A}" dt="2024-03-04T18:40:40.412" v="611"/>
        <pc:sldMkLst>
          <pc:docMk/>
          <pc:sldMk cId="3680096789" sldId="386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B4494428-3B7D-4196-AE64-85583F16995A}" dt="2024-03-04T18:40:40.412" v="611"/>
              <pc2:cmMkLst xmlns:pc2="http://schemas.microsoft.com/office/powerpoint/2019/9/main/command">
                <pc:docMk/>
                <pc:sldMk cId="3680096789" sldId="3864"/>
                <pc2:cmMk id="{A40BC69B-16EC-4790-AD1D-5EDD4B94BB1E}"/>
              </pc2:cmMkLst>
              <pc226:cmRplyChg chg="add">
                <pc226:chgData name="Renee Luque" userId="24b01a1d-1c91-492f-b0ec-f8dd3574c772" providerId="ADAL" clId="{B4494428-3B7D-4196-AE64-85583F16995A}" dt="2024-03-01T17:11:22.497" v="550"/>
                <pc2:cmRplyMkLst xmlns:pc2="http://schemas.microsoft.com/office/powerpoint/2019/9/main/command">
                  <pc:docMk/>
                  <pc:sldMk cId="3680096789" sldId="3864"/>
                  <pc2:cmMk id="{A40BC69B-16EC-4790-AD1D-5EDD4B94BB1E}"/>
                  <pc2:cmRplyMk id="{249B6DD3-E325-4055-BE78-1C2B65A0D2B6}"/>
                </pc2:cmRplyMkLst>
              </pc226:cmRplyChg>
            </pc226:cmChg>
          </p:ext>
        </pc:extLst>
      </pc:sldChg>
      <pc:sldChg chg="modCm">
        <pc:chgData name="Renee Luque" userId="24b01a1d-1c91-492f-b0ec-f8dd3574c772" providerId="ADAL" clId="{B4494428-3B7D-4196-AE64-85583F16995A}" dt="2024-03-01T17:11:57.358" v="551"/>
        <pc:sldMkLst>
          <pc:docMk/>
          <pc:sldMk cId="3610383432" sldId="3867"/>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3-01T17:11:57.358" v="551"/>
              <pc2:cmMkLst xmlns:pc2="http://schemas.microsoft.com/office/powerpoint/2019/9/main/command">
                <pc:docMk/>
                <pc:sldMk cId="3610383432" sldId="3867"/>
                <pc2:cmMk id="{B92CE7E4-2196-4804-89A8-B59166E6BA54}"/>
              </pc2:cmMkLst>
              <pc226:cmRplyChg chg="add">
                <pc226:chgData name="Renee Luque" userId="24b01a1d-1c91-492f-b0ec-f8dd3574c772" providerId="ADAL" clId="{B4494428-3B7D-4196-AE64-85583F16995A}" dt="2024-03-01T17:11:57.358" v="551"/>
                <pc2:cmRplyMkLst xmlns:pc2="http://schemas.microsoft.com/office/powerpoint/2019/9/main/command">
                  <pc:docMk/>
                  <pc:sldMk cId="3610383432" sldId="3867"/>
                  <pc2:cmMk id="{B92CE7E4-2196-4804-89A8-B59166E6BA54}"/>
                  <pc2:cmRplyMk id="{4882010C-06D8-404A-9986-6D7BC1529A9B}"/>
                </pc2:cmRplyMkLst>
              </pc226:cmRplyChg>
            </pc226:cmChg>
          </p:ext>
        </pc:extLst>
      </pc:sldChg>
      <pc:sldChg chg="delCm modCm">
        <pc:chgData name="Renee Luque" userId="24b01a1d-1c91-492f-b0ec-f8dd3574c772" providerId="ADAL" clId="{B4494428-3B7D-4196-AE64-85583F16995A}" dt="2024-03-04T18:41:13.579" v="612"/>
        <pc:sldMkLst>
          <pc:docMk/>
          <pc:sldMk cId="75691566" sldId="386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B4494428-3B7D-4196-AE64-85583F16995A}" dt="2024-03-04T18:41:13.579" v="612"/>
              <pc2:cmMkLst xmlns:pc2="http://schemas.microsoft.com/office/powerpoint/2019/9/main/command">
                <pc:docMk/>
                <pc:sldMk cId="75691566" sldId="3869"/>
                <pc2:cmMk id="{A0622DA6-76B3-4083-9BC7-C912DD80D437}"/>
              </pc2:cmMkLst>
              <pc226:cmRplyChg chg="add">
                <pc226:chgData name="Renee Luque" userId="24b01a1d-1c91-492f-b0ec-f8dd3574c772" providerId="ADAL" clId="{B4494428-3B7D-4196-AE64-85583F16995A}" dt="2024-03-01T20:50:59.185" v="558"/>
                <pc2:cmRplyMkLst xmlns:pc2="http://schemas.microsoft.com/office/powerpoint/2019/9/main/command">
                  <pc:docMk/>
                  <pc:sldMk cId="75691566" sldId="3869"/>
                  <pc2:cmMk id="{A0622DA6-76B3-4083-9BC7-C912DD80D437}"/>
                  <pc2:cmRplyMk id="{2982C9D4-83D2-4A5C-8796-B140BD1D4F40}"/>
                </pc2:cmRplyMkLst>
              </pc226:cmRplyChg>
            </pc226:cmChg>
          </p:ext>
        </pc:extLst>
      </pc:sldChg>
      <pc:sldChg chg="modCm">
        <pc:chgData name="Renee Luque" userId="24b01a1d-1c91-492f-b0ec-f8dd3574c772" providerId="ADAL" clId="{B4494428-3B7D-4196-AE64-85583F16995A}" dt="2024-03-01T17:13:22.515" v="553"/>
        <pc:sldMkLst>
          <pc:docMk/>
          <pc:sldMk cId="2748272849" sldId="3881"/>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3-01T17:13:22.515" v="553"/>
              <pc2:cmMkLst xmlns:pc2="http://schemas.microsoft.com/office/powerpoint/2019/9/main/command">
                <pc:docMk/>
                <pc:sldMk cId="2748272849" sldId="3881"/>
                <pc2:cmMk id="{221B5BE7-9F4F-4F5B-96CD-26F4A00CB3B3}"/>
              </pc2:cmMkLst>
              <pc226:cmRplyChg chg="add">
                <pc226:chgData name="Renee Luque" userId="24b01a1d-1c91-492f-b0ec-f8dd3574c772" providerId="ADAL" clId="{B4494428-3B7D-4196-AE64-85583F16995A}" dt="2024-03-01T17:13:22.515" v="553"/>
                <pc2:cmRplyMkLst xmlns:pc2="http://schemas.microsoft.com/office/powerpoint/2019/9/main/command">
                  <pc:docMk/>
                  <pc:sldMk cId="2748272849" sldId="3881"/>
                  <pc2:cmMk id="{221B5BE7-9F4F-4F5B-96CD-26F4A00CB3B3}"/>
                  <pc2:cmRplyMk id="{BED7C450-967A-4B05-A287-6FFF1D830410}"/>
                </pc2:cmRplyMkLst>
              </pc226:cmRplyChg>
            </pc226:cmChg>
          </p:ext>
        </pc:extLst>
      </pc:sldChg>
      <pc:sldChg chg="addCm delCm">
        <pc:chgData name="Renee Luque" userId="24b01a1d-1c91-492f-b0ec-f8dd3574c772" providerId="ADAL" clId="{B4494428-3B7D-4196-AE64-85583F16995A}" dt="2024-03-01T20:59:38.167" v="560"/>
        <pc:sldMkLst>
          <pc:docMk/>
          <pc:sldMk cId="1778714375" sldId="3883"/>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B4494428-3B7D-4196-AE64-85583F16995A}" dt="2024-03-01T20:59:38.167" v="560"/>
              <pc2:cmMkLst xmlns:pc2="http://schemas.microsoft.com/office/powerpoint/2019/9/main/command">
                <pc:docMk/>
                <pc:sldMk cId="1778714375" sldId="3883"/>
                <pc2:cmMk id="{70FFF46F-CCF3-4B34-A543-0566724BF871}"/>
              </pc2:cmMkLst>
            </pc226:cmChg>
          </p:ext>
        </pc:extLst>
      </pc:sldChg>
      <pc:sldChg chg="modSp mod addCm delCm modCm">
        <pc:chgData name="Renee Luque" userId="24b01a1d-1c91-492f-b0ec-f8dd3574c772" providerId="ADAL" clId="{B4494428-3B7D-4196-AE64-85583F16995A}" dt="2024-03-04T18:45:04.894" v="655"/>
        <pc:sldMkLst>
          <pc:docMk/>
          <pc:sldMk cId="491462088" sldId="3884"/>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B4494428-3B7D-4196-AE64-85583F16995A}" dt="2024-03-04T18:45:04.894" v="655"/>
              <pc2:cmMkLst xmlns:pc2="http://schemas.microsoft.com/office/powerpoint/2019/9/main/command">
                <pc:docMk/>
                <pc:sldMk cId="491462088" sldId="3884"/>
                <pc2:cmMk id="{0466CC7B-55EA-4989-90E9-D57F6E92662C}"/>
              </pc2:cmMkLst>
              <pc226:cmRplyChg chg="add">
                <pc226:chgData name="Renee Luque" userId="24b01a1d-1c91-492f-b0ec-f8dd3574c772" providerId="ADAL" clId="{B4494428-3B7D-4196-AE64-85583F16995A}" dt="2024-03-01T21:05:04.090" v="582"/>
                <pc2:cmRplyMkLst xmlns:pc2="http://schemas.microsoft.com/office/powerpoint/2019/9/main/command">
                  <pc:docMk/>
                  <pc:sldMk cId="491462088" sldId="3884"/>
                  <pc2:cmMk id="{0466CC7B-55EA-4989-90E9-D57F6E92662C}"/>
                  <pc2:cmRplyMk id="{9D501DEB-E31D-4842-8C20-37925C043620}"/>
                </pc2:cmRplyMkLst>
              </pc226:cmRplyChg>
            </pc226:cmChg>
          </p:ext>
        </pc:extLst>
      </pc:sldChg>
      <pc:sldChg chg="addCm delCm modNotesTx">
        <pc:chgData name="Renee Luque" userId="24b01a1d-1c91-492f-b0ec-f8dd3574c772" providerId="ADAL" clId="{B4494428-3B7D-4196-AE64-85583F16995A}" dt="2024-03-04T18:45:21.984" v="656"/>
        <pc:sldMkLst>
          <pc:docMk/>
          <pc:sldMk cId="32515225" sldId="388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B4494428-3B7D-4196-AE64-85583F16995A}" dt="2024-03-04T18:45:21.984" v="656"/>
              <pc2:cmMkLst xmlns:pc2="http://schemas.microsoft.com/office/powerpoint/2019/9/main/command">
                <pc:docMk/>
                <pc:sldMk cId="32515225" sldId="3887"/>
                <pc2:cmMk id="{06B1358B-BC15-43DF-B5CA-F498EC0CE772}"/>
              </pc2:cmMkLst>
            </pc226:cmChg>
          </p:ext>
        </pc:extLst>
      </pc:sldChg>
      <pc:sldChg chg="modCm">
        <pc:chgData name="Renee Luque" userId="24b01a1d-1c91-492f-b0ec-f8dd3574c772" providerId="ADAL" clId="{B4494428-3B7D-4196-AE64-85583F16995A}" dt="2024-03-04T18:50:11.925" v="657"/>
        <pc:sldMkLst>
          <pc:docMk/>
          <pc:sldMk cId="49976563" sldId="3888"/>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3-04T18:50:11.925" v="657"/>
              <pc2:cmMkLst xmlns:pc2="http://schemas.microsoft.com/office/powerpoint/2019/9/main/command">
                <pc:docMk/>
                <pc:sldMk cId="49976563" sldId="3888"/>
                <pc2:cmMk id="{AE4F0098-76B6-4C85-80B0-94D8DE820979}"/>
              </pc2:cmMkLst>
              <pc226:cmRplyChg chg="add">
                <pc226:chgData name="Renee Luque" userId="24b01a1d-1c91-492f-b0ec-f8dd3574c772" providerId="ADAL" clId="{B4494428-3B7D-4196-AE64-85583F16995A}" dt="2024-03-01T21:07:03.227" v="586"/>
                <pc2:cmRplyMkLst xmlns:pc2="http://schemas.microsoft.com/office/powerpoint/2019/9/main/command">
                  <pc:docMk/>
                  <pc:sldMk cId="49976563" sldId="3888"/>
                  <pc2:cmMk id="{AE4F0098-76B6-4C85-80B0-94D8DE820979}"/>
                  <pc2:cmRplyMk id="{30625557-7E6B-49F2-91AE-2C19354BC5F9}"/>
                </pc2:cmRplyMkLst>
              </pc226:cmRplyChg>
              <pc226:cmRplyChg chg="add">
                <pc226:chgData name="Renee Luque" userId="24b01a1d-1c91-492f-b0ec-f8dd3574c772" providerId="ADAL" clId="{B4494428-3B7D-4196-AE64-85583F16995A}" dt="2024-03-01T17:16:56.760" v="556"/>
                <pc2:cmRplyMkLst xmlns:pc2="http://schemas.microsoft.com/office/powerpoint/2019/9/main/command">
                  <pc:docMk/>
                  <pc:sldMk cId="49976563" sldId="3888"/>
                  <pc2:cmMk id="{AE4F0098-76B6-4C85-80B0-94D8DE820979}"/>
                  <pc2:cmRplyMk id="{BB46EC91-F25B-4E8F-8CD4-F1C5ACDDF305}"/>
                </pc2:cmRplyMkLst>
              </pc226:cmRplyChg>
              <pc226:cmRplyChg chg="add">
                <pc226:chgData name="Renee Luque" userId="24b01a1d-1c91-492f-b0ec-f8dd3574c772" providerId="ADAL" clId="{B4494428-3B7D-4196-AE64-85583F16995A}" dt="2024-03-04T18:50:11.925" v="657"/>
                <pc2:cmRplyMkLst xmlns:pc2="http://schemas.microsoft.com/office/powerpoint/2019/9/main/command">
                  <pc:docMk/>
                  <pc:sldMk cId="49976563" sldId="3888"/>
                  <pc2:cmMk id="{AE4F0098-76B6-4C85-80B0-94D8DE820979}"/>
                  <pc2:cmRplyMk id="{9877A0F3-3923-44B3-A0B0-39043FDBBC57}"/>
                </pc2:cmRplyMkLst>
              </pc226:cmRplyChg>
            </pc226:cmChg>
          </p:ext>
        </pc:extLst>
      </pc:sldChg>
      <pc:sldChg chg="setBg">
        <pc:chgData name="Renee Luque" userId="24b01a1d-1c91-492f-b0ec-f8dd3574c772" providerId="ADAL" clId="{B4494428-3B7D-4196-AE64-85583F16995A}" dt="2024-03-04T18:42:26.728" v="614"/>
        <pc:sldMkLst>
          <pc:docMk/>
          <pc:sldMk cId="1417784175" sldId="3895"/>
        </pc:sldMkLst>
      </pc:sldChg>
      <pc:sldChg chg="modCm">
        <pc:chgData name="Renee Luque" userId="24b01a1d-1c91-492f-b0ec-f8dd3574c772" providerId="ADAL" clId="{B4494428-3B7D-4196-AE64-85583F16995A}" dt="2024-03-01T20:59:28.194" v="559"/>
        <pc:sldMkLst>
          <pc:docMk/>
          <pc:sldMk cId="3529624977" sldId="3899"/>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3-01T20:59:28.194" v="559"/>
              <pc2:cmMkLst xmlns:pc2="http://schemas.microsoft.com/office/powerpoint/2019/9/main/command">
                <pc:docMk/>
                <pc:sldMk cId="3529624977" sldId="3899"/>
                <pc2:cmMk id="{BDAF926C-5055-4EE8-9CC1-5A7635F53E8D}"/>
              </pc2:cmMkLst>
              <pc226:cmRplyChg chg="add">
                <pc226:chgData name="Renee Luque" userId="24b01a1d-1c91-492f-b0ec-f8dd3574c772" providerId="ADAL" clId="{B4494428-3B7D-4196-AE64-85583F16995A}" dt="2024-03-01T20:59:28.194" v="559"/>
                <pc2:cmRplyMkLst xmlns:pc2="http://schemas.microsoft.com/office/powerpoint/2019/9/main/command">
                  <pc:docMk/>
                  <pc:sldMk cId="3529624977" sldId="3899"/>
                  <pc2:cmMk id="{BDAF926C-5055-4EE8-9CC1-5A7635F53E8D}"/>
                  <pc2:cmRplyMk id="{C25060F1-A5CC-4F42-93A4-B338D80D390B}"/>
                </pc2:cmRplyMkLst>
              </pc226:cmRplyChg>
            </pc226:cmChg>
          </p:ext>
        </pc:extLst>
      </pc:sldChg>
      <pc:sldChg chg="modSp mod delCm modCm">
        <pc:chgData name="Renee Luque" userId="24b01a1d-1c91-492f-b0ec-f8dd3574c772" providerId="ADAL" clId="{B4494428-3B7D-4196-AE64-85583F16995A}" dt="2024-03-04T20:45:23.147" v="660"/>
        <pc:sldMkLst>
          <pc:docMk/>
          <pc:sldMk cId="1724800855" sldId="390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B4494428-3B7D-4196-AE64-85583F16995A}" dt="2024-03-04T18:43:36.890" v="615"/>
              <pc2:cmMkLst xmlns:pc2="http://schemas.microsoft.com/office/powerpoint/2019/9/main/command">
                <pc:docMk/>
                <pc:sldMk cId="1724800855" sldId="3900"/>
                <pc2:cmMk id="{8AC14E13-C1E1-42F4-AFBF-730070A1D4A3}"/>
              </pc2:cmMkLst>
              <pc226:cmRplyChg chg="add">
                <pc226:chgData name="Renee Luque" userId="24b01a1d-1c91-492f-b0ec-f8dd3574c772" providerId="ADAL" clId="{B4494428-3B7D-4196-AE64-85583F16995A}" dt="2024-03-01T23:31:04.953" v="609"/>
                <pc2:cmRplyMkLst xmlns:pc2="http://schemas.microsoft.com/office/powerpoint/2019/9/main/command">
                  <pc:docMk/>
                  <pc:sldMk cId="1724800855" sldId="3900"/>
                  <pc2:cmMk id="{8AC14E13-C1E1-42F4-AFBF-730070A1D4A3}"/>
                  <pc2:cmRplyMk id="{595D911C-AA7A-4B7E-991F-2162DB190F42}"/>
                </pc2:cmRplyMkLst>
              </pc226:cmRplyChg>
            </pc226:cmChg>
            <pc226:cmChg xmlns:pc226="http://schemas.microsoft.com/office/powerpoint/2022/06/main/command" chg="">
              <pc226:chgData name="Renee Luque" userId="24b01a1d-1c91-492f-b0ec-f8dd3574c772" providerId="ADAL" clId="{B4494428-3B7D-4196-AE64-85583F16995A}" dt="2024-03-04T20:45:23.147" v="660"/>
              <pc2:cmMkLst xmlns:pc2="http://schemas.microsoft.com/office/powerpoint/2019/9/main/command">
                <pc:docMk/>
                <pc:sldMk cId="1724800855" sldId="3900"/>
                <pc2:cmMk id="{4446B02A-6861-4D59-94BF-F6515005149B}"/>
              </pc2:cmMkLst>
              <pc226:cmRplyChg chg="add">
                <pc226:chgData name="Renee Luque" userId="24b01a1d-1c91-492f-b0ec-f8dd3574c772" providerId="ADAL" clId="{B4494428-3B7D-4196-AE64-85583F16995A}" dt="2024-03-04T20:45:23.147" v="660"/>
                <pc2:cmRplyMkLst xmlns:pc2="http://schemas.microsoft.com/office/powerpoint/2019/9/main/command">
                  <pc:docMk/>
                  <pc:sldMk cId="1724800855" sldId="3900"/>
                  <pc2:cmMk id="{4446B02A-6861-4D59-94BF-F6515005149B}"/>
                  <pc2:cmRplyMk id="{8F4C2430-534F-47A3-AE34-B0334AA20FD0}"/>
                </pc2:cmRplyMkLst>
              </pc226:cmRplyChg>
            </pc226:cmChg>
          </p:ext>
        </pc:extLst>
      </pc:sldChg>
    </pc:docChg>
  </pc:docChgLst>
</pc:chgInfo>
</file>

<file path=ppt/comments/modernComment_1338_58E44A0A.xml><?xml version="1.0" encoding="utf-8"?>
<p188:cmLst xmlns:a="http://schemas.openxmlformats.org/drawingml/2006/main" xmlns:r="http://schemas.openxmlformats.org/officeDocument/2006/relationships" xmlns:p188="http://schemas.microsoft.com/office/powerpoint/2018/8/main">
  <p188:cm id="{7F0D6E89-B933-4D22-9A5A-6F0C4C72B2AF}" authorId="{BAA08EDA-AA36-0722-9AAD-DCB18AEF616B}" created="2025-04-07T19:36:37.595">
    <pc:sldMkLst xmlns:pc="http://schemas.microsoft.com/office/powerpoint/2013/main/command">
      <pc:docMk/>
      <pc:sldMk cId="1491356170" sldId="4920"/>
    </pc:sldMkLst>
    <p188:txBody>
      <a:bodyPr/>
      <a:lstStyle/>
      <a:p>
        <a:r>
          <a:rPr lang="en-US"/>
          <a:t>508 Note: Hidden text for unique title.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csacw.acf.hhs.gov/files/collaborative-capacity-module-6.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csacw.acf.hhs.gov/training/videos-and-webinars/engagement-and-safety-decision-making-substance-use-disord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csacw.acf.hhs.gov/files/disrupting-stigma-brief.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v=Mb5BUOLERFA"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eerrecoverynow.org/"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ncsacw.acf.hhs.gov/files/peer19_brief.pdf" TargetMode="External"/><Relationship Id="rId5" Type="http://schemas.openxmlformats.org/officeDocument/2006/relationships/hyperlink" Target="https://www.samhsa.gov/brss-tacs/recovery-support-tools/peers" TargetMode="External"/><Relationship Id="rId4" Type="http://schemas.openxmlformats.org/officeDocument/2006/relationships/hyperlink" Target="https://aspe.hhs.gov/sites/default/files/documents/47f62cae96710d1fa13b0f590f2d1b03/lived-experience-brief.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csacw.acf.hhs.gov/topics/recovery-specialists/peer-support-toolkit-seri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016/j.jsat.2017.02.00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csacw.acf.hhs.gov/topics/recovery-specialists/use-of-peers-recovery-specialists-in-child-welfare-setting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ercommons.org/authoring/12342-safety-organized-practice-sop-resourc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asey.org/motivational-interview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asey.org/motivational-interview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otivationalinterviewingunderstanding-motivational-interviewing.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motivationalinterviewing.org/understanding-motivational-interviewing"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store.samhsa.gov/sites/default/files/d7/priv/tip35_final_508_compliant_-_02252020_0.pdf"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tore.samhsa.gov/sites/default/files/d7/priv/tip35_final_508_compliant_-_02252020_0.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tore.samhsa.gov/sites/default/files/d7/priv/tip35_final_508_compliant_-_02252020_0.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tore.samhsa.gov/sites/default/files/d7/priv/tip35_final_508_compliant_-_02252020_0.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ncsacw.acf.hhs.gov/files/tips-engagement-families-508.pd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psycnet.apa.org/doi/10.1007/s10560-016-0471-3"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ubmed.ncbi.nlm.nih.gov/2682748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csacw.acf.hhs.gov/files/understanding-treatment-508.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a:t>
            </a:r>
            <a:r>
              <a:rPr lang="en-US" sz="1800" b="0" i="0" u="none" strike="noStrike" dirty="0">
                <a:solidFill>
                  <a:srgbClr val="000000"/>
                </a:solidFill>
                <a:effectLst/>
                <a:latin typeface="Arial" panose="020B0604020202020204" pitchFamily="34" charset="0"/>
              </a:rPr>
              <a:t>Your active participation in the various adult learning exercises is encouraged, leading </a:t>
            </a:r>
            <a:r>
              <a:rPr lang="en-US" dirty="0">
                <a:latin typeface="Arial" panose="020B0604020202020204" pitchFamily="34" charset="0"/>
                <a:cs typeface="Arial" panose="020B0604020202020204" pitchFamily="34" charset="0"/>
              </a:rPr>
              <a:t>to a more in-depth understanding about engagement and intervention of co-occurring substance use, mental disorders, and trauma. </a:t>
            </a:r>
          </a:p>
          <a:p>
            <a:endParaRPr lang="en-US" altLang="en-US" dirty="0">
              <a:latin typeface="Times New Roman" panose="02020603050405020304"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2FCFA13-69F1-4FB8-9E2A-F1B4CD042D5C}" type="slidenum">
              <a:rPr lang="en-US" altLang="en-US" sz="1200" smtClean="0">
                <a:solidFill>
                  <a:srgbClr val="000000"/>
                </a:solidFill>
              </a:rPr>
              <a:pPr/>
              <a:t>1</a:t>
            </a:fld>
            <a:endParaRPr lang="en-US" altLang="en-US" sz="1200">
              <a:solidFill>
                <a:srgbClr val="000000"/>
              </a:solidFill>
            </a:endParaRPr>
          </a:p>
        </p:txBody>
      </p:sp>
    </p:spTree>
    <p:extLst>
      <p:ext uri="{BB962C8B-B14F-4D97-AF65-F5344CB8AC3E}">
        <p14:creationId xmlns:p14="http://schemas.microsoft.com/office/powerpoint/2010/main" val="3532661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3C1E2-8279-673C-8397-4C273BE74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C19F-E81A-DEDD-1C0C-DE5B5757C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41BD7-E383-C6C7-49F2-1778832200FA}"/>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We all play a role in family engagement! In child welfare, this process begins at the initial assessment or contact with families. How we approach explaining who we are and the reason for our involvement sets the tone for the level of partnership with the family. So, while technically the process begins at point of first contact—our work as child welfare workers truly begins a step prior in our preparation for meeting with the family. Once you have been assigned to a family, you’ll begin assessing </a:t>
            </a:r>
            <a:r>
              <a:rPr lang="en-US" b="0" noProof="0" dirty="0">
                <a:latin typeface="Arial" panose="020B0604020202020204" pitchFamily="34" charset="0"/>
                <a:cs typeface="Arial" panose="020B0604020202020204" pitchFamily="34" charset="0"/>
              </a:rPr>
              <a:t>w</a:t>
            </a:r>
            <a:r>
              <a:rPr lang="en-US" noProof="0" dirty="0">
                <a:latin typeface="Arial" panose="020B0604020202020204" pitchFamily="34" charset="0"/>
                <a:cs typeface="Arial" panose="020B0604020202020204" pitchFamily="34" charset="0"/>
              </a:rPr>
              <a:t>here there </a:t>
            </a:r>
            <a:r>
              <a:rPr lang="en-US" b="0" noProof="0" dirty="0">
                <a:latin typeface="Arial" panose="020B0604020202020204" pitchFamily="34" charset="0"/>
                <a:cs typeface="Arial" panose="020B0604020202020204" pitchFamily="34" charset="0"/>
              </a:rPr>
              <a:t>are places you can begin building trust </a:t>
            </a:r>
            <a:r>
              <a:rPr lang="en-US" noProof="0" dirty="0">
                <a:latin typeface="Arial" panose="020B0604020202020204" pitchFamily="34" charset="0"/>
                <a:cs typeface="Arial" panose="020B0604020202020204" pitchFamily="34" charset="0"/>
              </a:rPr>
              <a:t>with the parents.</a:t>
            </a:r>
            <a:r>
              <a:rPr lang="en-US" dirty="0">
                <a:latin typeface="Arial" panose="020B0604020202020204" pitchFamily="34" charset="0"/>
                <a:cs typeface="Arial" panose="020B0604020202020204" pitchFamily="34" charset="0"/>
              </a:rPr>
              <a:t> </a:t>
            </a:r>
            <a:r>
              <a:rPr lang="en-US" noProof="0" dirty="0">
                <a:latin typeface="Arial" panose="020B0604020202020204" pitchFamily="34" charset="0"/>
                <a:cs typeface="Arial" panose="020B0604020202020204" pitchFamily="34" charset="0"/>
              </a:rPr>
              <a:t>Are there immediate needs you can fulfill to get them to identify you as a partner—things like help with accessing benefits, such as TANF or SNAP?</a:t>
            </a:r>
            <a:r>
              <a:rPr lang="en-US" dirty="0">
                <a:latin typeface="Arial" panose="020B0604020202020204" pitchFamily="34" charset="0"/>
                <a:cs typeface="Arial" panose="020B0604020202020204" pitchFamily="34" charset="0"/>
              </a:rPr>
              <a:t> </a:t>
            </a:r>
            <a:r>
              <a:rPr lang="en-US" noProof="0" dirty="0">
                <a:latin typeface="Arial" panose="020B0604020202020204" pitchFamily="34" charset="0"/>
                <a:cs typeface="Arial" panose="020B0604020202020204" pitchFamily="34" charset="0"/>
              </a:rPr>
              <a:t>Also, what are some strategies to help create a safe space for them?</a:t>
            </a:r>
            <a:r>
              <a:rPr lang="en-US" dirty="0">
                <a:latin typeface="Arial" panose="020B0604020202020204" pitchFamily="34" charset="0"/>
                <a:cs typeface="Arial" panose="020B0604020202020204" pitchFamily="34" charset="0"/>
              </a:rPr>
              <a:t> </a:t>
            </a:r>
            <a:r>
              <a:rPr lang="en-US" noProof="0" dirty="0">
                <a:latin typeface="Arial" panose="020B0604020202020204" pitchFamily="34" charset="0"/>
                <a:cs typeface="Arial" panose="020B0604020202020204" pitchFamily="34" charset="0"/>
              </a:rPr>
              <a:t>Perhaps that is using reflective listening to talk through their hesitation and fears to reduce the likelihood of disengagement. Remember, </a:t>
            </a:r>
            <a:r>
              <a:rPr lang="en-US" b="0" noProof="0" dirty="0">
                <a:latin typeface="Arial" panose="020B0604020202020204" pitchFamily="34" charset="0"/>
                <a:cs typeface="Arial" panose="020B0604020202020204" pitchFamily="34" charset="0"/>
              </a:rPr>
              <a:t>our goal is for families to succeed—we</a:t>
            </a:r>
            <a:r>
              <a:rPr lang="en-US" b="0" dirty="0">
                <a:latin typeface="Arial" panose="020B0604020202020204" pitchFamily="34" charset="0"/>
                <a:cs typeface="Arial" panose="020B0604020202020204" pitchFamily="34" charset="0"/>
              </a:rPr>
              <a:t> want to partner with parents in all stages of case planning to help them navigate how to reach long-term recovery while safely maintaining their children in the home whenever possible.</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A1FFF6-0A57-74F1-98EF-3E482844EE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7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We mean it when we say we want families to succeed, but how do our actions support this statement in our work with families? How we engage and interact with families should be strength-based, responsive, collaborative in nature, non-punitive, and non-authoritarian. We value families as partners in change not just recipients of child welfare services. Above all, we recognize the level of impact our approach with families may have—the difference between successful engagement and retention or disengagement from treatment and services altogether.</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Building Collaborative Capacity Series—Module 6: Frontline Collaborative Efforts: Establishing Comprehensive Assessment Procedures and Promoting Family Engagement into Services</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(updated 2022)</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05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6A3D7-CB47-5D57-A8DC-BFB0BA5F5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F1AC4-EE04-97C9-7A94-A9E79BB16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7571C-715D-B724-07C6-A0C68A18A919}"/>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As we are all familiar with, our work engaging families will often come with its set of challenges or barriers…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To begin with, there is a great deal of stigma associated with substance use and it is only compounded when a person is parenting;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In addition, parents may not view their substance use as a problem or recognize how it may be affecting their lives including their level of parenting and subsequent impact on their children’s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Of course, there is also the legitimate fear of being separated from or losing custody of their children;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The reality that families being served by child welfare are often being served by other complex systems, too—substance use disorder and mental health treatment, dependency courts, probation or parole—which can be a challenging and overwhelming process for most families. Let’s pause here and reflect on what we know about stigma…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National Center on Substance Abuse and Child Welfare: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Engagement and Safety Decision-Making in Substance Use Disorder Cases</a:t>
            </a:r>
            <a:r>
              <a:rPr lang="en-US" kern="100" dirty="0">
                <a:effectLst/>
                <a:latin typeface="Arial" panose="020B0604020202020204" pitchFamily="34" charset="0"/>
                <a:ea typeface="Calibri" panose="020F0502020204030204" pitchFamily="34" charset="0"/>
                <a:cs typeface="Arial" panose="020B0604020202020204" pitchFamily="34" charset="0"/>
              </a:rPr>
              <a:t> (2023)​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0EBDE361-BE9F-2B31-835B-0BC71F0190CF}"/>
              </a:ext>
            </a:extLst>
          </p:cNvPr>
          <p:cNvSpPr>
            <a:spLocks noGrp="1"/>
          </p:cNvSpPr>
          <p:nvPr>
            <p:ph type="sldNum" sz="quarter" idx="5"/>
          </p:nvPr>
        </p:nvSpPr>
        <p:spPr/>
        <p:txBody>
          <a:bodyPr/>
          <a:lstStyle/>
          <a:p>
            <a:fld id="{13C76930-8B51-7E46-B626-25E9D8E8494C}" type="slidenum">
              <a:rPr lang="en-US" smtClean="0"/>
              <a:t>12</a:t>
            </a:fld>
            <a:endParaRPr lang="en-US"/>
          </a:p>
        </p:txBody>
      </p:sp>
    </p:spTree>
    <p:extLst>
      <p:ext uri="{BB962C8B-B14F-4D97-AF65-F5344CB8AC3E}">
        <p14:creationId xmlns:p14="http://schemas.microsoft.com/office/powerpoint/2010/main" val="3075220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We know the effects of stigma are alarming; preventing people from seeking help, influencing families' decisions not to receive treatment, limiting the quality of treatment services, reducing the likelihood of treatment retention or active recovery, and shaping policies that perpetuate bias and limit resource allocation. But what can we do about all this?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Research has shown that the language we use to describe SUDs can either perpetuate existing stereotypes and biases, impacting the treatment someone receives, or it can help engage someone in treatment similar to other chronic medical conditions. As partners in change, we have a responsibility to lead by example when it comes to substance use disorder stigma reduction—through ongoing awareness and learning. How do we get there as child welfare organizations—let’s take a closer review at the use of peer recovery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buNone/>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Disrupting Stigma: How Understanding, Empathy, and Connection Can Improve Outcomes for Families Affected by Substance Use Disorders</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(2022)</a:t>
            </a:r>
          </a:p>
          <a:p>
            <a:pPr marL="0" marR="0">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Disrupting Stigma: A Virtual Conversation</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(2022)</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13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what exactly do we mean by Peer Recovery Support Services? Peer recovery support services is an umbrella term that encompasses a variety of peer positions held by persons with lived expertise in </a:t>
            </a:r>
            <a:r>
              <a:rPr lang="en-US" b="0" u="none" dirty="0">
                <a:latin typeface="Arial" panose="020B0604020202020204" pitchFamily="34" charset="0"/>
                <a:cs typeface="Arial" panose="020B0604020202020204" pitchFamily="34" charset="0"/>
              </a:rPr>
              <a:t>a multitude of settings and its importance has been recognized in the mental health and substance use treatment fields for many years. </a:t>
            </a:r>
          </a:p>
          <a:p>
            <a:endParaRPr lang="en-US" b="0"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Peers connect with parents and families on an interpersonal level built on mutual respect, trust, and empowerment; peers are a real-life embodiment that recovery is possible, instilling hope for parents and families’ own recovery and family stability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The work of peers is robust. They not only facilitate parents’ successful engagement into treatment, but they also facilitate linkage to an array of community services designed to support their recovery across all life domains, including recovery support meetings, sponsorship, knowledge of recovery residences or sober living experiences, access to employment or vocational training programs, childcare and other forms of subsidies.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On a more macro-level, peers also help strengthen child welfare practice by providing subject matter expertise that may otherwise be lacking or limited among child welfare staff and thus, have an integral role in reducing stigma and bias as it relates to parental substance use and child safety.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As we’ve briefly touched on before, there are a variety of different names, models, and titles for peer support. Some are more experiential, some offer extra training, and some positions involve personal experience plus certification. Let’s break this down a little further on the next slide.</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sz="12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Peer Recovery Center of Excellence: Peer Recovery Now</a:t>
            </a:r>
            <a:r>
              <a:rPr lang="en-US" sz="1200" kern="100" dirty="0">
                <a:effectLst/>
                <a:latin typeface="Arial" panose="020B0604020202020204" pitchFamily="34" charset="0"/>
                <a:ea typeface="Calibri" panose="020F0502020204030204" pitchFamily="34" charset="0"/>
                <a:cs typeface="Arial" panose="020B0604020202020204" pitchFamily="34" charset="0"/>
              </a:rPr>
              <a:t> (2023)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noProof="0" dirty="0">
                <a:latin typeface="Arial" panose="020B0604020202020204" pitchFamily="34" charset="0"/>
                <a:cs typeface="Arial" panose="020B0604020202020204" pitchFamily="34" charset="0"/>
              </a:rPr>
              <a:t>Skelton-Wilson et al., 2021; Substance Abuse and Mental Health Services Administration, 2023; </a:t>
            </a:r>
            <a:r>
              <a:rPr lang="en-US" b="0" dirty="0">
                <a:latin typeface="Arial" panose="020B0604020202020204" pitchFamily="34" charset="0"/>
                <a:cs typeface="Arial" panose="020B0604020202020204" pitchFamily="34" charset="0"/>
              </a:rPr>
              <a:t>National Center on Substance Abuse and Child Welfare, 2019</a:t>
            </a:r>
            <a:r>
              <a:rPr lang="en-US" dirty="0">
                <a:latin typeface="Arial" panose="020B060402020202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noProof="0" dirty="0">
                <a:latin typeface="Arial" panose="020B0604020202020204" pitchFamily="34" charset="0"/>
                <a:cs typeface="Arial" panose="020B0604020202020204" pitchFamily="34" charset="0"/>
              </a:rPr>
              <a:t>Skelton-Wilson et al., 2021; Substance Abuse and Mental Health Services Administration, 2023; </a:t>
            </a:r>
            <a:r>
              <a:rPr lang="en-US" b="0" dirty="0">
                <a:latin typeface="Arial" panose="020B0604020202020204" pitchFamily="34" charset="0"/>
                <a:cs typeface="Arial" panose="020B0604020202020204" pitchFamily="34" charset="0"/>
              </a:rPr>
              <a:t>National Center on Substance Abuse and Child Welfare, 2019</a:t>
            </a:r>
            <a:r>
              <a:rPr lang="en-US" dirty="0">
                <a:latin typeface="Arial" panose="020B060402020202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pPr marL="0" marR="0" lvl="0" indent="0">
              <a:lnSpc>
                <a:spcPct val="107000"/>
              </a:lnSpc>
              <a:spcBef>
                <a:spcPts val="0"/>
              </a:spcBef>
              <a:buFont typeface="Arial" panose="020B0604020202020204" pitchFamily="34" charset="0"/>
              <a:buNone/>
              <a:tabLst>
                <a:tab pos="457200" algn="l"/>
              </a:tabLst>
            </a:pPr>
            <a:r>
              <a:rPr lang="en-US" u="none" dirty="0">
                <a:effectLst/>
                <a:latin typeface="Arial" panose="020B0604020202020204" pitchFamily="34" charset="0"/>
                <a:ea typeface="Calibri" panose="020F0502020204030204" pitchFamily="34" charset="0"/>
                <a:cs typeface="Arial" panose="020B0604020202020204" pitchFamily="34" charset="0"/>
              </a:rPr>
              <a:t>Skelton-Wilson, S., Sandoval-Lunn, M., Zhang, X., Stern, F., &amp; Kendall, J. (2021). </a:t>
            </a:r>
            <a:r>
              <a:rPr lang="en-US" i="1" u="none" dirty="0">
                <a:effectLst/>
                <a:latin typeface="Arial" panose="020B0604020202020204" pitchFamily="34" charset="0"/>
                <a:ea typeface="Calibri" panose="020F0502020204030204" pitchFamily="34" charset="0"/>
                <a:cs typeface="Arial" panose="020B0604020202020204" pitchFamily="34" charset="0"/>
              </a:rPr>
              <a:t>Methods and emerging strategies to engage people with lived experience: Improving federal research, policy, and practice.</a:t>
            </a:r>
            <a:r>
              <a:rPr lang="en-US" u="none" dirty="0">
                <a:effectLst/>
                <a:latin typeface="Arial" panose="020B0604020202020204" pitchFamily="34" charset="0"/>
                <a:ea typeface="Calibri" panose="020F0502020204030204" pitchFamily="34" charset="0"/>
                <a:cs typeface="Arial" panose="020B0604020202020204" pitchFamily="34" charset="0"/>
              </a:rPr>
              <a:t> Office of the Secretary for Planning and Evaluation, U.S. Department of Health and Human Services, ICF. </a:t>
            </a:r>
            <a:r>
              <a:rPr lang="en-US" u="none" dirty="0">
                <a:solidFill>
                  <a:srgbClr val="008080"/>
                </a:solidFill>
                <a:effectLst/>
                <a:latin typeface="Arial" panose="020B0604020202020204" pitchFamily="34" charset="0"/>
                <a:ea typeface="Calibri" panose="020F0502020204030204" pitchFamily="34" charset="0"/>
                <a:cs typeface="Arial" panose="020B0604020202020204" pitchFamily="34" charset="0"/>
                <a:hlinkClick r:id="rId4"/>
              </a:rPr>
              <a:t>https://aspe.hhs.gov/sites/default/files/documents/47f62cae96710d1fa13b0f590f2d1b03/lived-experience-brief.pdf</a:t>
            </a:r>
            <a:r>
              <a:rPr lang="en-US" u="none" dirty="0">
                <a:solidFill>
                  <a:srgbClr val="00808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nSpc>
                <a:spcPct val="107000"/>
              </a:lnSpc>
              <a:spcBef>
                <a:spcPts val="0"/>
              </a:spcBef>
              <a:buFont typeface="Arial" panose="020B0604020202020204" pitchFamily="34" charset="0"/>
              <a:buNone/>
              <a:tabLst>
                <a:tab pos="457200" algn="l"/>
              </a:tabLst>
            </a:pPr>
            <a:endParaRPr lang="en-US" u="none" dirty="0">
              <a:solidFill>
                <a:srgbClr val="00808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dirty="0">
                <a:latin typeface="Arial" panose="020B0604020202020204" pitchFamily="34" charset="0"/>
                <a:cs typeface="Arial" panose="020B0604020202020204" pitchFamily="34" charset="0"/>
              </a:rPr>
              <a:t>Substance Abuse and Mental Health Services Administration. (2023). </a:t>
            </a:r>
            <a:r>
              <a:rPr lang="en-US" i="1" dirty="0">
                <a:latin typeface="Arial" panose="020B0604020202020204" pitchFamily="34" charset="0"/>
                <a:cs typeface="Arial" panose="020B0604020202020204" pitchFamily="34" charset="0"/>
              </a:rPr>
              <a:t>Peer support workers for those in recovery. </a:t>
            </a:r>
            <a:r>
              <a:rPr lang="en-US" b="0" i="0" dirty="0">
                <a:solidFill>
                  <a:srgbClr val="000000"/>
                </a:solidFill>
                <a:effectLst/>
                <a:latin typeface="Arial" panose="020B0604020202020204" pitchFamily="34" charset="0"/>
                <a:cs typeface="Arial" panose="020B0604020202020204" pitchFamily="34" charset="0"/>
              </a:rPr>
              <a:t>U.S. Department of Health and Human Services</a:t>
            </a:r>
            <a:r>
              <a:rPr lang="en-US" b="0" i="0" u="none" dirty="0">
                <a:solidFill>
                  <a:srgbClr val="008080"/>
                </a:solidFill>
                <a:effectLst/>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5"/>
              </a:rPr>
              <a:t>https://www.samhsa.gov/brss-tacs/recovery-support-tools/peers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(2019). </a:t>
            </a:r>
            <a:r>
              <a:rPr lang="en-US" b="0" i="1" u="none" strike="noStrike" dirty="0">
                <a:solidFill>
                  <a:srgbClr val="000000"/>
                </a:solidFill>
                <a:effectLst/>
                <a:latin typeface="Arial" panose="020B0604020202020204" pitchFamily="34" charset="0"/>
                <a:cs typeface="Arial" panose="020B0604020202020204" pitchFamily="34" charset="0"/>
              </a:rPr>
              <a:t>The use of peers and recovery specialists in child welfare settings.</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b="0" i="1"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6"/>
              </a:rPr>
              <a:t>https://ncsacw.acf.hhs.gov/files/peer19_brief.pdf</a:t>
            </a:r>
            <a:r>
              <a:rPr lang="en-US" b="0" i="0" u="none" strike="noStrike" dirty="0">
                <a:solidFill>
                  <a:srgbClr val="333333"/>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14</a:t>
            </a:fld>
            <a:endParaRPr lang="en-US"/>
          </a:p>
        </p:txBody>
      </p:sp>
    </p:spTree>
    <p:extLst>
      <p:ext uri="{BB962C8B-B14F-4D97-AF65-F5344CB8AC3E}">
        <p14:creationId xmlns:p14="http://schemas.microsoft.com/office/powerpoint/2010/main" val="1552818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C2C34-F714-AE1A-B96E-9288337FB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564E6-4035-8375-C20B-870377922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7EA31-9380-1542-A35D-E74E94D94C2B}"/>
              </a:ext>
            </a:extLst>
          </p:cNvPr>
          <p:cNvSpPr>
            <a:spLocks noGrp="1"/>
          </p:cNvSpPr>
          <p:nvPr>
            <p:ph type="body" idx="1"/>
          </p:nvPr>
        </p:nvSpPr>
        <p:spPr/>
        <p:txBody>
          <a:bodyPr/>
          <a:lstStyle/>
          <a:p>
            <a:r>
              <a:rPr lang="en-US" sz="1200" b="0" kern="1200" dirty="0">
                <a:solidFill>
                  <a:schemeClr val="tx1"/>
                </a:solidFill>
                <a:effectLst/>
                <a:latin typeface="Arial" panose="020B0604020202020204" pitchFamily="34" charset="0"/>
                <a:cs typeface="Arial" panose="020B0604020202020204" pitchFamily="34" charset="0"/>
              </a:rPr>
              <a:t>Facilitator Script:</a:t>
            </a:r>
          </a:p>
          <a:p>
            <a:endParaRPr lang="en-US" sz="1200" b="1"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While there once was a clear distinction in terms of roles and responsibilities between peer and recovery specialist models, it has lessened in recent years. The models are described separately here, but it is important to note that many of the roles and responsibilities in child welfare settings may overlap between these two models.</a:t>
            </a:r>
          </a:p>
          <a:p>
            <a:endParaRPr lang="en-US" sz="1200" b="1" kern="1200" cap="all" dirty="0">
              <a:solidFill>
                <a:schemeClr val="tx1"/>
              </a:solidFill>
              <a:effectLst/>
              <a:latin typeface="Arial" panose="020B0604020202020204" pitchFamily="34" charset="0"/>
              <a:cs typeface="Arial" panose="020B0604020202020204" pitchFamily="34" charset="0"/>
            </a:endParaRPr>
          </a:p>
          <a:p>
            <a:r>
              <a:rPr lang="en-US" sz="1200" b="1" kern="1200" cap="all" dirty="0">
                <a:solidFill>
                  <a:schemeClr val="tx1"/>
                </a:solidFill>
                <a:effectLst/>
                <a:latin typeface="Arial" panose="020B0604020202020204" pitchFamily="34" charset="0"/>
                <a:cs typeface="Arial" panose="020B0604020202020204" pitchFamily="34" charset="0"/>
              </a:rPr>
              <a:t>Peers</a:t>
            </a:r>
          </a:p>
          <a:p>
            <a:r>
              <a:rPr lang="en-US" sz="1200" kern="1200" dirty="0">
                <a:solidFill>
                  <a:schemeClr val="tx1"/>
                </a:solidFill>
                <a:effectLst/>
                <a:latin typeface="Arial" panose="020B0604020202020204" pitchFamily="34" charset="0"/>
                <a:cs typeface="Arial" panose="020B0604020202020204" pitchFamily="34" charset="0"/>
              </a:rPr>
              <a:t>Peers understand substance use disorders and the recovery process based on their own experiential knowledge and lived expertise. Parents are often more comfortable speaking candidly with peers as a result of these shared commonalities leading to higher levels of initial rapport and trust that then translates to increased service engagement and treatment retention.</a:t>
            </a:r>
          </a:p>
          <a:p>
            <a:endParaRPr lang="en-US" sz="1200" b="1" kern="1200" cap="all" dirty="0">
              <a:solidFill>
                <a:schemeClr val="tx1"/>
              </a:solidFill>
              <a:effectLst/>
              <a:latin typeface="Arial" panose="020B0604020202020204" pitchFamily="34" charset="0"/>
              <a:cs typeface="Arial" panose="020B0604020202020204" pitchFamily="34" charset="0"/>
            </a:endParaRPr>
          </a:p>
          <a:p>
            <a:r>
              <a:rPr lang="en-US" sz="1200" b="1" kern="1200" cap="all" dirty="0">
                <a:solidFill>
                  <a:schemeClr val="tx1"/>
                </a:solidFill>
                <a:effectLst/>
                <a:latin typeface="Arial" panose="020B0604020202020204" pitchFamily="34" charset="0"/>
                <a:cs typeface="Arial" panose="020B0604020202020204" pitchFamily="34" charset="0"/>
              </a:rPr>
              <a:t>Recovery Specialists</a:t>
            </a:r>
          </a:p>
          <a:p>
            <a:r>
              <a:rPr lang="en-US" sz="1200" kern="1200" dirty="0">
                <a:solidFill>
                  <a:schemeClr val="tx1"/>
                </a:solidFill>
                <a:effectLst/>
                <a:latin typeface="Arial" panose="020B0604020202020204" pitchFamily="34" charset="0"/>
                <a:cs typeface="Arial" panose="020B0604020202020204" pitchFamily="34" charset="0"/>
              </a:rPr>
              <a:t>Recovery specialists, also sometimes referred to as substance abuse specialists and recovery coaches, are peers with training and advanced certification in substance use disorder treatment and recovery; and are often co-located in child welfare offices or dependency courts through agency partnerships. Their services often include on-site substance use disorder consultation, assessments, drug testing, and case management services to improve parents’ access to, and engagement in, substance use treatment. Their role may also consist of liaising or brokering relationships between child welfare, treatment providers, the courts, and other family-serving entities. </a:t>
            </a:r>
          </a:p>
          <a:p>
            <a:endParaRPr lang="en-US" sz="1200" kern="1200" dirty="0">
              <a:solidFill>
                <a:schemeClr val="tx1"/>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Peer Support Specialist Programs for Families Affected by Substance Use and Involved with Child Welfare Services: A Four-Module Implementation Toolkit</a:t>
            </a:r>
            <a:r>
              <a:rPr lang="en-US" kern="100" dirty="0">
                <a:effectLst/>
                <a:latin typeface="Arial" panose="020B0604020202020204" pitchFamily="34" charset="0"/>
                <a:ea typeface="Aptos" panose="020B0004020202020204" pitchFamily="34" charset="0"/>
                <a:cs typeface="Arial" panose="020B0604020202020204" pitchFamily="34" charset="0"/>
              </a:rPr>
              <a:t> (2024)</a:t>
            </a:r>
          </a:p>
          <a:p>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sz="1200" kern="1200" dirty="0">
              <a:solidFill>
                <a:schemeClr val="tx1"/>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3A32480-85DC-2B97-7BD6-F0F7B7BFC3C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35A2B-E036-488D-B5AE-17E516CFB4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289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0461-5BD8-75F7-2AD7-2C99F62FD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F362-399A-A200-E0E0-1FCDE5553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51B8C-17D4-698D-671B-E98DF94B0672}"/>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Let’s now zero in on the effectiveness and timeliness of peer recovery support models in child welfare. This information highlights key lessons from a randomized control trial from Cook County, Illinois’ Alcohol and Other Drug, or AOD, Waiver Demonstration project which included 3440 families. </a:t>
            </a:r>
            <a:r>
              <a:rPr lang="en-US" b="0" dirty="0">
                <a:latin typeface="Arial" panose="020B0604020202020204" pitchFamily="34" charset="0"/>
                <a:cs typeface="Arial" panose="020B0604020202020204" pitchFamily="34" charset="0"/>
              </a:rPr>
              <a:t>One of the program’s primary goals is to reduce the amount of time children spend in out-of-home care related to parental substance use. The program places a major emphasis on early identification for SUD assessment and treatment services paired with recovery support. In this model, recovery coaches serve as intensive and specialized case managers who aim to increase engagement in SUD treatment services and improve reunification and other safety and permanency outcomes. Their role uniquely positions them to reduce barriers, enhance motivation, re-engage parents in treatment and related services while working collaboratively with child welfare workers, treatment agencies, and the courts—resulting in early access to treatment, improved engagement and retention, reduced stays in out-of-home care—amounting to a total savings of over $10 million to the state.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8080"/>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(Ryan et al., 2017)</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Ryan, J. P., Perron, B. E., Moore, A., Victor, B. G., &amp; Park, K. (2017). Timing matters: A randomized control trial of recovery coaches in foster care.</a:t>
            </a:r>
            <a:r>
              <a:rPr lang="en-US" i="1" dirty="0">
                <a:latin typeface="Arial" panose="020B0604020202020204" pitchFamily="34" charset="0"/>
                <a:cs typeface="Arial" panose="020B0604020202020204" pitchFamily="34" charset="0"/>
              </a:rPr>
              <a:t> Journal of Substance Abuse Treatment, 77, 1</a:t>
            </a:r>
            <a:r>
              <a:rPr lang="en-US" dirty="0">
                <a:latin typeface="Arial" panose="020B0604020202020204" pitchFamily="34" charset="0"/>
                <a:cs typeface="Arial" panose="020B0604020202020204" pitchFamily="34" charset="0"/>
              </a:rPr>
              <a:t>78–184. </a:t>
            </a:r>
            <a:r>
              <a:rPr lang="en-US" dirty="0">
                <a:latin typeface="Arial" panose="020B0604020202020204" pitchFamily="34" charset="0"/>
                <a:cs typeface="Arial" panose="020B0604020202020204" pitchFamily="34" charset="0"/>
                <a:hlinkClick r:id="rId3"/>
              </a:rPr>
              <a:t>https://doi.org/10.1016/j.jsat.2017.02.006</a:t>
            </a:r>
            <a:endParaRPr lang="en-US" dirty="0">
              <a:latin typeface="Arial" panose="020B0604020202020204" pitchFamily="34" charset="0"/>
              <a:cs typeface="Arial" panose="020B0604020202020204" pitchFamily="34" charset="0"/>
            </a:endParaRPr>
          </a:p>
          <a:p>
            <a:pPr marL="0" marR="0">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28C22AA-DFB4-CFB1-27C0-733CEDDF8330}"/>
              </a:ext>
            </a:extLst>
          </p:cNvPr>
          <p:cNvSpPr>
            <a:spLocks noGrp="1"/>
          </p:cNvSpPr>
          <p:nvPr>
            <p:ph type="sldNum" sz="quarter" idx="5"/>
          </p:nvPr>
        </p:nvSpPr>
        <p:spPr/>
        <p:txBody>
          <a:bodyPr/>
          <a:lstStyle/>
          <a:p>
            <a:fld id="{13C76930-8B51-7E46-B626-25E9D8E8494C}" type="slidenum">
              <a:rPr lang="en-US" smtClean="0"/>
              <a:t>16</a:t>
            </a:fld>
            <a:endParaRPr lang="en-US"/>
          </a:p>
        </p:txBody>
      </p:sp>
    </p:spTree>
    <p:extLst>
      <p:ext uri="{BB962C8B-B14F-4D97-AF65-F5344CB8AC3E}">
        <p14:creationId xmlns:p14="http://schemas.microsoft.com/office/powerpoint/2010/main" val="3405986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175EE-7864-F558-B7B0-5D4FDDDD2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31EDD-B4FE-E8ED-93AA-165397DFA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63E39-3DBF-A8F2-4C53-C15D1342CE42}"/>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Use of peer recovery support in child welfare will be slightly different than in substance use disorder and mental health treatment settings. In child welfare, peer recovery support is designed to work with the identified parent as well as the entire family unit, which includes support to caregivers and extended family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Their work is also through the lens of both child safety and parental recovery. This includes introducing new skills for parenting while in active recovery and reinforcing family safety plans; supporting early recovery through engagement in treatment, self-help, or recovery support meetings, and helping parents identify and respond to concerning behaviors or signs of potential return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Peer recovery support also facilitates linkage to aftercare services for sustained family stability and self-sufficiency well beyond the formal child welfare intervention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BC6A3BD3-7B54-E009-EAB6-20142EE417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597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25860-6823-8E9D-2517-3D281F107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70D41-6065-15EB-9F05-FD455C4AA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D6D3D-9A65-F356-BE3E-10E9AC285AF6}"/>
              </a:ext>
            </a:extLst>
          </p:cNvPr>
          <p:cNvSpPr>
            <a:spLocks noGrp="1"/>
          </p:cNvSpPr>
          <p:nvPr>
            <p:ph type="body" idx="1"/>
          </p:nvPr>
        </p:nvSpPr>
        <p:spPr/>
        <p:txBody>
          <a:bodyPr/>
          <a:lstStyle/>
          <a:p>
            <a:r>
              <a:rPr lang="en-US" b="0" i="0">
                <a:solidFill>
                  <a:srgbClr val="000000"/>
                </a:solidFill>
                <a:effectLst/>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It’s important for us to understand the unique set of qualities peer recovery support brings to the table in child welfare settings. </a:t>
            </a:r>
          </a:p>
          <a:p>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Because of personal history, peer recovery support can often relate to parents in a way that the child welfare worker cannot. This speaks to the special rapport that is built with families based on their shared lived experiences. In time, parents recognize, respect, and trust the peer’s perspective allowing for greater accountability and the ability to say difficult things with credibility. Peers also have an awareness and ability to recognize signs that others may miss related to a parent’s recovery and can share and educate the family and team. Their presence in child welfare also plays a key role in re-engaging ambivalent or withdrawn parents (a common reality when addressing parental substance use) thereby supporting ongoing progress toward their case plan goals and objectives.</a:t>
            </a:r>
          </a:p>
          <a:p>
            <a:endParaRPr lang="en-US">
              <a:solidFill>
                <a:prstClr val="black"/>
              </a:solidFill>
              <a:latin typeface="Arial" panose="020B060402020202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The Use of Peers and Recovery Specialists in Child Welfare Settings</a:t>
            </a:r>
            <a:r>
              <a:rPr lang="en-US" kern="100">
                <a:effectLst/>
                <a:latin typeface="Arial" panose="020B0604020202020204" pitchFamily="34" charset="0"/>
                <a:ea typeface="Calibri" panose="020F0502020204030204" pitchFamily="34" charset="0"/>
                <a:cs typeface="Arial" panose="020B0604020202020204" pitchFamily="34" charset="0"/>
              </a:rPr>
              <a:t>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Slide Citations: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Script Citations: </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N/A</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FCC26E4A-C1A9-2934-D298-3B9C9E7487C9}"/>
              </a:ext>
            </a:extLst>
          </p:cNvPr>
          <p:cNvSpPr>
            <a:spLocks noGrp="1"/>
          </p:cNvSpPr>
          <p:nvPr>
            <p:ph type="sldNum" sz="quarter" idx="5"/>
          </p:nvPr>
        </p:nvSpPr>
        <p:spPr/>
        <p:txBody>
          <a:bodyPr/>
          <a:lstStyle/>
          <a:p>
            <a:fld id="{BB4B4F75-DB7D-4FAF-B00C-4D08F096DC88}" type="slidenum">
              <a:rPr lang="en-US" smtClean="0"/>
              <a:t>18</a:t>
            </a:fld>
            <a:endParaRPr lang="en-US"/>
          </a:p>
        </p:txBody>
      </p:sp>
    </p:spTree>
    <p:extLst>
      <p:ext uri="{BB962C8B-B14F-4D97-AF65-F5344CB8AC3E}">
        <p14:creationId xmlns:p14="http://schemas.microsoft.com/office/powerpoint/2010/main" val="1912985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7AAE5-B651-3A61-DDF9-F52776404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ED1B4-63B4-B252-E1E7-AB86A4F2C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8078A-9685-B6D0-F090-66AA2A195B9A}"/>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take the next 10 minutes in our small groups to discuss the following two questions: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b="1" dirty="0">
                <a:latin typeface="Arial" panose="020B0604020202020204" pitchFamily="34" charset="0"/>
                <a:cs typeface="Arial" panose="020B0604020202020204" pitchFamily="34" charset="0"/>
              </a:rPr>
              <a:t>In what ways can you envision peer recovery support helping with family engagement in your county? Or how has peer recovery support helped with family engagement in your county?</a:t>
            </a:r>
          </a:p>
          <a:p>
            <a:pPr marL="228600" indent="-228600">
              <a:buFont typeface="Arial" panose="020B0604020202020204" pitchFamily="34" charset="0"/>
              <a:buChar char="•"/>
            </a:pPr>
            <a:r>
              <a:rPr lang="en-US" b="1" dirty="0">
                <a:latin typeface="Arial" panose="020B0604020202020204" pitchFamily="34" charset="0"/>
                <a:cs typeface="Arial" panose="020B0604020202020204" pitchFamily="34" charset="0"/>
              </a:rPr>
              <a:t>What worries or concerns would you have with this level of partnership in child welfare? Or are there any key lessons or takeaways from integrating peer recovery support services in your county that you can share with your peers?</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After 10 minutes bring the learners back for a large group debrief—asking for volunteers to share about their small group discussions. </a:t>
            </a:r>
          </a:p>
          <a:p>
            <a:r>
              <a:rPr lang="en-US" dirty="0">
                <a:latin typeface="Arial" panose="020B0604020202020204" pitchFamily="34" charset="0"/>
                <a:cs typeface="Arial" panose="020B0604020202020204" pitchFamily="34" charset="0"/>
              </a:rPr>
              <a:t>_______________________________________________________________</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Proceed with the discussion in a large group setting.</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F60F99-917D-752F-FEC2-B8BB2CBD13ED}"/>
              </a:ext>
            </a:extLst>
          </p:cNvPr>
          <p:cNvSpPr>
            <a:spLocks noGrp="1"/>
          </p:cNvSpPr>
          <p:nvPr>
            <p:ph type="sldNum" sz="quarter" idx="5"/>
          </p:nvPr>
        </p:nvSpPr>
        <p:spPr/>
        <p:txBody>
          <a:bodyPr/>
          <a:lstStyle/>
          <a:p>
            <a:pPr>
              <a:defRPr/>
            </a:pPr>
            <a:fld id="{E9AA6ACD-CDDF-45BC-960F-EFD5DE7BA707}" type="slidenum">
              <a:rPr lang="en-US" altLang="en-US" smtClean="0"/>
              <a:pPr>
                <a:defRPr/>
              </a:pPr>
              <a:t>19</a:t>
            </a:fld>
            <a:endParaRPr lang="en-US" altLang="en-US"/>
          </a:p>
        </p:txBody>
      </p:sp>
    </p:spTree>
    <p:extLst>
      <p:ext uri="{BB962C8B-B14F-4D97-AF65-F5344CB8AC3E}">
        <p14:creationId xmlns:p14="http://schemas.microsoft.com/office/powerpoint/2010/main" val="26989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kern="1200" dirty="0">
                <a:solidFill>
                  <a:srgbClr val="000000"/>
                </a:solidFill>
                <a:effectLst/>
                <a:latin typeface="Arial" panose="020B0604020202020204" pitchFamily="34" charset="0"/>
                <a:ea typeface="Arial" panose="020B0604020202020204" pitchFamily="34" charset="0"/>
              </a:rPr>
              <a:t>Facilitator Script:</a:t>
            </a:r>
          </a:p>
          <a:p>
            <a:pPr marL="0" marR="0" lvl="0" indent="0" algn="l" defTabSz="914400" rtl="0" eaLnBrk="1" fontAlgn="auto" latinLnBrk="0" hangingPunct="1">
              <a:lnSpc>
                <a:spcPct val="100000"/>
              </a:lnSpc>
              <a:buClrTx/>
              <a:buSzTx/>
              <a:buFontTx/>
              <a:buNone/>
              <a:tabLst/>
              <a:defRPr/>
            </a:pP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buClrTx/>
              <a:buSzTx/>
              <a:buFontTx/>
              <a:buNone/>
              <a:tabLst/>
              <a:defRPr/>
            </a:pPr>
            <a:r>
              <a:rPr lang="en-US" sz="1800" b="0" i="0" dirty="0">
                <a:effectLst/>
                <a:latin typeface="Arial" panose="020B0604020202020204" pitchFamily="34" charset="0"/>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p>
          <a:p>
            <a:pPr marL="0" marR="0" lvl="0" indent="0" algn="l" defTabSz="914400" rtl="0" eaLnBrk="1" fontAlgn="auto" latinLnBrk="0" hangingPunct="1">
              <a:lnSpc>
                <a:spcPct val="100000"/>
              </a:lnSpc>
              <a:buClrTx/>
              <a:buSzTx/>
              <a:buFontTx/>
              <a:buNone/>
              <a:tabLst/>
              <a:defRPr/>
            </a:pPr>
            <a:endParaRPr lang="en-US" sz="1800" b="0" i="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6E3C3-4D96-9418-5673-F03DB2B54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8813A-8C24-7029-0C95-109027A87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C22CA-C201-740C-3A74-F57DED57D8B5}"/>
              </a:ext>
            </a:extLst>
          </p:cNvPr>
          <p:cNvSpPr>
            <a:spLocks noGrp="1"/>
          </p:cNvSpPr>
          <p:nvPr>
            <p:ph type="body" idx="1"/>
          </p:nvPr>
        </p:nvSpPr>
        <p:spPr/>
        <p:txBody>
          <a:bodyPr/>
          <a:lstStyle/>
          <a:p>
            <a:r>
              <a:rPr lang="en-US" i="1" dirty="0">
                <a:latin typeface="Arial" panose="020B0604020202020204" pitchFamily="34" charset="0"/>
                <a:cs typeface="Arial" panose="020B0604020202020204" pitchFamily="34" charset="0"/>
              </a:rPr>
              <a:t>Facilitator Notes:</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In-person training: ask learners to identify a scriber for their small group discussion to support readiness for large group debrief. After [x] minutes, bring the learners back for a large group debrief asking for volunteers to share highlights or key takeaways from their table discussions.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Virtual training: proceed with facilitating a large group discussion. </a:t>
            </a:r>
          </a:p>
        </p:txBody>
      </p:sp>
      <p:sp>
        <p:nvSpPr>
          <p:cNvPr id="4" name="Slide Number Placeholder 3">
            <a:extLst>
              <a:ext uri="{FF2B5EF4-FFF2-40B4-BE49-F238E27FC236}">
                <a16:creationId xmlns:a16="http://schemas.microsoft.com/office/drawing/2014/main" id="{6B963FCE-7521-F417-ADF0-AC8B5E3391FC}"/>
              </a:ext>
            </a:extLst>
          </p:cNvPr>
          <p:cNvSpPr>
            <a:spLocks noGrp="1"/>
          </p:cNvSpPr>
          <p:nvPr>
            <p:ph type="sldNum" sz="quarter" idx="5"/>
          </p:nvPr>
        </p:nvSpPr>
        <p:spPr/>
        <p:txBody>
          <a:bodyPr/>
          <a:lstStyle/>
          <a:p>
            <a:pPr>
              <a:defRPr/>
            </a:pPr>
            <a:fld id="{E9AA6ACD-CDDF-45BC-960F-EFD5DE7BA707}" type="slidenum">
              <a:rPr lang="en-US" altLang="en-US" smtClean="0"/>
              <a:pPr>
                <a:defRPr/>
              </a:pPr>
              <a:t>20</a:t>
            </a:fld>
            <a:endParaRPr lang="en-US" altLang="en-US"/>
          </a:p>
        </p:txBody>
      </p:sp>
    </p:spTree>
    <p:extLst>
      <p:ext uri="{BB962C8B-B14F-4D97-AF65-F5344CB8AC3E}">
        <p14:creationId xmlns:p14="http://schemas.microsoft.com/office/powerpoint/2010/main" val="2646153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9BACE-C8AE-E181-C545-214CF660A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08E7C-DB19-0E27-223E-AC0F0AE98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33BD0-11EB-CFC4-3E37-A87A0D12BDBE}"/>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now move our discussion to skills and techniques for building rapport and engaging families…</a:t>
            </a:r>
          </a:p>
        </p:txBody>
      </p:sp>
      <p:sp>
        <p:nvSpPr>
          <p:cNvPr id="4" name="Slide Number Placeholder 3">
            <a:extLst>
              <a:ext uri="{FF2B5EF4-FFF2-40B4-BE49-F238E27FC236}">
                <a16:creationId xmlns:a16="http://schemas.microsoft.com/office/drawing/2014/main" id="{4E7E08BC-537C-6C9C-F9E2-9BF0478D75A7}"/>
              </a:ext>
            </a:extLst>
          </p:cNvPr>
          <p:cNvSpPr>
            <a:spLocks noGrp="1"/>
          </p:cNvSpPr>
          <p:nvPr>
            <p:ph type="sldNum" sz="quarter" idx="5"/>
          </p:nvPr>
        </p:nvSpPr>
        <p:spPr/>
        <p:txBody>
          <a:bodyPr/>
          <a:lstStyle/>
          <a:p>
            <a:fld id="{13C76930-8B51-7E46-B626-25E9D8E8494C}" type="slidenum">
              <a:rPr lang="en-US" smtClean="0"/>
              <a:t>21</a:t>
            </a:fld>
            <a:endParaRPr lang="en-US"/>
          </a:p>
        </p:txBody>
      </p:sp>
    </p:spTree>
    <p:extLst>
      <p:ext uri="{BB962C8B-B14F-4D97-AF65-F5344CB8AC3E}">
        <p14:creationId xmlns:p14="http://schemas.microsoft.com/office/powerpoint/2010/main" val="2245335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2F19-EC90-8817-8B96-AC9F55FF6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053DD-EB9D-B8D8-A03C-BD9931E8D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1AFC2-39CF-3013-84AF-2B2ED63B85B2}"/>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 are well versed in peer recovery support services and what doesn’t bode well in consumer-provider relations or interactions, let’s talk more about what does work. Here are some helpful techniques for building rapport with families involved with child welfare:</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Expressing </a:t>
            </a:r>
            <a:r>
              <a:rPr lang="en-US" u="sng" dirty="0">
                <a:effectLst/>
                <a:latin typeface="Arial" panose="020B0604020202020204" pitchFamily="34" charset="0"/>
                <a:ea typeface="Calibri" panose="020F0502020204030204" pitchFamily="34" charset="0"/>
                <a:cs typeface="Arial" panose="020B0604020202020204" pitchFamily="34" charset="0"/>
              </a:rPr>
              <a:t>empathy</a:t>
            </a:r>
            <a:r>
              <a:rPr lang="en-US" dirty="0">
                <a:effectLst/>
                <a:latin typeface="Arial" panose="020B0604020202020204" pitchFamily="34" charset="0"/>
                <a:ea typeface="Calibri" panose="020F0502020204030204" pitchFamily="34" charset="0"/>
                <a:cs typeface="Arial" panose="020B0604020202020204" pitchFamily="34" charset="0"/>
              </a:rPr>
              <a:t> helps families feel understood. While it is not a show of agreement, it does demonstrate that their point of view is heard and seen; helping to build trust and openness in the partnership. </a:t>
            </a:r>
          </a:p>
          <a:p>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effectLst/>
                <a:latin typeface="Arial" panose="020B0604020202020204" pitchFamily="34" charset="0"/>
                <a:ea typeface="Calibri" panose="020F0502020204030204" pitchFamily="34" charset="0"/>
                <a:cs typeface="Arial" panose="020B0604020202020204" pitchFamily="34" charset="0"/>
              </a:rPr>
              <a:t>Mirroring </a:t>
            </a:r>
            <a:r>
              <a:rPr lang="en-US" dirty="0">
                <a:effectLst/>
                <a:latin typeface="Arial" panose="020B0604020202020204" pitchFamily="34" charset="0"/>
                <a:ea typeface="Calibri" panose="020F0502020204030204" pitchFamily="34" charset="0"/>
                <a:cs typeface="Arial" panose="020B0604020202020204" pitchFamily="34" charset="0"/>
              </a:rPr>
              <a:t>is an effective strategy for relating to and building rapport with families. It involves listening and taking note of specific words or phrases used by families to describe their current situation and incorporate them into the language we use when talking and reflecting with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effectLst/>
                <a:latin typeface="Arial" panose="020B0604020202020204" pitchFamily="34" charset="0"/>
                <a:ea typeface="Calibri" panose="020F0502020204030204" pitchFamily="34" charset="0"/>
                <a:cs typeface="Arial" panose="020B0604020202020204" pitchFamily="34" charset="0"/>
              </a:rPr>
              <a:t>Reframing</a:t>
            </a:r>
            <a:r>
              <a:rPr lang="en-US" dirty="0">
                <a:effectLst/>
                <a:latin typeface="Arial" panose="020B0604020202020204" pitchFamily="34" charset="0"/>
                <a:ea typeface="Calibri" panose="020F0502020204030204" pitchFamily="34" charset="0"/>
                <a:cs typeface="Arial" panose="020B0604020202020204" pitchFamily="34" charset="0"/>
              </a:rPr>
              <a:t> is a cognitive restructuring technique that helps change a parent or family’s perception of a problem or event. In child welfare, we often use reframing to help families shift their perspective for system involvement—from a crisis to an opportunity for growth and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As we’ve discussed in previous modules, families that come to the attention of child welfare are often overwhelmed with a variety of stressors and system involvement can add to this greatly. </a:t>
            </a:r>
            <a:r>
              <a:rPr lang="en-US" u="sng" dirty="0">
                <a:effectLst/>
                <a:latin typeface="Arial" panose="020B0604020202020204" pitchFamily="34" charset="0"/>
                <a:ea typeface="Calibri" panose="020F0502020204030204" pitchFamily="34" charset="0"/>
                <a:cs typeface="Arial" panose="020B0604020202020204" pitchFamily="34" charset="0"/>
              </a:rPr>
              <a:t>Partializing</a:t>
            </a:r>
            <a:r>
              <a:rPr lang="en-US" dirty="0">
                <a:effectLst/>
                <a:latin typeface="Arial" panose="020B0604020202020204" pitchFamily="34" charset="0"/>
                <a:ea typeface="Calibri" panose="020F0502020204030204" pitchFamily="34" charset="0"/>
                <a:cs typeface="Arial" panose="020B0604020202020204" pitchFamily="34" charset="0"/>
              </a:rPr>
              <a:t> is helping families to identify areas of change or improvement needed and then developing a case plan that is achievable and manageable. Assisting families in this process and celebrating their achievements (big or small) provides the family with a sense of accomplishment and reinforces that you care. </a:t>
            </a:r>
          </a:p>
          <a:p>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Families are resilient and sometimes need our help in recognizing their strengths and protective capacities. Use of skilled questioning to elicit what is already working for families and building off those strengths capture the art of </a:t>
            </a:r>
            <a:r>
              <a:rPr lang="en-US" u="sng" dirty="0">
                <a:effectLst/>
                <a:latin typeface="Arial" panose="020B0604020202020204" pitchFamily="34" charset="0"/>
                <a:ea typeface="Calibri" panose="020F0502020204030204" pitchFamily="34" charset="0"/>
                <a:cs typeface="Arial" panose="020B0604020202020204" pitchFamily="34" charset="0"/>
              </a:rPr>
              <a:t>past success inquiries</a:t>
            </a:r>
            <a:r>
              <a:rPr lang="en-US" dirty="0">
                <a:effectLst/>
                <a:latin typeface="Arial" panose="020B0604020202020204" pitchFamily="34" charset="0"/>
                <a:ea typeface="Calibri" panose="020F0502020204030204" pitchFamily="34" charset="0"/>
                <a:cs typeface="Arial" panose="020B0604020202020204" pitchFamily="34" charset="0"/>
              </a:rPr>
              <a:t>. For a parent showing signs of return to use this might include asking, “You’ve shared about past return to use in your recovery process but were able to get back on track with your goals. What worked for you then?”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30713D1-0355-A6D9-A086-2D275414CEE8}"/>
              </a:ext>
            </a:extLst>
          </p:cNvPr>
          <p:cNvSpPr>
            <a:spLocks noGrp="1"/>
          </p:cNvSpPr>
          <p:nvPr>
            <p:ph type="sldNum" sz="quarter" idx="5"/>
          </p:nvPr>
        </p:nvSpPr>
        <p:spPr/>
        <p:txBody>
          <a:bodyPr/>
          <a:lstStyle/>
          <a:p>
            <a:fld id="{13C76930-8B51-7E46-B626-25E9D8E8494C}" type="slidenum">
              <a:rPr lang="en-US" smtClean="0"/>
              <a:t>22</a:t>
            </a:fld>
            <a:endParaRPr lang="en-US"/>
          </a:p>
        </p:txBody>
      </p:sp>
    </p:spTree>
    <p:extLst>
      <p:ext uri="{BB962C8B-B14F-4D97-AF65-F5344CB8AC3E}">
        <p14:creationId xmlns:p14="http://schemas.microsoft.com/office/powerpoint/2010/main" val="3925151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A9364-4C0F-5470-BDBE-6FECABA1A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68E4A8-47D8-6689-7F8C-62C2CF019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2BD6F-65E1-AAA2-C326-7C3844071984}"/>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we’ve added to or refreshed our rapport building skills, let’s also review some additional strategies for successful engagement.</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b="0" u="sng" dirty="0">
                <a:effectLst/>
                <a:latin typeface="Arial" panose="020B0604020202020204" pitchFamily="34" charset="0"/>
                <a:ea typeface="Calibri" panose="020F0502020204030204" pitchFamily="34" charset="0"/>
                <a:cs typeface="Arial" panose="020B0604020202020204" pitchFamily="34" charset="0"/>
              </a:rPr>
              <a:t>Solution-Focused Questions </a:t>
            </a:r>
            <a:r>
              <a:rPr lang="en-US" dirty="0">
                <a:effectLst/>
                <a:latin typeface="Arial" panose="020B0604020202020204" pitchFamily="34" charset="0"/>
                <a:ea typeface="Calibri" panose="020F0502020204030204" pitchFamily="34" charset="0"/>
                <a:cs typeface="Arial" panose="020B0604020202020204" pitchFamily="34" charset="0"/>
              </a:rPr>
              <a:t>are an interviewing strategy designed to focus on and elicit strengths through identifying what has previously worked well to help guide families toward solutions. Types of solution-focused questions include the following:</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dirty="0">
                <a:effectLst/>
                <a:latin typeface="Arial" panose="020B0604020202020204" pitchFamily="34" charset="0"/>
                <a:ea typeface="Calibri" panose="020F0502020204030204" pitchFamily="34" charset="0"/>
                <a:cs typeface="Arial" panose="020B0604020202020204" pitchFamily="34" charset="0"/>
              </a:rPr>
              <a:t>Coping</a:t>
            </a:r>
            <a:r>
              <a:rPr lang="en-US" dirty="0">
                <a:effectLst/>
                <a:latin typeface="Arial" panose="020B0604020202020204" pitchFamily="34" charset="0"/>
                <a:ea typeface="Calibri" panose="020F0502020204030204" pitchFamily="34" charset="0"/>
                <a:cs typeface="Arial" panose="020B0604020202020204" pitchFamily="34" charset="0"/>
              </a:rPr>
              <a:t>: a parent is asked to reflect on how they have managed to cope or handle past difficult or challenging situations.</a:t>
            </a:r>
          </a:p>
          <a:p>
            <a:pPr marL="171450" marR="0" indent="-171450">
              <a:lnSpc>
                <a:spcPct val="107000"/>
              </a:lnSpc>
              <a:spcBef>
                <a:spcPts val="0"/>
              </a:spcBef>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dirty="0">
                <a:effectLst/>
                <a:latin typeface="Arial" panose="020B0604020202020204" pitchFamily="34" charset="0"/>
                <a:ea typeface="Calibri" panose="020F0502020204030204" pitchFamily="34" charset="0"/>
                <a:cs typeface="Arial" panose="020B0604020202020204" pitchFamily="34" charset="0"/>
              </a:rPr>
              <a:t>Exception</a:t>
            </a:r>
            <a:r>
              <a:rPr lang="en-US" dirty="0">
                <a:effectLst/>
                <a:latin typeface="Arial" panose="020B0604020202020204" pitchFamily="34" charset="0"/>
                <a:ea typeface="Calibri" panose="020F0502020204030204" pitchFamily="34" charset="0"/>
                <a:cs typeface="Arial" panose="020B0604020202020204" pitchFamily="34" charset="0"/>
              </a:rPr>
              <a:t>: a parent is asked to identify a time when a specific problem was not happening in their life and what was different then as opposed to now. </a:t>
            </a:r>
          </a:p>
          <a:p>
            <a:pPr marL="171450" marR="0" indent="-171450">
              <a:lnSpc>
                <a:spcPct val="107000"/>
              </a:lnSpc>
              <a:spcBef>
                <a:spcPts val="0"/>
              </a:spcBef>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dirty="0">
                <a:effectLst/>
                <a:latin typeface="Arial" panose="020B0604020202020204" pitchFamily="34" charset="0"/>
                <a:ea typeface="Calibri" panose="020F0502020204030204" pitchFamily="34" charset="0"/>
                <a:cs typeface="Arial" panose="020B0604020202020204" pitchFamily="34" charset="0"/>
              </a:rPr>
              <a:t>Preferred Future</a:t>
            </a:r>
            <a:r>
              <a:rPr lang="en-US" dirty="0">
                <a:effectLst/>
                <a:latin typeface="Arial" panose="020B0604020202020204" pitchFamily="34" charset="0"/>
                <a:ea typeface="Calibri" panose="020F0502020204030204" pitchFamily="34" charset="0"/>
                <a:cs typeface="Arial" panose="020B0604020202020204" pitchFamily="34" charset="0"/>
              </a:rPr>
              <a:t>: a parent is asked to consider what their preferred outcome would be including what their future would look like if the specific problem was no longer an issue. </a:t>
            </a:r>
          </a:p>
          <a:p>
            <a:pPr marL="171450" marR="0" indent="-171450">
              <a:lnSpc>
                <a:spcPct val="107000"/>
              </a:lnSpc>
              <a:spcBef>
                <a:spcPts val="0"/>
              </a:spcBef>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dirty="0">
                <a:effectLst/>
                <a:latin typeface="Arial" panose="020B0604020202020204" pitchFamily="34" charset="0"/>
                <a:ea typeface="Calibri" panose="020F0502020204030204" pitchFamily="34" charset="0"/>
                <a:cs typeface="Arial" panose="020B0604020202020204" pitchFamily="34" charset="0"/>
              </a:rPr>
              <a:t>Position</a:t>
            </a:r>
            <a:r>
              <a:rPr lang="en-US" dirty="0">
                <a:effectLst/>
                <a:latin typeface="Arial" panose="020B0604020202020204" pitchFamily="34" charset="0"/>
                <a:ea typeface="Calibri" panose="020F0502020204030204" pitchFamily="34" charset="0"/>
                <a:cs typeface="Arial" panose="020B0604020202020204" pitchFamily="34" charset="0"/>
              </a:rPr>
              <a:t>: a parent is asked to consider an issue or challenge from the perspective of another family member (e.g., child, partner/spouse).</a:t>
            </a:r>
          </a:p>
          <a:p>
            <a:pPr marL="171450" marR="0" indent="-171450">
              <a:lnSpc>
                <a:spcPct val="107000"/>
              </a:lnSpc>
              <a:spcBef>
                <a:spcPts val="0"/>
              </a:spcBef>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dirty="0">
                <a:effectLst/>
                <a:latin typeface="Arial" panose="020B0604020202020204" pitchFamily="34" charset="0"/>
                <a:ea typeface="Calibri" panose="020F0502020204030204" pitchFamily="34" charset="0"/>
                <a:cs typeface="Arial" panose="020B0604020202020204" pitchFamily="34" charset="0"/>
              </a:rPr>
              <a:t>Scaling</a:t>
            </a:r>
            <a:r>
              <a:rPr lang="en-US" dirty="0">
                <a:effectLst/>
                <a:latin typeface="Arial" panose="020B0604020202020204" pitchFamily="34" charset="0"/>
                <a:ea typeface="Calibri" panose="020F0502020204030204" pitchFamily="34" charset="0"/>
                <a:cs typeface="Arial" panose="020B0604020202020204" pitchFamily="34" charset="0"/>
              </a:rPr>
              <a:t>: a parent is asked to rate their current evaluation of a specific issue or challenge by picking a number on a scale of 1-5 or 1-10 and responses are used to explore what it would take for that evaluation of the specific issue or challenge to improve.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(Northern California Training Academy, 2021)</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pPr>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b="0" i="0" u="none" strike="noStrike" dirty="0">
                <a:solidFill>
                  <a:srgbClr val="000000"/>
                </a:solidFill>
                <a:effectLst/>
                <a:latin typeface="Arial" panose="020B0604020202020204" pitchFamily="34" charset="0"/>
              </a:rPr>
              <a:t>Northern California Training Academy, UC Davis Extension, 2018. (2021). </a:t>
            </a:r>
            <a:r>
              <a:rPr lang="en-US" b="0" i="1" u="none" strike="noStrike" dirty="0">
                <a:solidFill>
                  <a:srgbClr val="000000"/>
                </a:solidFill>
                <a:effectLst/>
                <a:latin typeface="Arial" panose="020B0604020202020204" pitchFamily="34" charset="0"/>
              </a:rPr>
              <a:t>Safety organized practice (SOP) resources</a:t>
            </a:r>
            <a:r>
              <a:rPr lang="en-US" b="0" i="0" u="none" strike="noStrike" dirty="0">
                <a:solidFill>
                  <a:srgbClr val="000000"/>
                </a:solidFill>
                <a:effectLst/>
                <a:latin typeface="Arial" panose="020B0604020202020204" pitchFamily="34" charset="0"/>
              </a:rPr>
              <a:t>. Commons Open Educational Resources (OER). </a:t>
            </a:r>
            <a:r>
              <a:rPr lang="en-US" b="0" i="0" u="sng" strike="noStrike" dirty="0">
                <a:solidFill>
                  <a:srgbClr val="5351AF"/>
                </a:solidFill>
                <a:effectLst/>
                <a:latin typeface="Arial" panose="020B0604020202020204" pitchFamily="34" charset="0"/>
                <a:hlinkClick r:id="rId3"/>
              </a:rPr>
              <a:t>https://www.oercommons.org/authoring/12342-safety-organized-practice-sop-resources</a:t>
            </a:r>
            <a:endParaRPr lang="en-US" i="0" dirty="0">
              <a:latin typeface="Arial" panose="020B0604020202020204" pitchFamily="34" charset="0"/>
              <a:cs typeface="Arial" panose="020B0604020202020204" pitchFamily="34" charset="0"/>
            </a:endParaRPr>
          </a:p>
          <a:p>
            <a:endParaRPr lang="en-US" dirty="0">
              <a:cs typeface="Calibri" panose="020F0502020204030204"/>
            </a:endParaRPr>
          </a:p>
        </p:txBody>
      </p:sp>
      <p:sp>
        <p:nvSpPr>
          <p:cNvPr id="4" name="Slide Number Placeholder 3">
            <a:extLst>
              <a:ext uri="{FF2B5EF4-FFF2-40B4-BE49-F238E27FC236}">
                <a16:creationId xmlns:a16="http://schemas.microsoft.com/office/drawing/2014/main" id="{6E43D3D2-E370-7F75-6CF9-7B6D3AB3A89E}"/>
              </a:ext>
            </a:extLst>
          </p:cNvPr>
          <p:cNvSpPr>
            <a:spLocks noGrp="1"/>
          </p:cNvSpPr>
          <p:nvPr>
            <p:ph type="sldNum" sz="quarter" idx="5"/>
          </p:nvPr>
        </p:nvSpPr>
        <p:spPr/>
        <p:txBody>
          <a:bodyPr/>
          <a:lstStyle/>
          <a:p>
            <a:fld id="{13C76930-8B51-7E46-B626-25E9D8E8494C}" type="slidenum">
              <a:rPr lang="en-US" smtClean="0"/>
              <a:t>23</a:t>
            </a:fld>
            <a:endParaRPr lang="en-US"/>
          </a:p>
        </p:txBody>
      </p:sp>
    </p:spTree>
    <p:extLst>
      <p:ext uri="{BB962C8B-B14F-4D97-AF65-F5344CB8AC3E}">
        <p14:creationId xmlns:p14="http://schemas.microsoft.com/office/powerpoint/2010/main" val="3434724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15D36-DBA5-FEEF-E65C-97AEE1022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CFD3E-5E40-0B61-BCAA-02D076700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75816-1035-DEDB-F489-0C10243307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dirty="0">
              <a:latin typeface="Arial" panose="020B0604020202020204" pitchFamily="34" charset="0"/>
              <a:cs typeface="Arial" panose="020B0604020202020204" pitchFamily="34" charset="0"/>
            </a:endParaRPr>
          </a:p>
          <a:p>
            <a:pPr>
              <a:lnSpc>
                <a:spcPct val="107000"/>
              </a:lnSpc>
            </a:pPr>
            <a:r>
              <a:rPr lang="en-US" i="1" dirty="0">
                <a:effectLst/>
                <a:latin typeface="Arial" panose="020B0604020202020204" pitchFamily="34" charset="0"/>
                <a:ea typeface="Calibri" panose="020F0502020204030204" pitchFamily="34" charset="0"/>
                <a:cs typeface="Arial" panose="020B0604020202020204" pitchFamily="34" charset="0"/>
              </a:rPr>
              <a:t>Ask participants to break into small groups of 3—taking turns with roles as 1) the social worker 2) the parent 3) an observer. Ask participants to try on/role-play using the different types of solution focused questions in their contacts</a:t>
            </a:r>
            <a:r>
              <a:rPr lang="en-US" i="1" dirty="0">
                <a:latin typeface="Arial" panose="020B0604020202020204" pitchFamily="34" charset="0"/>
                <a:ea typeface="Calibri" panose="020F0502020204030204" pitchFamily="34" charset="0"/>
                <a:cs typeface="Arial" panose="020B0604020202020204" pitchFamily="34" charset="0"/>
              </a:rPr>
              <a:t> with a parent affected by substance use or co-occurring disorders</a:t>
            </a:r>
            <a:r>
              <a:rPr lang="en-US" i="1" dirty="0">
                <a:effectLst/>
                <a:latin typeface="Arial" panose="020B0604020202020204" pitchFamily="34" charset="0"/>
                <a:ea typeface="Calibri" panose="020F0502020204030204" pitchFamily="34" charset="0"/>
                <a:cs typeface="Arial" panose="020B0604020202020204" pitchFamily="34" charset="0"/>
              </a:rPr>
              <a:t>. Group members should take 5 minutes per each rotation with time to reflect on the experience from each other’s perspective before rotating and repeating the experience.</a:t>
            </a:r>
            <a:r>
              <a:rPr lang="en-US" i="1" dirty="0">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i="1" dirty="0">
                <a:effectLst/>
                <a:latin typeface="Arial" panose="020B0604020202020204" pitchFamily="34" charset="0"/>
                <a:ea typeface="Calibri" panose="020F0502020204030204" pitchFamily="34" charset="0"/>
                <a:cs typeface="Arial" panose="020B0604020202020204" pitchFamily="34" charset="0"/>
              </a:rPr>
              <a:t>Examples of Solution-Based Questions to Kick-off Role-Plays:</a:t>
            </a:r>
          </a:p>
          <a:p>
            <a:pPr>
              <a:lnSpc>
                <a:spcPct val="107000"/>
              </a:lnSpc>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Opening Question: Can you tell me about your relationship with alcohol and drugs?</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Exception Question: Has there been times you’ve been able to manage your stress without alcohol or drugs? What was different about that time?</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Positioning Question: If we were to ask your children how your use of alcohol or drugs affects them, what do you think they might say?</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Miracle Question: If we were able to see into the future say a year from now, how would life look for you and your children?</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Scaling Question: On a scale of 1-10 (one being the least ready and ten being the most ready), how ready are you to seek help for your substance use? </a:t>
            </a:r>
          </a:p>
          <a:p>
            <a:pPr marL="0" marR="0">
              <a:lnSpc>
                <a:spcPct val="107000"/>
              </a:lnSpc>
              <a:spcBef>
                <a:spcPts val="0"/>
              </a:spcBef>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Bring small groups back into a large group setting to discuss reflections from the activity. Facilitate the activity debrief with the following prompts</a:t>
            </a:r>
            <a:r>
              <a:rPr lang="en-US" dirty="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dirty="0">
                <a:effectLst/>
                <a:latin typeface="Arial" panose="020B0604020202020204" pitchFamily="34" charset="0"/>
                <a:ea typeface="Calibri" panose="020F0502020204030204" pitchFamily="34" charset="0"/>
                <a:cs typeface="Arial" panose="020B0604020202020204" pitchFamily="34" charset="0"/>
              </a:rPr>
              <a:t>Prompts for Participants: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What worked well? How did this approach land as the parent? Child welfare worker? Observer?</a:t>
            </a: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Was there anything that didn’t work out so well? What was your comfort level with this approach?</a:t>
            </a: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Who in the room already uses solution-focused techniques in their practice with families? If so, how has it been received? Any helpful tips or lessons to share with your peers today?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_______________________________________________________________</a:t>
            </a:r>
          </a:p>
          <a:p>
            <a:endParaRPr lang="en-US" dirty="0">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*Alternative Instructions for Virtual Training</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0" marR="0">
              <a:lnSpc>
                <a:spcPct val="107000"/>
              </a:lnSpc>
              <a:spcBef>
                <a:spcPts val="0"/>
              </a:spcBef>
            </a:pPr>
            <a:r>
              <a:rPr lang="en-US" b="0" i="1" u="none" strike="noStrike" dirty="0">
                <a:solidFill>
                  <a:srgbClr val="000000"/>
                </a:solidFill>
                <a:effectLst/>
                <a:latin typeface="Arial" panose="020B0604020202020204" pitchFamily="34" charset="0"/>
                <a:cs typeface="Arial" panose="020B0604020202020204" pitchFamily="34" charset="0"/>
              </a:rPr>
              <a:t>Proceed with activity in a large group setting; Facilitator should enlist support of either a co-facilitator or support staff (or a volunteer from the learners) to </a:t>
            </a:r>
            <a:r>
              <a:rPr lang="en-US" b="0" i="0" dirty="0">
                <a:solidFill>
                  <a:srgbClr val="000000"/>
                </a:solidFill>
                <a:effectLst/>
                <a:latin typeface="Arial" panose="020B0604020202020204" pitchFamily="34" charset="0"/>
                <a:cs typeface="Arial" panose="020B0604020202020204" pitchFamily="34" charset="0"/>
              </a:rPr>
              <a:t>​</a:t>
            </a:r>
            <a:r>
              <a:rPr lang="en-US" b="0" i="1" dirty="0">
                <a:solidFill>
                  <a:srgbClr val="000000"/>
                </a:solidFill>
                <a:effectLst/>
                <a:latin typeface="Arial" panose="020B0604020202020204" pitchFamily="34" charset="0"/>
                <a:cs typeface="Arial" panose="020B0604020202020204" pitchFamily="34" charset="0"/>
              </a:rPr>
              <a:t>play the role of the parent with the learners assuming the role of observer. The facilitator will then lead the exercise as child welfare worker modeling use of solution-focused techniques with a parent affected by a substance use or co-occurring disorder. Proceed with f</a:t>
            </a:r>
            <a:r>
              <a:rPr lang="en-US" i="1" dirty="0">
                <a:effectLst/>
                <a:latin typeface="Arial" panose="020B0604020202020204" pitchFamily="34" charset="0"/>
                <a:ea typeface="Calibri" panose="020F0502020204030204" pitchFamily="34" charset="0"/>
                <a:cs typeface="Arial" panose="020B0604020202020204" pitchFamily="34" charset="0"/>
              </a:rPr>
              <a:t>acilitating a large group debrief with the following adjusted prompts:</a:t>
            </a:r>
          </a:p>
          <a:p>
            <a:pPr marL="0" marR="0">
              <a:lnSpc>
                <a:spcPct val="107000"/>
              </a:lnSpc>
              <a:spcBef>
                <a:spcPts val="0"/>
              </a:spcBef>
            </a:pPr>
            <a:endParaRPr lang="en-US" b="1" i="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i="0" dirty="0">
                <a:effectLst/>
                <a:latin typeface="Arial" panose="020B0604020202020204" pitchFamily="34" charset="0"/>
                <a:ea typeface="Calibri" panose="020F0502020204030204" pitchFamily="34" charset="0"/>
                <a:cs typeface="Arial" panose="020B0604020202020204" pitchFamily="34" charset="0"/>
              </a:rPr>
              <a:t>Prompts for Participants: </a:t>
            </a:r>
          </a:p>
          <a:p>
            <a:pPr marL="0" marR="0">
              <a:lnSpc>
                <a:spcPct val="107000"/>
              </a:lnSpc>
              <a:spcBef>
                <a:spcPts val="0"/>
              </a:spcBef>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What were your observations? What appeared to work well with the solution-focused approach used in this role-play of a worker-parent contact?</a:t>
            </a: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Was there anything that didn’t work out so well? What could have been some alternatives to those moments?</a:t>
            </a: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Who in the room already uses solution-focused techniques in their practice with families? If so, how has it been received? Any helpful tips or lessons to share with your peers today?</a:t>
            </a:r>
          </a:p>
          <a:p>
            <a:pPr algn="l" rtl="0" fontAlgn="base"/>
            <a:endParaRPr lang="en-US" b="0" i="1" dirty="0">
              <a:solidFill>
                <a:srgbClr val="444444"/>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561E54D-09AF-262D-9F89-83CC2BD120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7302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00B33-345B-BFAE-0ECD-5C558AFD9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6DC74-1241-6E5A-BD45-14A1D3AC0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C9EA7-F271-C480-B5D6-019F2F0D1F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dirty="0">
              <a:latin typeface="Arial" panose="020B0604020202020204" pitchFamily="34" charset="0"/>
              <a:cs typeface="Arial" panose="020B0604020202020204" pitchFamily="34" charset="0"/>
            </a:endParaRPr>
          </a:p>
          <a:p>
            <a:pPr>
              <a:lnSpc>
                <a:spcPct val="107000"/>
              </a:lnSpc>
            </a:pPr>
            <a:r>
              <a:rPr lang="en-US" i="1" dirty="0">
                <a:effectLst/>
                <a:latin typeface="Arial" panose="020B0604020202020204" pitchFamily="34" charset="0"/>
                <a:ea typeface="Calibri" panose="020F0502020204030204" pitchFamily="34" charset="0"/>
                <a:cs typeface="Arial" panose="020B0604020202020204" pitchFamily="34" charset="0"/>
              </a:rPr>
              <a:t>Ask participants to break into small groups of 3—taking turns with roles as 1) the social worker 2) the parent 3) an observer. Ask participants to try on/role-play using the different types of solution focused questions in their contacts</a:t>
            </a:r>
            <a:r>
              <a:rPr lang="en-US" i="1" dirty="0">
                <a:latin typeface="Arial" panose="020B0604020202020204" pitchFamily="34" charset="0"/>
                <a:ea typeface="Calibri" panose="020F0502020204030204" pitchFamily="34" charset="0"/>
                <a:cs typeface="Arial" panose="020B0604020202020204" pitchFamily="34" charset="0"/>
              </a:rPr>
              <a:t> with a parent affected by substance use or co-occurring disorders</a:t>
            </a:r>
            <a:r>
              <a:rPr lang="en-US" i="1" dirty="0">
                <a:effectLst/>
                <a:latin typeface="Arial" panose="020B0604020202020204" pitchFamily="34" charset="0"/>
                <a:ea typeface="Calibri" panose="020F0502020204030204" pitchFamily="34" charset="0"/>
                <a:cs typeface="Arial" panose="020B0604020202020204" pitchFamily="34" charset="0"/>
              </a:rPr>
              <a:t>. Group members should take 5 minutes per each rotation with time to reflect on the experience from each other’s perspective before rotating and repeating the experience.</a:t>
            </a:r>
            <a:r>
              <a:rPr lang="en-US" i="1" dirty="0">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i="1" dirty="0">
                <a:effectLst/>
                <a:latin typeface="Arial" panose="020B0604020202020204" pitchFamily="34" charset="0"/>
                <a:ea typeface="Calibri" panose="020F0502020204030204" pitchFamily="34" charset="0"/>
                <a:cs typeface="Arial" panose="020B0604020202020204" pitchFamily="34" charset="0"/>
              </a:rPr>
              <a:t>Examples of Solution-Based Questions to Kick-off Role Plays:</a:t>
            </a:r>
          </a:p>
          <a:p>
            <a:pPr>
              <a:lnSpc>
                <a:spcPct val="107000"/>
              </a:lnSpc>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Opening Question: Can you tell me about your relationship with alcohol and drugs?</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Exception Question: Has there been times you’ve been able to manage your stress without alcohol or drugs? What was different about that time?</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Positioning Question: If we were to ask your children how your use of alcohol or drugs affects them, what do you think they might say?</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Miracle Question: If we were able to see into the future say a year from now, how would life look for you and your children?</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Scaling Question: On a scale of 1-10 (one being the least ready and ten being the most ready), how ready are you to seek help for your substance use? </a:t>
            </a:r>
          </a:p>
          <a:p>
            <a:pPr marL="0" marR="0">
              <a:lnSpc>
                <a:spcPct val="107000"/>
              </a:lnSpc>
              <a:spcBef>
                <a:spcPts val="0"/>
              </a:spcBef>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Bring small groups back into a large group setting to discuss reflections from the activity. Facilitate the activity debrief with the following prompts</a:t>
            </a:r>
            <a:r>
              <a:rPr lang="en-US" dirty="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dirty="0">
                <a:effectLst/>
                <a:latin typeface="Arial" panose="020B0604020202020204" pitchFamily="34" charset="0"/>
                <a:ea typeface="Calibri" panose="020F0502020204030204" pitchFamily="34" charset="0"/>
                <a:cs typeface="Arial" panose="020B0604020202020204" pitchFamily="34" charset="0"/>
              </a:rPr>
              <a:t>Prompts for Participants: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What worked well? How did this approach land as the parent? Child welfare worker? Observer?</a:t>
            </a: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Was there anything that didn’t work out so well? What was your comfort level with this approach?</a:t>
            </a: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Who in the room already uses solution-focused techniques in their practice with families? If so, how has it been received? Any helpful tips or lessons to share with your peers today?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_______________________________________________________________</a:t>
            </a:r>
          </a:p>
          <a:p>
            <a:endParaRPr lang="en-US" dirty="0">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*Alternative Instructions for Virtual Training</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0" marR="0">
              <a:lnSpc>
                <a:spcPct val="107000"/>
              </a:lnSpc>
              <a:spcBef>
                <a:spcPts val="0"/>
              </a:spcBef>
            </a:pPr>
            <a:r>
              <a:rPr lang="en-US" b="0" i="1" u="none" strike="noStrike" dirty="0">
                <a:solidFill>
                  <a:srgbClr val="000000"/>
                </a:solidFill>
                <a:effectLst/>
                <a:latin typeface="Arial" panose="020B0604020202020204" pitchFamily="34" charset="0"/>
                <a:cs typeface="Arial" panose="020B0604020202020204" pitchFamily="34" charset="0"/>
              </a:rPr>
              <a:t>Proceed with activity in a large group setting; Facilitator should enlist support of either a co-facilitator or support staff (or a volunteer from the learners) to </a:t>
            </a:r>
            <a:r>
              <a:rPr lang="en-US" b="0" i="0" dirty="0">
                <a:solidFill>
                  <a:srgbClr val="000000"/>
                </a:solidFill>
                <a:effectLst/>
                <a:latin typeface="Arial" panose="020B0604020202020204" pitchFamily="34" charset="0"/>
                <a:cs typeface="Arial" panose="020B0604020202020204" pitchFamily="34" charset="0"/>
              </a:rPr>
              <a:t>​</a:t>
            </a:r>
            <a:r>
              <a:rPr lang="en-US" b="0" i="1" dirty="0">
                <a:solidFill>
                  <a:srgbClr val="000000"/>
                </a:solidFill>
                <a:effectLst/>
                <a:latin typeface="Arial" panose="020B0604020202020204" pitchFamily="34" charset="0"/>
                <a:cs typeface="Arial" panose="020B0604020202020204" pitchFamily="34" charset="0"/>
              </a:rPr>
              <a:t>play the role of the parent with the learners assuming the role of observer. The facilitator will then lead the exercise as child welfare worker modeling use of solution-focused techniques with a parent affected by a substance use or co-occurring disorder. Proceed with f</a:t>
            </a:r>
            <a:r>
              <a:rPr lang="en-US" i="1" dirty="0">
                <a:effectLst/>
                <a:latin typeface="Arial" panose="020B0604020202020204" pitchFamily="34" charset="0"/>
                <a:ea typeface="Calibri" panose="020F0502020204030204" pitchFamily="34" charset="0"/>
                <a:cs typeface="Arial" panose="020B0604020202020204" pitchFamily="34" charset="0"/>
              </a:rPr>
              <a:t>acilitating a large group debrief with the following adjusted prompts:</a:t>
            </a:r>
          </a:p>
          <a:p>
            <a:pPr marL="0" marR="0">
              <a:lnSpc>
                <a:spcPct val="107000"/>
              </a:lnSpc>
              <a:spcBef>
                <a:spcPts val="0"/>
              </a:spcBef>
            </a:pPr>
            <a:endParaRPr lang="en-US" b="1" i="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i="0" dirty="0">
                <a:effectLst/>
                <a:latin typeface="Arial" panose="020B0604020202020204" pitchFamily="34" charset="0"/>
                <a:ea typeface="Calibri" panose="020F0502020204030204" pitchFamily="34" charset="0"/>
                <a:cs typeface="Arial" panose="020B0604020202020204" pitchFamily="34" charset="0"/>
              </a:rPr>
              <a:t>Prompts for Participants: </a:t>
            </a:r>
          </a:p>
          <a:p>
            <a:pPr marL="0" marR="0">
              <a:lnSpc>
                <a:spcPct val="107000"/>
              </a:lnSpc>
              <a:spcBef>
                <a:spcPts val="0"/>
              </a:spcBef>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What were your observations? What appeared to work well with the solution-focused approach used in this role-play of a worker-parent contact?</a:t>
            </a: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Was there anything that didn’t work out so well? What could have been some alternatives to those moments?</a:t>
            </a: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Who in the room already uses solution-focused techniques in their practice with families? If so, how has it been received? Any helpful tips or lessons to share with your peers today?</a:t>
            </a:r>
          </a:p>
          <a:p>
            <a:pPr algn="l" rtl="0" fontAlgn="base"/>
            <a:endParaRPr lang="en-US" b="0" i="1" dirty="0">
              <a:solidFill>
                <a:srgbClr val="444444"/>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F61A15-F4FA-121A-61D0-C627A6EC07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7530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CD64F-A608-1D62-5728-C19349573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956E2-FC3B-142E-93A9-1A767E142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33EC5-C1F8-DD22-EC4F-88F979918C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Bring small groups back into a large group setting to discuss reflections from the activity. Facilitate the activity debrief with the following prompts</a:t>
            </a:r>
            <a:r>
              <a:rPr lang="en-US" dirty="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dirty="0">
                <a:effectLst/>
                <a:latin typeface="Arial" panose="020B0604020202020204" pitchFamily="34" charset="0"/>
                <a:ea typeface="Calibri" panose="020F0502020204030204" pitchFamily="34" charset="0"/>
                <a:cs typeface="Arial" panose="020B0604020202020204" pitchFamily="34" charset="0"/>
              </a:rPr>
              <a:t>Prompts for Participants: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What worked well? How did this approach land as the parent? Child welfare worker? Observer?</a:t>
            </a: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Was there anything that didn’t work out so well? What was your comfort level with this approach?</a:t>
            </a: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Who in the room already uses solution-focused techniques in their practice with families? If so, how has it been received? Any helpful tips or lessons to share with your peers today?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_______________________________________________________________</a:t>
            </a:r>
          </a:p>
          <a:p>
            <a:endParaRPr lang="en-US" dirty="0">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*Alternative Instructions for Virtual Training</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0" marR="0">
              <a:lnSpc>
                <a:spcPct val="107000"/>
              </a:lnSpc>
              <a:spcBef>
                <a:spcPts val="0"/>
              </a:spcBef>
            </a:pPr>
            <a:r>
              <a:rPr lang="en-US" b="0" i="1" u="none" strike="noStrike" dirty="0">
                <a:solidFill>
                  <a:srgbClr val="000000"/>
                </a:solidFill>
                <a:effectLst/>
                <a:latin typeface="Arial" panose="020B0604020202020204" pitchFamily="34" charset="0"/>
                <a:cs typeface="Arial" panose="020B0604020202020204" pitchFamily="34" charset="0"/>
              </a:rPr>
              <a:t>Proceed with activity in a large group setting; Facilitator should enlist support of either a co-facilitator or support staff (or a volunteer from the learners) to </a:t>
            </a:r>
            <a:r>
              <a:rPr lang="en-US" b="0" i="0" dirty="0">
                <a:solidFill>
                  <a:srgbClr val="000000"/>
                </a:solidFill>
                <a:effectLst/>
                <a:latin typeface="Arial" panose="020B0604020202020204" pitchFamily="34" charset="0"/>
                <a:cs typeface="Arial" panose="020B0604020202020204" pitchFamily="34" charset="0"/>
              </a:rPr>
              <a:t>​</a:t>
            </a:r>
            <a:r>
              <a:rPr lang="en-US" b="0" i="1" dirty="0">
                <a:solidFill>
                  <a:srgbClr val="000000"/>
                </a:solidFill>
                <a:effectLst/>
                <a:latin typeface="Arial" panose="020B0604020202020204" pitchFamily="34" charset="0"/>
                <a:cs typeface="Arial" panose="020B0604020202020204" pitchFamily="34" charset="0"/>
              </a:rPr>
              <a:t>play the role of the parent with the learners assuming the role of observer. The facilitator will then lead the exercise as child welfare worker modeling use of solution-focused techniques with a parent affected by a substance use or co-occurring disorder. Proceed with f</a:t>
            </a:r>
            <a:r>
              <a:rPr lang="en-US" i="1" dirty="0">
                <a:effectLst/>
                <a:latin typeface="Arial" panose="020B0604020202020204" pitchFamily="34" charset="0"/>
                <a:ea typeface="Calibri" panose="020F0502020204030204" pitchFamily="34" charset="0"/>
                <a:cs typeface="Arial" panose="020B0604020202020204" pitchFamily="34" charset="0"/>
              </a:rPr>
              <a:t>acilitating a large group debrief with the following adjusted prompts:</a:t>
            </a:r>
          </a:p>
          <a:p>
            <a:pPr marL="0" marR="0">
              <a:lnSpc>
                <a:spcPct val="107000"/>
              </a:lnSpc>
              <a:spcBef>
                <a:spcPts val="0"/>
              </a:spcBef>
            </a:pPr>
            <a:endParaRPr lang="en-US" b="1" i="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i="0" dirty="0">
                <a:effectLst/>
                <a:latin typeface="Arial" panose="020B0604020202020204" pitchFamily="34" charset="0"/>
                <a:ea typeface="Calibri" panose="020F0502020204030204" pitchFamily="34" charset="0"/>
                <a:cs typeface="Arial" panose="020B0604020202020204" pitchFamily="34" charset="0"/>
              </a:rPr>
              <a:t>Prompts for Participants: </a:t>
            </a:r>
          </a:p>
          <a:p>
            <a:pPr marL="0" marR="0">
              <a:lnSpc>
                <a:spcPct val="107000"/>
              </a:lnSpc>
              <a:spcBef>
                <a:spcPts val="0"/>
              </a:spcBef>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What were your observations? What appeared to work well with the solution-focused approach used in this role-play of a worker-parent contact?</a:t>
            </a: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Was there anything that didn’t work out so well? What could have been some alternatives to those moments?</a:t>
            </a: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Who in the room already uses solution-focused techniques in their practice with families? If so, how has it been received? Any helpful tips or lessons to share with your peers today?</a:t>
            </a:r>
          </a:p>
          <a:p>
            <a:pPr algn="l" rtl="0" fontAlgn="base"/>
            <a:endParaRPr lang="en-US" b="0" i="1" dirty="0">
              <a:solidFill>
                <a:srgbClr val="444444"/>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5478760-A487-1E2D-3A36-095C5B9874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993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1BF9A-217C-0F88-F390-B8E5CC91A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822D0-4FE7-E751-DF4A-5347C6656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8E040-DA99-5215-19A6-A8CFD6E28640}"/>
              </a:ext>
            </a:extLst>
          </p:cNvPr>
          <p:cNvSpPr>
            <a:spLocks noGrp="1"/>
          </p:cNvSpPr>
          <p:nvPr>
            <p:ph type="body" idx="1"/>
          </p:nvPr>
        </p:nvSpPr>
        <p:spPr/>
        <p:txBody>
          <a:bodyPr/>
          <a:lstStyle/>
          <a:p>
            <a:pPr>
              <a:lnSpc>
                <a:spcPct val="107000"/>
              </a:lnSpc>
            </a:pPr>
            <a:r>
              <a:rPr lang="en-US" sz="1200" dirty="0">
                <a:effectLst/>
                <a:latin typeface="Arial" panose="020B0604020202020204" pitchFamily="34" charset="0"/>
                <a:ea typeface="Calibri" panose="020F0502020204030204" pitchFamily="34" charset="0"/>
                <a:cs typeface="Arial" panose="020B0604020202020204" pitchFamily="34" charset="0"/>
              </a:rPr>
              <a:t>Facilitator Script:</a:t>
            </a:r>
          </a:p>
          <a:p>
            <a:pPr>
              <a:lnSpc>
                <a:spcPct val="107000"/>
              </a:lnSpc>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dirty="0">
                <a:effectLst/>
                <a:latin typeface="Arial" panose="020B0604020202020204" pitchFamily="34" charset="0"/>
                <a:ea typeface="Calibri" panose="020F0502020204030204" pitchFamily="34" charset="0"/>
                <a:cs typeface="Arial" panose="020B0604020202020204" pitchFamily="34" charset="0"/>
              </a:rPr>
              <a:t>Child welfare involvement is often involuntary in nature—families are required to participate in services that they did not actively seek out which understandably may impact their level of engagement. For families affected by substance use disorders and co-occurring mental health and trauma this can be especially true.</a:t>
            </a:r>
            <a:r>
              <a:rPr lang="en-US" sz="1200" dirty="0">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sz="12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sz="1200" dirty="0">
                <a:effectLst/>
                <a:latin typeface="Arial" panose="020B0604020202020204" pitchFamily="34" charset="0"/>
                <a:ea typeface="Calibri" panose="020F0502020204030204" pitchFamily="34" charset="0"/>
                <a:cs typeface="Arial" panose="020B0604020202020204" pitchFamily="34" charset="0"/>
              </a:rPr>
              <a:t>Motivational Interviewing (commonly referred to as MI) is an approach to family engagement based on the principles of motivational psychology that has a large body of supporting evidence. Applied within child welfare settings, MI offers an affirming and transformative approach to recovery and family stability— one that actively explores ambivalence while fostering motivation toward individual recovery and family stability goals.</a:t>
            </a:r>
          </a:p>
          <a:p>
            <a:pPr marL="0" marR="0">
              <a:lnSpc>
                <a:spcPct val="107000"/>
              </a:lnSpc>
              <a:spcBef>
                <a:spcPts val="0"/>
              </a:spcBef>
            </a:pPr>
            <a:endParaRPr lang="en-US"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pPr>
            <a:endParaRPr lang="en-US" dirty="0"/>
          </a:p>
          <a:p>
            <a:pPr marL="0" marR="0">
              <a:lnSpc>
                <a:spcPct val="107000"/>
              </a:lnSpc>
              <a:spcBef>
                <a:spcPts val="0"/>
              </a:spcBef>
            </a:pPr>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8ECC5DE9-B8E2-7857-CEF6-B09F96D2DD68}"/>
              </a:ext>
            </a:extLst>
          </p:cNvPr>
          <p:cNvSpPr>
            <a:spLocks noGrp="1"/>
          </p:cNvSpPr>
          <p:nvPr>
            <p:ph type="sldNum" sz="quarter" idx="5"/>
          </p:nvPr>
        </p:nvSpPr>
        <p:spPr/>
        <p:txBody>
          <a:bodyPr/>
          <a:lstStyle/>
          <a:p>
            <a:fld id="{13C76930-8B51-7E46-B626-25E9D8E8494C}" type="slidenum">
              <a:rPr lang="en-US" smtClean="0"/>
              <a:t>27</a:t>
            </a:fld>
            <a:endParaRPr lang="en-US"/>
          </a:p>
        </p:txBody>
      </p:sp>
    </p:spTree>
    <p:extLst>
      <p:ext uri="{BB962C8B-B14F-4D97-AF65-F5344CB8AC3E}">
        <p14:creationId xmlns:p14="http://schemas.microsoft.com/office/powerpoint/2010/main" val="1535333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Before we jump into techniques and strategies, let’s watch a brief 2-minute video about the use of motivational interviewing for substance use disorders with co-founder, Dr. William Miller.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Be sure to expand the view to full screen when playing video for learners. </a:t>
            </a:r>
          </a:p>
          <a:p>
            <a:endParaRPr lang="en-US" i="1" dirty="0">
              <a:latin typeface="Arial" panose="020B0604020202020204" pitchFamily="34" charset="0"/>
              <a:cs typeface="Arial" panose="020B0604020202020204" pitchFamily="34" charset="0"/>
            </a:endParaRPr>
          </a:p>
          <a:p>
            <a:r>
              <a:rPr lang="en-US" b="1" i="0" dirty="0">
                <a:latin typeface="Arial" panose="020B0604020202020204" pitchFamily="34" charset="0"/>
                <a:cs typeface="Arial" panose="020B0604020202020204" pitchFamily="34" charset="0"/>
              </a:rPr>
              <a:t>Prompts for Participants: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Any initial reactions to what Dr. Miller said about the use of motivational interviewing for substance use disorders?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about the part specifically about how acceptance doesn’t mean approval?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Any thoughts on how this strategy of engagement can shape the course of our work with children and families affected by parental substance use?</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u="sng" dirty="0">
                <a:latin typeface="Arial" panose="020B0604020202020204" pitchFamily="34" charset="0"/>
                <a:cs typeface="Arial" panose="020B0604020202020204" pitchFamily="34" charset="0"/>
              </a:rPr>
              <a:t>Video Source: </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err="1">
                <a:latin typeface="Arial" panose="020B0604020202020204" pitchFamily="34" charset="0"/>
                <a:cs typeface="Arial" panose="020B0604020202020204" pitchFamily="34" charset="0"/>
              </a:rPr>
              <a:t>Psychwire</a:t>
            </a:r>
            <a:r>
              <a:rPr lang="en-US" b="0" dirty="0">
                <a:latin typeface="Arial" panose="020B0604020202020204" pitchFamily="34" charset="0"/>
                <a:cs typeface="Arial" panose="020B0604020202020204" pitchFamily="34" charset="0"/>
              </a:rPr>
              <a:t> and </a:t>
            </a:r>
            <a:r>
              <a:rPr lang="en-US" sz="1200" dirty="0"/>
              <a:t>Michael </a:t>
            </a:r>
            <a:r>
              <a:rPr lang="en-US" sz="1200" dirty="0" err="1">
                <a:cs typeface="Arial"/>
              </a:rPr>
              <a:t>Brekelmans</a:t>
            </a:r>
            <a:r>
              <a:rPr lang="en-US" sz="1200" dirty="0">
                <a:cs typeface="Arial"/>
              </a:rPr>
              <a:t> of </a:t>
            </a:r>
            <a:r>
              <a:rPr lang="en-US" sz="1200" dirty="0" err="1">
                <a:cs typeface="Arial"/>
              </a:rPr>
              <a:t>Psychwire</a:t>
            </a:r>
            <a:r>
              <a:rPr lang="en-US" sz="1200" dirty="0">
                <a:cs typeface="Arial"/>
              </a:rPr>
              <a:t>​</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31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B1A27-6D13-16AB-B307-678D5F67B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AEDB9-1D5F-1972-1DF0-54CBA3537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368F9-9311-C23A-24FE-A0471E9A22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spirit of MI represents the four cornerstones of this person-centered approach to change. Commonly referred to as the acronym PACE—it begins with the notion that the helping relationship between a practitioner and an individual seeking change is one of equal </a:t>
            </a:r>
            <a:r>
              <a:rPr lang="en-US" b="0" u="sng" dirty="0">
                <a:latin typeface="Arial" panose="020B0604020202020204" pitchFamily="34" charset="0"/>
                <a:cs typeface="Arial" panose="020B0604020202020204" pitchFamily="34" charset="0"/>
              </a:rPr>
              <a:t>partnership</a:t>
            </a:r>
            <a:r>
              <a:rPr lang="en-US" dirty="0">
                <a:latin typeface="Arial" panose="020B0604020202020204" pitchFamily="34" charset="0"/>
                <a:cs typeface="Arial" panose="020B0604020202020204" pitchFamily="34" charset="0"/>
              </a:rPr>
              <a:t>—where the client is viewed as the expert of their own lives who partners with the practitioner to explore their own behaviors, motivations, and barriers to change. Next is </a:t>
            </a:r>
            <a:r>
              <a:rPr lang="en-US" b="0" u="sng" dirty="0">
                <a:latin typeface="Arial" panose="020B0604020202020204" pitchFamily="34" charset="0"/>
                <a:cs typeface="Arial" panose="020B0604020202020204" pitchFamily="34" charset="0"/>
              </a:rPr>
              <a:t>acceptance</a:t>
            </a:r>
            <a:r>
              <a:rPr lang="en-US" dirty="0">
                <a:latin typeface="Arial" panose="020B0604020202020204" pitchFamily="34" charset="0"/>
                <a:cs typeface="Arial" panose="020B0604020202020204" pitchFamily="34" charset="0"/>
              </a:rPr>
              <a:t>—the notion that individuals seeking change are met wherever they are within the readiness to change process, a therapeutic stance of the practitioner that is rooted in autonomy, empathy, and respect. Some refer to this as neither pressure or persuasion. Then there’s </a:t>
            </a:r>
            <a:r>
              <a:rPr lang="en-US" b="0" u="sng" dirty="0">
                <a:latin typeface="Arial" panose="020B0604020202020204" pitchFamily="34" charset="0"/>
                <a:cs typeface="Arial" panose="020B0604020202020204" pitchFamily="34" charset="0"/>
              </a:rPr>
              <a:t>compassion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which represents the practitioner’s commitment to promoting their client’s best interests and well-being; and finally, </a:t>
            </a:r>
            <a:r>
              <a:rPr lang="en-US" b="0" u="sng" dirty="0">
                <a:latin typeface="Arial" panose="020B0604020202020204" pitchFamily="34" charset="0"/>
                <a:cs typeface="Arial" panose="020B0604020202020204" pitchFamily="34" charset="0"/>
              </a:rPr>
              <a:t>evocation</a:t>
            </a:r>
            <a:r>
              <a:rPr lang="en-US" dirty="0">
                <a:latin typeface="Arial" panose="020B0604020202020204" pitchFamily="34" charset="0"/>
                <a:cs typeface="Arial" panose="020B0604020202020204" pitchFamily="34" charset="0"/>
              </a:rPr>
              <a:t>—the therapeutic skill of drawing out and encouraging a client’s intrinsic motivation and desire for change (in place of instilling or mandating such change).</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sz="1200" i="0" dirty="0">
                <a:effectLst/>
                <a:latin typeface="Arial" panose="020B0604020202020204" pitchFamily="34" charset="0"/>
                <a:ea typeface="Calibri" panose="020F0502020204030204" pitchFamily="34" charset="0"/>
                <a:cs typeface="Arial" panose="020B0604020202020204" pitchFamily="34" charset="0"/>
              </a:rPr>
              <a:t>(Casey Family Programs, 2021)</a:t>
            </a:r>
            <a:endParaRPr lang="en-US" i="0" dirty="0">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360045" marR="0" indent="-360045">
              <a:lnSpc>
                <a:spcPct val="107000"/>
              </a:lnSpc>
              <a:spcBef>
                <a:spcPts val="0"/>
              </a:spcBef>
            </a:pPr>
            <a:endParaRPr lang="en-US"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pPr>
            <a:r>
              <a:rPr lang="en-US" dirty="0">
                <a:latin typeface="Arial" panose="020B0604020202020204" pitchFamily="34" charset="0"/>
                <a:ea typeface="Calibri" panose="020F0502020204030204" pitchFamily="34" charset="0"/>
                <a:cs typeface="Arial" panose="020B0604020202020204" pitchFamily="34" charset="0"/>
              </a:rPr>
              <a:t>Casey Family Programs. (2021). </a:t>
            </a:r>
            <a:r>
              <a:rPr lang="en-US" i="1" dirty="0">
                <a:latin typeface="Arial" panose="020B0604020202020204" pitchFamily="34" charset="0"/>
                <a:ea typeface="Calibri" panose="020F0502020204030204" pitchFamily="34" charset="0"/>
                <a:cs typeface="Arial" panose="020B0604020202020204" pitchFamily="34" charset="0"/>
              </a:rPr>
              <a:t>Motivational interviewing. </a:t>
            </a:r>
            <a:r>
              <a:rPr lang="en-US" dirty="0">
                <a:latin typeface="Arial" panose="020B0604020202020204" pitchFamily="34" charset="0"/>
                <a:ea typeface="Calibri" panose="020F0502020204030204" pitchFamily="34" charset="0"/>
                <a:cs typeface="Arial" panose="020B0604020202020204" pitchFamily="34" charset="0"/>
                <a:hlinkClick r:id="rId3"/>
              </a:rPr>
              <a:t>https://www.casey.org/motivational-interviewing/</a:t>
            </a:r>
            <a:r>
              <a:rPr lang="en-US" dirty="0">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78250CC4-B1F0-BB55-8541-1A7646D4245F}"/>
              </a:ext>
            </a:extLst>
          </p:cNvPr>
          <p:cNvSpPr>
            <a:spLocks noGrp="1"/>
          </p:cNvSpPr>
          <p:nvPr>
            <p:ph type="sldNum" sz="quarter" idx="5"/>
          </p:nvPr>
        </p:nvSpPr>
        <p:spPr/>
        <p:txBody>
          <a:bodyPr/>
          <a:lstStyle/>
          <a:p>
            <a:fld id="{13C76930-8B51-7E46-B626-25E9D8E8494C}" type="slidenum">
              <a:rPr lang="en-US" smtClean="0"/>
              <a:t>29</a:t>
            </a:fld>
            <a:endParaRPr lang="en-US"/>
          </a:p>
        </p:txBody>
      </p:sp>
    </p:spTree>
    <p:extLst>
      <p:ext uri="{BB962C8B-B14F-4D97-AF65-F5344CB8AC3E}">
        <p14:creationId xmlns:p14="http://schemas.microsoft.com/office/powerpoint/2010/main" val="41604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The goal of module 4 is to provide in-depth knowledge and understanding about engagement and intervention strategies for use with co-occurring substance use, mental disorders, and trauma. Child welfare workers will acquire knowledge and skills specific to core values and key characteristics of family engagement; will be able to differentiate between peers and recovery specialists and speak to the benefits of integrating peer recovery support services in child welfare service delivery models; understand and apply solution-focused and motivational interviewing techniques to support treatment and service engagement; define the stages of change model with knowledge of actionable steps to enhance parents’ motivation and readiness for change; and finally, expand referral and linkage practices for enhanced treatment and service engagement and retention for children, parents, and families affected by co-occurring disorders. </a:t>
            </a:r>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158027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9D87-51D5-E16C-EDE6-037B42655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2C5E6-7BD7-E73A-7FB4-E1254369C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4A645-B548-35D2-6C99-3FF8064E3A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Built on the key principles of engagement, MI includes four key stages:</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a:latin typeface="Arial" panose="020B0604020202020204" pitchFamily="34" charset="0"/>
                <a:ea typeface="Calibri" panose="020F0502020204030204" pitchFamily="34" charset="0"/>
                <a:cs typeface="Arial" panose="020B0604020202020204" pitchFamily="34" charset="0"/>
              </a:rPr>
              <a:t>Engaging</a:t>
            </a:r>
            <a:r>
              <a:rPr lang="en-US">
                <a:latin typeface="Arial" panose="020B0604020202020204" pitchFamily="34" charset="0"/>
                <a:ea typeface="Calibri" panose="020F0502020204030204" pitchFamily="34" charset="0"/>
                <a:cs typeface="Arial" panose="020B0604020202020204" pitchFamily="34" charset="0"/>
              </a:rPr>
              <a:t> in a collaborative partnership anchored in reflective listening and empathy</a:t>
            </a:r>
          </a:p>
          <a:p>
            <a:pPr marL="171450" marR="0" indent="-171450">
              <a:lnSpc>
                <a:spcPct val="107000"/>
              </a:lnSpc>
              <a:spcBef>
                <a:spcPts val="0"/>
              </a:spcBef>
              <a:buFont typeface="Arial" panose="020B0604020202020204" pitchFamily="34" charset="0"/>
              <a:buChar char="•"/>
            </a:pPr>
            <a:endParaRPr lang="en-US">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a:latin typeface="Arial" panose="020B0604020202020204" pitchFamily="34" charset="0"/>
                <a:ea typeface="Calibri" panose="020F0502020204030204" pitchFamily="34" charset="0"/>
                <a:cs typeface="Arial" panose="020B0604020202020204" pitchFamily="34" charset="0"/>
              </a:rPr>
              <a:t>Focusing</a:t>
            </a:r>
            <a:r>
              <a:rPr lang="en-US">
                <a:latin typeface="Arial" panose="020B0604020202020204" pitchFamily="34" charset="0"/>
                <a:ea typeface="Calibri" panose="020F0502020204030204" pitchFamily="34" charset="0"/>
                <a:cs typeface="Arial" panose="020B0604020202020204" pitchFamily="34" charset="0"/>
              </a:rPr>
              <a:t> on the development of a shared purpose and understanding about what behaviors or actions may need to change</a:t>
            </a:r>
          </a:p>
          <a:p>
            <a:pPr marL="171450" marR="0" indent="-171450">
              <a:lnSpc>
                <a:spcPct val="107000"/>
              </a:lnSpc>
              <a:spcBef>
                <a:spcPts val="0"/>
              </a:spcBef>
              <a:buFont typeface="Arial" panose="020B0604020202020204" pitchFamily="34" charset="0"/>
              <a:buChar char="•"/>
            </a:pPr>
            <a:endParaRPr lang="en-US">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a:latin typeface="Arial" panose="020B0604020202020204" pitchFamily="34" charset="0"/>
                <a:ea typeface="Calibri" panose="020F0502020204030204" pitchFamily="34" charset="0"/>
                <a:cs typeface="Arial" panose="020B0604020202020204" pitchFamily="34" charset="0"/>
              </a:rPr>
              <a:t>Evoking</a:t>
            </a:r>
            <a:r>
              <a:rPr lang="en-US">
                <a:latin typeface="Arial" panose="020B0604020202020204" pitchFamily="34" charset="0"/>
                <a:ea typeface="Calibri" panose="020F0502020204030204" pitchFamily="34" charset="0"/>
                <a:cs typeface="Arial" panose="020B0604020202020204" pitchFamily="34" charset="0"/>
              </a:rPr>
              <a:t> an intrinsic desire or motivation for change through actively exploring ambivalence and supporting an understanding of the ‘why’ behind behavior change</a:t>
            </a:r>
          </a:p>
          <a:p>
            <a:pPr marL="171450" marR="0" indent="-171450">
              <a:lnSpc>
                <a:spcPct val="107000"/>
              </a:lnSpc>
              <a:spcBef>
                <a:spcPts val="0"/>
              </a:spcBef>
              <a:buFont typeface="Arial" panose="020B0604020202020204" pitchFamily="34" charset="0"/>
              <a:buChar char="•"/>
            </a:pPr>
            <a:endParaRPr lang="en-US">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And </a:t>
            </a:r>
            <a:r>
              <a:rPr lang="en-US" u="sng">
                <a:latin typeface="Arial" panose="020B0604020202020204" pitchFamily="34" charset="0"/>
                <a:ea typeface="Calibri" panose="020F0502020204030204" pitchFamily="34" charset="0"/>
                <a:cs typeface="Arial" panose="020B0604020202020204" pitchFamily="34" charset="0"/>
              </a:rPr>
              <a:t>planning</a:t>
            </a:r>
            <a:r>
              <a:rPr lang="en-US">
                <a:latin typeface="Arial" panose="020B0604020202020204" pitchFamily="34" charset="0"/>
                <a:ea typeface="Calibri" panose="020F0502020204030204" pitchFamily="34" charset="0"/>
                <a:cs typeface="Arial" panose="020B0604020202020204" pitchFamily="34" charset="0"/>
              </a:rPr>
              <a:t> for the change process driven by strengths and protective capacities with the belief and value that families are the experts of their own lives</a:t>
            </a:r>
            <a:endParaRPr lang="en-US" i="1">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pPr>
            <a:endParaRPr lang="en-US" i="1">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N/A</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Slide Citations: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Script Citations: </a:t>
            </a:r>
          </a:p>
          <a:p>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sz="1200" i="0">
                <a:effectLst/>
                <a:latin typeface="Arial" panose="020B0604020202020204" pitchFamily="34" charset="0"/>
                <a:ea typeface="Calibri" panose="020F0502020204030204" pitchFamily="34" charset="0"/>
                <a:cs typeface="Arial" panose="020B0604020202020204" pitchFamily="34" charset="0"/>
              </a:rPr>
              <a:t>(Casey Family Programs, 2021)</a:t>
            </a:r>
            <a:endParaRPr lang="en-US" i="0">
              <a:latin typeface="Arial" panose="020B060402020202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pPr>
            <a:r>
              <a:rPr lang="en-US">
                <a:latin typeface="Arial" panose="020B0604020202020204" pitchFamily="34" charset="0"/>
                <a:ea typeface="Calibri" panose="020F0502020204030204" pitchFamily="34" charset="0"/>
                <a:cs typeface="Arial" panose="020B0604020202020204" pitchFamily="34" charset="0"/>
              </a:rPr>
              <a:t>Casey Family Programs. (2021). </a:t>
            </a:r>
            <a:r>
              <a:rPr lang="en-US" i="1">
                <a:latin typeface="Arial" panose="020B0604020202020204" pitchFamily="34" charset="0"/>
                <a:ea typeface="Calibri" panose="020F0502020204030204" pitchFamily="34" charset="0"/>
                <a:cs typeface="Arial" panose="020B0604020202020204" pitchFamily="34" charset="0"/>
              </a:rPr>
              <a:t>Motivational interviewing. </a:t>
            </a:r>
            <a:r>
              <a:rPr lang="en-US">
                <a:latin typeface="Arial" panose="020B0604020202020204" pitchFamily="34" charset="0"/>
                <a:ea typeface="Calibri" panose="020F0502020204030204" pitchFamily="34" charset="0"/>
                <a:cs typeface="Arial" panose="020B0604020202020204" pitchFamily="34" charset="0"/>
                <a:hlinkClick r:id="rId3"/>
              </a:rPr>
              <a:t>https://www.casey.org/motivational-interviewing/</a:t>
            </a:r>
            <a:r>
              <a:rPr lang="en-US">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639C404C-45DB-C68A-0EEA-BF48E6B2A91D}"/>
              </a:ext>
            </a:extLst>
          </p:cNvPr>
          <p:cNvSpPr>
            <a:spLocks noGrp="1"/>
          </p:cNvSpPr>
          <p:nvPr>
            <p:ph type="sldNum" sz="quarter" idx="5"/>
          </p:nvPr>
        </p:nvSpPr>
        <p:spPr/>
        <p:txBody>
          <a:bodyPr/>
          <a:lstStyle/>
          <a:p>
            <a:fld id="{13C76930-8B51-7E46-B626-25E9D8E8494C}" type="slidenum">
              <a:rPr lang="en-US" smtClean="0"/>
              <a:t>30</a:t>
            </a:fld>
            <a:endParaRPr lang="en-US"/>
          </a:p>
        </p:txBody>
      </p:sp>
    </p:spTree>
    <p:extLst>
      <p:ext uri="{BB962C8B-B14F-4D97-AF65-F5344CB8AC3E}">
        <p14:creationId xmlns:p14="http://schemas.microsoft.com/office/powerpoint/2010/main" val="2387438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810E1-C7F7-4D1C-AF34-9E6429AAD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3FEBE-4AEE-D84C-6EB0-267521F12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1F5819-5B7A-5A6F-6EBF-5F789CF499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Motivational interviewing is built on four core, person-centered skills. These include:</a:t>
            </a:r>
          </a:p>
          <a:p>
            <a:endParaRPr lang="en-US" dirty="0">
              <a:effectLst/>
              <a:latin typeface="Arial" panose="020B0604020202020204" pitchFamily="34" charset="0"/>
              <a:ea typeface="+mn-ea"/>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Asking </a:t>
            </a:r>
            <a:r>
              <a:rPr lang="en-US" b="0" u="sng" dirty="0">
                <a:effectLst/>
                <a:latin typeface="Arial" panose="020B0604020202020204" pitchFamily="34" charset="0"/>
                <a:ea typeface="Calibri" panose="020F0502020204030204" pitchFamily="34" charset="0"/>
                <a:cs typeface="Arial" panose="020B0604020202020204" pitchFamily="34" charset="0"/>
              </a:rPr>
              <a:t>open-ended questions</a:t>
            </a:r>
            <a:r>
              <a:rPr lang="en-US" b="0" u="none" dirty="0">
                <a:effectLst/>
                <a:latin typeface="Arial" panose="020B0604020202020204" pitchFamily="34" charset="0"/>
                <a:ea typeface="Calibri" panose="020F0502020204030204" pitchFamily="34" charset="0"/>
                <a:cs typeface="Arial" panose="020B0604020202020204" pitchFamily="34" charset="0"/>
              </a:rPr>
              <a:t> </a:t>
            </a:r>
            <a:r>
              <a:rPr lang="en-US" b="0" dirty="0">
                <a:effectLst/>
                <a:latin typeface="Arial" panose="020B0604020202020204" pitchFamily="34" charset="0"/>
                <a:ea typeface="Calibri" panose="020F0502020204030204" pitchFamily="34" charset="0"/>
                <a:cs typeface="Arial" panose="020B0604020202020204" pitchFamily="34" charset="0"/>
              </a:rPr>
              <a:t>to</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explore and strengthen the family partnership, which serves as the foundation for the change process.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Using </a:t>
            </a:r>
            <a:r>
              <a:rPr lang="en-US" b="0" u="sng" dirty="0">
                <a:effectLst/>
                <a:latin typeface="Arial" panose="020B0604020202020204" pitchFamily="34" charset="0"/>
                <a:ea typeface="Calibri" panose="020F0502020204030204" pitchFamily="34" charset="0"/>
                <a:cs typeface="Arial" panose="020B0604020202020204" pitchFamily="34" charset="0"/>
              </a:rPr>
              <a:t>affirming statements </a:t>
            </a:r>
            <a:r>
              <a:rPr lang="en-US" dirty="0">
                <a:effectLst/>
                <a:latin typeface="Arial" panose="020B0604020202020204" pitchFamily="34" charset="0"/>
                <a:ea typeface="Calibri" panose="020F0502020204030204" pitchFamily="34" charset="0"/>
                <a:cs typeface="Arial" panose="020B0604020202020204" pitchFamily="34" charset="0"/>
              </a:rPr>
              <a:t>to highlight strengths and protective capacities which drive intrinsic motivation for change through developing a parent or family’s inherent belief that they are capable of making these changes.</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Engaging in </a:t>
            </a:r>
            <a:r>
              <a:rPr lang="en-US" b="0" u="sng" dirty="0">
                <a:effectLst/>
                <a:latin typeface="Arial" panose="020B0604020202020204" pitchFamily="34" charset="0"/>
                <a:ea typeface="Calibri" panose="020F0502020204030204" pitchFamily="34" charset="0"/>
                <a:cs typeface="Arial" panose="020B0604020202020204" pitchFamily="34" charset="0"/>
              </a:rPr>
              <a:t>reflective listening </a:t>
            </a:r>
            <a:r>
              <a:rPr lang="en-US" dirty="0">
                <a:effectLst/>
                <a:latin typeface="Arial" panose="020B0604020202020204" pitchFamily="34" charset="0"/>
                <a:ea typeface="Calibri" panose="020F0502020204030204" pitchFamily="34" charset="0"/>
                <a:cs typeface="Arial" panose="020B0604020202020204" pitchFamily="34" charset="0"/>
              </a:rPr>
              <a:t>to explore what is being said at a deeper level, confirm understanding of what is being said, and engage families in the change talk process through supporting exploration of ambivalence.</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u="sng" dirty="0">
                <a:effectLst/>
                <a:latin typeface="Arial" panose="020B0604020202020204" pitchFamily="34" charset="0"/>
                <a:ea typeface="Calibri" panose="020F0502020204030204" pitchFamily="34" charset="0"/>
                <a:cs typeface="Arial" panose="020B0604020202020204" pitchFamily="34" charset="0"/>
              </a:rPr>
              <a:t>And </a:t>
            </a:r>
            <a:r>
              <a:rPr lang="en-US" b="0" u="sng" dirty="0">
                <a:effectLst/>
                <a:latin typeface="Arial" panose="020B0604020202020204" pitchFamily="34" charset="0"/>
                <a:ea typeface="Calibri" panose="020F0502020204030204" pitchFamily="34" charset="0"/>
                <a:cs typeface="Arial" panose="020B0604020202020204" pitchFamily="34" charset="0"/>
              </a:rPr>
              <a:t>summarizing</a:t>
            </a:r>
            <a:r>
              <a:rPr lang="en-US" dirty="0">
                <a:effectLst/>
                <a:latin typeface="Arial" panose="020B0604020202020204" pitchFamily="34" charset="0"/>
                <a:ea typeface="Calibri" panose="020F0502020204030204" pitchFamily="34" charset="0"/>
                <a:cs typeface="Arial" panose="020B0604020202020204" pitchFamily="34" charset="0"/>
              </a:rPr>
              <a:t>—a technique used to wrap up a contact or family meeting—similar to reflective listening, summarizing is an opportunity to review what was discussed, highlight and reinforce change talk, ensure that everyone is on the same page, and identify any immediate next steps or action items. </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(Motivational Interviewing Network of Trainers, 2021)</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Motivational Interviewing Network of Trainers. (2021). </a:t>
            </a:r>
            <a:r>
              <a:rPr lang="en-US" b="0" i="1" u="none" strike="noStrike" dirty="0">
                <a:solidFill>
                  <a:srgbClr val="000000"/>
                </a:solidFill>
                <a:effectLst/>
                <a:latin typeface="Arial" panose="020B0604020202020204" pitchFamily="34" charset="0"/>
              </a:rPr>
              <a:t>Understanding motivational interviewing.</a:t>
            </a:r>
            <a:r>
              <a:rPr lang="en-US" i="1" dirty="0">
                <a:solidFill>
                  <a:srgbClr val="000000"/>
                </a:solidFill>
                <a:latin typeface="Arial" panose="020B0604020202020204" pitchFamily="34" charset="0"/>
              </a:rPr>
              <a:t> </a:t>
            </a:r>
            <a:r>
              <a:rPr lang="en-US" b="0" i="0" u="sng" strike="noStrike" dirty="0">
                <a:solidFill>
                  <a:srgbClr val="5351AF"/>
                </a:solidFill>
                <a:effectLst/>
                <a:latin typeface="Arial" panose="020B0604020202020204" pitchFamily="34" charset="0"/>
                <a:hlinkClick r:id="rId3"/>
              </a:rPr>
              <a:t>https://motivationalinterviewingunderstanding-motivational-interviewing.org/</a:t>
            </a:r>
            <a:endParaRPr lang="en-US"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468A55E-10C5-3FBF-B649-D2BD7AEBF876}"/>
              </a:ext>
            </a:extLst>
          </p:cNvPr>
          <p:cNvSpPr>
            <a:spLocks noGrp="1"/>
          </p:cNvSpPr>
          <p:nvPr>
            <p:ph type="sldNum" sz="quarter" idx="5"/>
          </p:nvPr>
        </p:nvSpPr>
        <p:spPr/>
        <p:txBody>
          <a:bodyPr/>
          <a:lstStyle/>
          <a:p>
            <a:fld id="{13C76930-8B51-7E46-B626-25E9D8E8494C}" type="slidenum">
              <a:rPr lang="en-US" smtClean="0"/>
              <a:t>31</a:t>
            </a:fld>
            <a:endParaRPr lang="en-US"/>
          </a:p>
        </p:txBody>
      </p:sp>
    </p:spTree>
    <p:extLst>
      <p:ext uri="{BB962C8B-B14F-4D97-AF65-F5344CB8AC3E}">
        <p14:creationId xmlns:p14="http://schemas.microsoft.com/office/powerpoint/2010/main" val="4007594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2872-4DC1-FE45-B812-EBCCE9C6C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CCAF1-32B4-2EC1-56B8-23E91D6E6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50036-30C3-1BBE-897B-4BC1A6544C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Commonly referred as its acronym—DARN CAT—motivational interviewing change talk is a helpful tool to understand how people talk about the idea of change. The DARN segment of the acronym represents preparatory change talk, these include:</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Desire</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statements illuminate an intrinsic motivation for change. The parents we serve in child welfare often make changes even if they don’t want to (largely out of compliance with court mandates, etc.). Desire questions are crafted to evoke the ‘why’ behind the desire for change. Examples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has happened that makes you want to get sober now?</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How would you benefit from not using substances?</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Ability</a:t>
            </a:r>
            <a:r>
              <a:rPr lang="en-US" dirty="0">
                <a:latin typeface="Arial" panose="020B0604020202020204" pitchFamily="34" charset="0"/>
                <a:cs typeface="Arial" panose="020B0604020202020204" pitchFamily="34" charset="0"/>
              </a:rPr>
              <a:t> statements illuminate one’s belief in their ability to make changes—the idea that we believe what we say to ourselves. What does the parent believe about their ability to make change? Ability questions are crafted to evoke ‘how’ parents would go about making change. Examples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would it take to enter treatment for your substance use disorder?</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services or resources would you need to support your path to recovery?</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Reason</a:t>
            </a:r>
            <a:r>
              <a:rPr lang="en-US" dirty="0">
                <a:latin typeface="Arial" panose="020B0604020202020204" pitchFamily="34" charset="0"/>
                <a:cs typeface="Arial" panose="020B0604020202020204" pitchFamily="34" charset="0"/>
              </a:rPr>
              <a:t> statements illuminate the reasons why change is being considered. With these the ‘why’ will speak to both reasons for and reasons not to change. Example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would continuing to use substances prevent you from having?</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relationships will be affected by your decision to not seek treatment?</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Need</a:t>
            </a:r>
            <a:r>
              <a:rPr lang="en-US" dirty="0">
                <a:latin typeface="Arial" panose="020B0604020202020204" pitchFamily="34" charset="0"/>
                <a:cs typeface="Arial" panose="020B0604020202020204" pitchFamily="34" charset="0"/>
              </a:rPr>
              <a:t> statements illuminate the need to make changes—and are often rooted in emotion (unlike reason statements which tend to be more rationally-driven logic). With these the focus is on evoking the significance and urgency of the change. Examples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have you lost in life because of your substance use disorder?</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How will recovery heal or repair those relationships?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The CAT segment of the acronym represents implementing change talk, these include:</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Commitment</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statements illuminate what a parent is willing to do AND what he or she did. With these the emphasis is on how the change will be maintained. Examples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On a scale of 1-10 (one being the lowest and ten being the highest), how ready are you to seek treatment for your substance use disorder?</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would you need to move your score up by 1-2 points?</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Activation</a:t>
            </a:r>
            <a:r>
              <a:rPr lang="en-US" dirty="0">
                <a:latin typeface="Arial" panose="020B0604020202020204" pitchFamily="34" charset="0"/>
                <a:cs typeface="Arial" panose="020B0604020202020204" pitchFamily="34" charset="0"/>
              </a:rPr>
              <a:t> statements illuminate a parent’s readiness, preparedness, and willingness to change.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Examples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types of substance use treatment programs are you considering?</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Who could you call on as a supportive caregiver during your active recovery?</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Taking Steps </a:t>
            </a:r>
            <a:r>
              <a:rPr lang="en-US" b="0" dirty="0">
                <a:latin typeface="Arial" panose="020B0604020202020204" pitchFamily="34" charset="0"/>
                <a:cs typeface="Arial" panose="020B0604020202020204" pitchFamily="34" charset="0"/>
              </a:rPr>
              <a:t>statements illuminate what a parent has already done to implement change.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Examples include:</a:t>
            </a:r>
          </a:p>
          <a:p>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What steps have you taken to identify a sponsor in your recovery community?</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How will you decide among the recommended outpatient providers?</a:t>
            </a:r>
            <a:endParaRPr lang="en-US" dirty="0">
              <a:latin typeface="Arial" panose="020B0604020202020204" pitchFamily="34" charset="0"/>
              <a:cs typeface="Arial" panose="020B0604020202020204" pitchFamily="34" charset="0"/>
            </a:endParaRPr>
          </a:p>
          <a:p>
            <a:endParaRPr lang="en-US" u="sng"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Arial" panose="020B0604020202020204" pitchFamily="34" charset="0"/>
                <a:ea typeface="Calibri" panose="020F0502020204030204" pitchFamily="34" charset="0"/>
                <a:cs typeface="Arial" panose="020B0604020202020204" pitchFamily="34" charset="0"/>
              </a:rPr>
              <a:t>(Motivational Interviewing Network of Trainers, 2021; </a:t>
            </a:r>
            <a:r>
              <a:rPr lang="en-US" dirty="0">
                <a:effectLst/>
                <a:latin typeface="Arial" panose="020B0604020202020204" pitchFamily="34" charset="0"/>
                <a:cs typeface="Arial" panose="020B0604020202020204" pitchFamily="34" charset="0"/>
              </a:rPr>
              <a:t>Substance Abuse and Mental Health Services Administration, 2019</a:t>
            </a:r>
            <a:r>
              <a:rPr lang="en-US" sz="1200" i="0" dirty="0">
                <a:effectLst/>
                <a:latin typeface="Arial" panose="020B0604020202020204" pitchFamily="34" charset="0"/>
                <a:ea typeface="Calibri" panose="020F0502020204030204" pitchFamily="34" charset="0"/>
                <a:cs typeface="Arial" panose="020B0604020202020204" pitchFamily="34" charset="0"/>
              </a:rPr>
              <a:t>)</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Motivational Interviewing Network of Trainers. (2021). </a:t>
            </a:r>
            <a:r>
              <a:rPr lang="en-US" i="1" dirty="0">
                <a:effectLst/>
                <a:latin typeface="Arial" panose="020B0604020202020204" pitchFamily="34" charset="0"/>
                <a:ea typeface="Calibri" panose="020F0502020204030204" pitchFamily="34" charset="0"/>
                <a:cs typeface="Arial" panose="020B0604020202020204" pitchFamily="34" charset="0"/>
              </a:rPr>
              <a:t>Understanding motivational interviewing.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https://motivationalinterviewing.org/understanding-motivational-interviewing</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buFont typeface="Arial" panose="020B0604020202020204" pitchFamily="34" charset="0"/>
              <a:buNone/>
              <a:tabLst>
                <a:tab pos="457200" algn="l"/>
              </a:tabLst>
            </a:pPr>
            <a:r>
              <a:rPr lang="en-US" dirty="0">
                <a:effectLst/>
                <a:latin typeface="Arial" panose="020B0604020202020204" pitchFamily="34" charset="0"/>
                <a:cs typeface="Arial" panose="020B0604020202020204" pitchFamily="34" charset="0"/>
              </a:rPr>
              <a:t>Substance Abuse and Mental Health Services Administration. (2019). </a:t>
            </a:r>
            <a:r>
              <a:rPr lang="en-US" i="1" dirty="0">
                <a:effectLst/>
                <a:latin typeface="Arial" panose="020B0604020202020204" pitchFamily="34" charset="0"/>
                <a:cs typeface="Arial" panose="020B0604020202020204" pitchFamily="34" charset="0"/>
              </a:rPr>
              <a:t>Enhancing motivation for change in substance use disorder treatment. Treatment improvement protocol (TIP) series No. 35. </a:t>
            </a:r>
            <a:r>
              <a:rPr lang="en-US" dirty="0">
                <a:effectLst/>
                <a:latin typeface="Arial" panose="020B0604020202020204" pitchFamily="34" charset="0"/>
                <a:cs typeface="Arial" panose="020B0604020202020204" pitchFamily="34" charset="0"/>
              </a:rPr>
              <a:t>SAMHSA Publication No. PEP19-02-01-003. U.S. Department of Health and Human Services. </a:t>
            </a:r>
            <a:r>
              <a:rPr lang="en-US" dirty="0">
                <a:effectLst/>
                <a:latin typeface="Arial" panose="020B0604020202020204" pitchFamily="34" charset="0"/>
                <a:cs typeface="Arial" panose="020B0604020202020204" pitchFamily="34" charset="0"/>
                <a:hlinkClick r:id="rId4"/>
              </a:rPr>
              <a:t>https://store.samhsa.gov/sites/default/files/d7/priv/tip35_final_508_compliant_-_02252020_0.pdf</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7082792-912F-A1AF-36DF-539C9C6D18B8}"/>
              </a:ext>
            </a:extLst>
          </p:cNvPr>
          <p:cNvSpPr>
            <a:spLocks noGrp="1"/>
          </p:cNvSpPr>
          <p:nvPr>
            <p:ph type="sldNum" sz="quarter" idx="5"/>
          </p:nvPr>
        </p:nvSpPr>
        <p:spPr/>
        <p:txBody>
          <a:bodyPr/>
          <a:lstStyle/>
          <a:p>
            <a:fld id="{2E1BCB87-4CC9-4D37-BDC3-E8A0FA5D025D}" type="slidenum">
              <a:rPr lang="en-US" smtClean="0"/>
              <a:pPr/>
              <a:t>32</a:t>
            </a:fld>
            <a:endParaRPr lang="en-US"/>
          </a:p>
        </p:txBody>
      </p:sp>
    </p:spTree>
    <p:extLst>
      <p:ext uri="{BB962C8B-B14F-4D97-AF65-F5344CB8AC3E}">
        <p14:creationId xmlns:p14="http://schemas.microsoft.com/office/powerpoint/2010/main" val="2159515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EB4D4-7BA9-0982-E897-1679E6A2E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E299-60BC-2365-4083-5D1200853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75AD5-03E2-9ABF-E09E-94B8E1A0AE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Resistance is a natural part of the change process. You might notice it in your interactions with parents as arguing, challenging, interrupting or talking over you; it might also present as blaming, denying, minimizing, or an unwillingness to change; and perhaps most notably, resistance can look like increasing levels of disengagement, disregard, or complete unresponsiveness to your attempts at re-engaging them in services. Again, this is all par for the course when it comes to change, so why not start with normalizing this for our parents?</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following are some additional techniques to help ‘roll’ with the resistance: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There’s a well-known quote about the art of persuasion that reads, ‘People are generally better persuaded by the reasons which they themselves discovered than by those which have come into the mind of others.’ Our role in MI is to help parents develop their own view of the problem and their own solutions (recall all those DARN CAT strategies). We do this by first recognizing resistance and all the ways it manifests and use caution to not fall trap to things like arguing, lecturing, or prescribing the problem and solutions for them. This is where the metaphor of ‘think dance not wrestle’ comes into play—our role is to lead parents through navigating their own state of ambivalence, not get entangled in the crosshairs of it. So, how is it that we lead in the face of resistance—we reframe! This might look like reflecting on the resistant statement, “You don’t seem to like that option for recovery.” Or reflecting on the tone that you are hearing, “You seem frustrated.” Another technique is to reflect on the ambivalence, “I hear how much your family means to you, but I am also hearing you might not be ready to enter treatment.” And finally, supporting the parent’s choice and control, “It’s up to you on how you move forward with your recovery.”</a:t>
            </a:r>
          </a:p>
          <a:p>
            <a:endParaRPr lang="en-US" b="0"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Arial" panose="020B0604020202020204" pitchFamily="34" charset="0"/>
                <a:ea typeface="Calibri" panose="020F050202020403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Substance Abuse and Mental Health Services Administration, 2019</a:t>
            </a:r>
            <a:r>
              <a:rPr lang="en-US" sz="1200" i="0" dirty="0">
                <a:effectLst/>
                <a:latin typeface="Arial" panose="020B0604020202020204" pitchFamily="34" charset="0"/>
                <a:ea typeface="Calibri" panose="020F0502020204030204" pitchFamily="34" charset="0"/>
                <a:cs typeface="Arial" panose="020B0604020202020204" pitchFamily="34" charset="0"/>
              </a:rPr>
              <a:t>)</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buFont typeface="Arial" panose="020B0604020202020204" pitchFamily="34" charset="0"/>
              <a:buNone/>
              <a:tabLst>
                <a:tab pos="457200" algn="l"/>
              </a:tabLst>
            </a:pPr>
            <a:r>
              <a:rPr lang="en-US" dirty="0">
                <a:effectLst/>
                <a:latin typeface="Arial" panose="020B0604020202020204" pitchFamily="34" charset="0"/>
                <a:cs typeface="Arial" panose="020B0604020202020204" pitchFamily="34" charset="0"/>
              </a:rPr>
              <a:t>Substance Abuse and Mental Health Services Administration. (2019). </a:t>
            </a:r>
            <a:r>
              <a:rPr lang="en-US" i="1" dirty="0">
                <a:effectLst/>
                <a:latin typeface="Arial" panose="020B0604020202020204" pitchFamily="34" charset="0"/>
                <a:cs typeface="Arial" panose="020B0604020202020204" pitchFamily="34" charset="0"/>
              </a:rPr>
              <a:t>Enhancing motivation for change in substance use disorder treatment. Treatment improvement protocol (TIP) series No. 35. </a:t>
            </a:r>
            <a:r>
              <a:rPr lang="en-US" dirty="0">
                <a:effectLst/>
                <a:latin typeface="Arial" panose="020B0604020202020204" pitchFamily="34" charset="0"/>
                <a:cs typeface="Arial" panose="020B0604020202020204" pitchFamily="34" charset="0"/>
              </a:rPr>
              <a:t>SAMHSA Publication No. PEP19-02-01-003. U.S. Department of Health and Human Services. </a:t>
            </a:r>
            <a:r>
              <a:rPr lang="en-US" dirty="0">
                <a:effectLst/>
                <a:latin typeface="Arial" panose="020B0604020202020204" pitchFamily="34" charset="0"/>
                <a:cs typeface="Arial" panose="020B0604020202020204" pitchFamily="34" charset="0"/>
                <a:hlinkClick r:id="rId3"/>
              </a:rPr>
              <a:t>https://store.samhsa.gov/sites/default/files/d7/priv/tip35_final_508_compliant_-_02252020_0.pdf</a:t>
            </a:r>
            <a:r>
              <a:rPr lang="en-US" dirty="0">
                <a:effectLst/>
                <a:latin typeface="Arial" panose="020B060402020202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7C388B3A-CA09-E3C4-B260-04F9ABA384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299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u="none"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Motivation and readiness for change will vary from parent to parent. While the choice may appear simple from an outside perspective, the reality is that parents are being asked to let go of their primary coping mechanism—their use of substances. Their ambivalence toward change might be rooted in fear about how to cope while in recovery, dealing with the shame of their past actions or inactions, or managing past unresolved trauma. Whatever the source, motivational interviewing equips us with strategies to engage and build trust with parents and families, a critical step toward their long-term recovery and family stability also known as the stages of change process.  </a:t>
            </a:r>
            <a:endParaRPr lang="en-US" u="none" dirty="0">
              <a:effectLst/>
              <a:latin typeface="Arial" panose="020B0604020202020204" pitchFamily="34" charset="0"/>
              <a:ea typeface="Calibri" panose="020F0502020204030204" pitchFamily="34" charset="0"/>
              <a:cs typeface="Arial" panose="020B0604020202020204" pitchFamily="34" charset="0"/>
            </a:endParaRPr>
          </a:p>
          <a:p>
            <a:endParaRPr lang="en-US" u="sng" dirty="0">
              <a:effectLst/>
              <a:latin typeface="Arial" panose="020B0604020202020204" pitchFamily="34" charset="0"/>
              <a:ea typeface="Calibri" panose="020F0502020204030204" pitchFamily="34" charset="0"/>
              <a:cs typeface="Arial" panose="020B0604020202020204" pitchFamily="34" charset="0"/>
            </a:endParaRPr>
          </a:p>
          <a:p>
            <a:endParaRPr lang="en-US" u="sng"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N/A</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fld id="{13C76930-8B51-7E46-B626-25E9D8E8494C}" type="slidenum">
              <a:rPr lang="en-US" smtClean="0"/>
              <a:t>34</a:t>
            </a:fld>
            <a:endParaRPr lang="en-US"/>
          </a:p>
        </p:txBody>
      </p:sp>
    </p:spTree>
    <p:extLst>
      <p:ext uri="{BB962C8B-B14F-4D97-AF65-F5344CB8AC3E}">
        <p14:creationId xmlns:p14="http://schemas.microsoft.com/office/powerpoint/2010/main" val="3932821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Motivation to change and motivational techniques or strategies go hand in hand through the change process. It can be helpful to view change as a circular, multi-level process. As illustrated here, the stages of change can be understood as fluid in nature. Change often begins at the pre-contemplation stage and continues through the contemplation, preparation, action, and maintenance stages. Ideally, there is a final exit at the maintenance stage to long-term recovery. However, it may take some people longer than others to reach that final maintenance stage.</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The change process is not static—individuals typically move back and forth between stages. People will move through the stages at different rates, but it is relatively uncommon for people to linger in the early stages once issues have received visible attention. Return to use (also sometimes still referred to as relapse) can happen at any stage as individuals move back and forth between the stages. </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As change takes place, it is also common for people to fluctuate between stages. Motivation may change over time within each individual, both in its source and strength. In fact, it is very common for people in recovery from a substance use or mental health disorder to have a return to use, where the behaviors or symptoms recur for a period of time, threatening the person’s recovery but not necessarily stopping it.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As child welfare workers, our role would be to assist parents in becoming open to positive change by recognizing where the parent is in the stages of change and intervening appropriately.</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2019)</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2019)</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Substance Abuse and Mental Health Services Administration. (2019). </a:t>
            </a:r>
            <a:r>
              <a:rPr lang="en-US" b="0" i="1" u="none" strike="noStrike" dirty="0">
                <a:solidFill>
                  <a:srgbClr val="000000"/>
                </a:solidFill>
                <a:effectLst/>
                <a:latin typeface="Arial" panose="020B0604020202020204" pitchFamily="34" charset="0"/>
              </a:rPr>
              <a:t>Enhancing motivation for change in substance use disorder treatment. Treatment improvement protocol (TIP) series No. 35. </a:t>
            </a:r>
            <a:r>
              <a:rPr lang="en-US" b="0" i="0" u="none" strike="noStrike" dirty="0">
                <a:solidFill>
                  <a:srgbClr val="000000"/>
                </a:solidFill>
                <a:effectLst/>
                <a:latin typeface="Arial" panose="020B0604020202020204" pitchFamily="34" charset="0"/>
              </a:rPr>
              <a:t>SAMHSA Publication No. PEP19-02-01-003. </a:t>
            </a:r>
            <a:r>
              <a:rPr lang="en-US" b="0" i="0" dirty="0">
                <a:solidFill>
                  <a:srgbClr val="000000"/>
                </a:solidFill>
                <a:effectLst/>
                <a:latin typeface="Arial" panose="020B0604020202020204" pitchFamily="34" charset="0"/>
              </a:rPr>
              <a:t>U.S. Department of Health and Human Services.</a:t>
            </a:r>
            <a:r>
              <a:rPr lang="en-US" b="0" i="1" dirty="0">
                <a:solidFill>
                  <a:srgbClr val="000000"/>
                </a:solidFill>
                <a:effectLst/>
                <a:latin typeface="Arial" panose="020B0604020202020204" pitchFamily="34" charset="0"/>
              </a:rPr>
              <a:t> </a:t>
            </a:r>
            <a:r>
              <a:rPr lang="en-US" b="0" i="0" u="sng" strike="noStrike" dirty="0">
                <a:solidFill>
                  <a:srgbClr val="5351AF"/>
                </a:solidFill>
                <a:effectLst/>
                <a:latin typeface="Arial" panose="020B0604020202020204" pitchFamily="34" charset="0"/>
                <a:hlinkClick r:id="rId3"/>
              </a:rPr>
              <a:t>https://store.samhsa.gov/sites/default/files/d7/priv/tip35_final_508_compliant_-_02252020_0.pdf</a:t>
            </a:r>
            <a:endParaRPr lang="en-US" i="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B4B4F75-DB7D-4FAF-B00C-4D08F096DC88}" type="slidenum">
              <a:rPr lang="en-US" smtClean="0"/>
              <a:t>35</a:t>
            </a:fld>
            <a:endParaRPr lang="en-US"/>
          </a:p>
        </p:txBody>
      </p:sp>
    </p:spTree>
    <p:extLst>
      <p:ext uri="{BB962C8B-B14F-4D97-AF65-F5344CB8AC3E}">
        <p14:creationId xmlns:p14="http://schemas.microsoft.com/office/powerpoint/2010/main" val="639080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CE798-58C3-6AB7-6BF4-08AC8E382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FB1D5-F934-ADEA-9B5E-551A5D42B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56F06-1CE0-4EB0-F09E-8A4726C1D6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kern="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Let’s pause here and spend some more time learning about each of the stages of change strategies…</a:t>
            </a:r>
          </a:p>
          <a:p>
            <a:endParaRPr lang="en-US" dirty="0">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ea typeface="+mn-ea"/>
                <a:cs typeface="Arial" panose="020B0604020202020204" pitchFamily="34" charset="0"/>
              </a:rPr>
              <a:t>In the </a:t>
            </a:r>
            <a:r>
              <a:rPr lang="en-US" u="sng" kern="1200" dirty="0">
                <a:solidFill>
                  <a:schemeClr val="tx1"/>
                </a:solidFill>
                <a:effectLst/>
                <a:latin typeface="Arial" panose="020B0604020202020204" pitchFamily="34" charset="0"/>
                <a:ea typeface="+mn-ea"/>
                <a:cs typeface="Arial" panose="020B0604020202020204" pitchFamily="34" charset="0"/>
              </a:rPr>
              <a:t>pre-contemplation</a:t>
            </a:r>
            <a:r>
              <a:rPr lang="en-US" kern="1200" dirty="0">
                <a:solidFill>
                  <a:schemeClr val="tx1"/>
                </a:solidFill>
                <a:effectLst/>
                <a:latin typeface="Arial" panose="020B0604020202020204" pitchFamily="34" charset="0"/>
                <a:ea typeface="+mn-ea"/>
                <a:cs typeface="Arial" panose="020B0604020202020204" pitchFamily="34" charset="0"/>
              </a:rPr>
              <a:t> stage, the parent has no perception of having a problem or a need to change. So, what can the child welfare worker do? At this stage, you can:</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Establish rapport and build trust;</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Increase the parent’s perception of the risks and problems with their current behavior; and </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Raise awareness about their behaviors such as generalized discussions about risks to children caused by a parent’s substance use. </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In the </a:t>
            </a:r>
            <a:r>
              <a:rPr lang="en-US" u="sng" kern="1200" dirty="0">
                <a:solidFill>
                  <a:schemeClr val="tx1"/>
                </a:solidFill>
                <a:effectLst/>
                <a:latin typeface="Arial" panose="020B0604020202020204" pitchFamily="34" charset="0"/>
                <a:ea typeface="+mn-ea"/>
                <a:cs typeface="Arial" panose="020B0604020202020204" pitchFamily="34" charset="0"/>
              </a:rPr>
              <a:t>contemplation</a:t>
            </a:r>
            <a:r>
              <a:rPr lang="en-US" u="none" kern="1200" dirty="0">
                <a:solidFill>
                  <a:schemeClr val="tx1"/>
                </a:solidFill>
                <a:effectLst/>
                <a:latin typeface="Arial" panose="020B0604020202020204" pitchFamily="34" charset="0"/>
                <a:ea typeface="+mn-ea"/>
                <a:cs typeface="Arial" panose="020B0604020202020204" pitchFamily="34" charset="0"/>
              </a:rPr>
              <a:t> stage</a:t>
            </a:r>
            <a:r>
              <a:rPr lang="en-US" kern="1200" dirty="0">
                <a:solidFill>
                  <a:schemeClr val="tx1"/>
                </a:solidFill>
                <a:effectLst/>
                <a:latin typeface="Arial" panose="020B0604020202020204" pitchFamily="34" charset="0"/>
                <a:ea typeface="+mn-ea"/>
                <a:cs typeface="Arial" panose="020B0604020202020204" pitchFamily="34" charset="0"/>
              </a:rPr>
              <a:t>, the parent first recognizes that their behavior may be a problem but feels ambivalent about change. At this stage, you can:</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Help parents understand that ambivalence to change is normal;</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Emphasize their free choice, responsibility, and self-efficacy for change; </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Help the parent identify reasons or benefits for changing as well as risks for not changing; and</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Reiterate that change is possible and achievable.</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The interventions for the remaining stages of change are relatively straightforward…</a:t>
            </a:r>
          </a:p>
          <a:p>
            <a:endParaRPr lang="en-US" kern="1200" dirty="0">
              <a:solidFill>
                <a:schemeClr val="tx1"/>
              </a:solidFill>
              <a:effectLst/>
              <a:latin typeface="Arial" panose="020B0604020202020204" pitchFamily="34" charset="0"/>
              <a:ea typeface="+mn-ea"/>
              <a:cs typeface="Arial" panose="020B0604020202020204" pitchFamily="34" charset="0"/>
            </a:endParaRPr>
          </a:p>
          <a:p>
            <a:r>
              <a:rPr lang="en-US" kern="1200" dirty="0">
                <a:solidFill>
                  <a:schemeClr val="tx1"/>
                </a:solidFill>
                <a:effectLst/>
                <a:latin typeface="Arial" panose="020B0604020202020204" pitchFamily="34" charset="0"/>
                <a:ea typeface="+mn-ea"/>
                <a:cs typeface="Arial" panose="020B0604020202020204" pitchFamily="34" charset="0"/>
              </a:rPr>
              <a:t>In the </a:t>
            </a:r>
            <a:r>
              <a:rPr lang="en-US" u="sng" kern="1200" dirty="0">
                <a:solidFill>
                  <a:schemeClr val="tx1"/>
                </a:solidFill>
                <a:effectLst/>
                <a:latin typeface="Arial" panose="020B0604020202020204" pitchFamily="34" charset="0"/>
                <a:ea typeface="+mn-ea"/>
                <a:cs typeface="Arial" panose="020B0604020202020204" pitchFamily="34" charset="0"/>
              </a:rPr>
              <a:t>preparation </a:t>
            </a:r>
            <a:r>
              <a:rPr lang="en-US" kern="1200" dirty="0">
                <a:solidFill>
                  <a:schemeClr val="tx1"/>
                </a:solidFill>
                <a:effectLst/>
                <a:latin typeface="Arial" panose="020B0604020202020204" pitchFamily="34" charset="0"/>
                <a:ea typeface="+mn-ea"/>
                <a:cs typeface="Arial" panose="020B0604020202020204" pitchFamily="34" charset="0"/>
              </a:rPr>
              <a:t>stage, the parent makes a conscious decision to change and has identified a motivation for change. Your role as the child welfare worker can be to help the parent identify the best actions to take and support their motivations for change. In addition, you can also:</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Help parents enlist social support; and</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Develop a plan with specific steps to take to support their decision for change.</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In the </a:t>
            </a:r>
            <a:r>
              <a:rPr lang="en-US" u="sng" kern="1200" dirty="0">
                <a:solidFill>
                  <a:schemeClr val="tx1"/>
                </a:solidFill>
                <a:effectLst/>
                <a:latin typeface="Arial" panose="020B0604020202020204" pitchFamily="34" charset="0"/>
                <a:ea typeface="+mn-ea"/>
                <a:cs typeface="Arial" panose="020B0604020202020204" pitchFamily="34" charset="0"/>
              </a:rPr>
              <a:t>action</a:t>
            </a:r>
            <a:r>
              <a:rPr lang="en-US" kern="1200" dirty="0">
                <a:solidFill>
                  <a:schemeClr val="tx1"/>
                </a:solidFill>
                <a:effectLst/>
                <a:latin typeface="Arial" panose="020B0604020202020204" pitchFamily="34" charset="0"/>
                <a:ea typeface="+mn-ea"/>
                <a:cs typeface="Arial" panose="020B0604020202020204" pitchFamily="34" charset="0"/>
              </a:rPr>
              <a:t> stage, the parent takes steps to change. As a child welfare worker, you can help the parent implement their identified strategies and support the steps they take, particularly by linking them to qualified treatment providers and other recovery-oriented support and services within the community. During this stage, it is helpful for child welfare workers to:</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Support a realistic view of change through small actionable steps; and</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Help parents find new reinforcements for positive change. </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In the </a:t>
            </a:r>
            <a:r>
              <a:rPr lang="en-US" u="sng" kern="1200" dirty="0">
                <a:solidFill>
                  <a:schemeClr val="tx1"/>
                </a:solidFill>
                <a:effectLst/>
                <a:latin typeface="Arial" panose="020B0604020202020204" pitchFamily="34" charset="0"/>
                <a:ea typeface="+mn-ea"/>
                <a:cs typeface="Arial" panose="020B0604020202020204" pitchFamily="34" charset="0"/>
              </a:rPr>
              <a:t>maintenance</a:t>
            </a:r>
            <a:r>
              <a:rPr lang="en-US" kern="1200" dirty="0">
                <a:solidFill>
                  <a:schemeClr val="tx1"/>
                </a:solidFill>
                <a:effectLst/>
                <a:latin typeface="Arial" panose="020B0604020202020204" pitchFamily="34" charset="0"/>
                <a:ea typeface="+mn-ea"/>
                <a:cs typeface="Arial" panose="020B0604020202020204" pitchFamily="34" charset="0"/>
              </a:rPr>
              <a:t> stage, the parent is actively working on sustaining change strategies and maintaining long-term recovery. The maintenance stage is designed to be a gateway to long-term recovery. As a child welfare worker you can:</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Help parents identify triggers or activators and use planned strategies to prevent a return to use;</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Maintain supportive contact and availability; and</a:t>
            </a:r>
          </a:p>
          <a:p>
            <a:pPr marL="228600" indent="-228600">
              <a:buAutoNum type="arabicPeriod"/>
            </a:pPr>
            <a:r>
              <a:rPr lang="en-US" kern="1200" dirty="0">
                <a:solidFill>
                  <a:schemeClr val="tx1"/>
                </a:solidFill>
                <a:effectLst/>
                <a:latin typeface="Arial" panose="020B0604020202020204" pitchFamily="34" charset="0"/>
                <a:ea typeface="+mn-ea"/>
                <a:cs typeface="Arial" panose="020B0604020202020204" pitchFamily="34" charset="0"/>
              </a:rPr>
              <a:t>Advocate for community support and reinforcements. </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As we touched on, </a:t>
            </a:r>
            <a:r>
              <a:rPr lang="en-US" u="sng" kern="1200" dirty="0">
                <a:solidFill>
                  <a:schemeClr val="tx1"/>
                </a:solidFill>
                <a:effectLst/>
                <a:latin typeface="Arial" panose="020B0604020202020204" pitchFamily="34" charset="0"/>
                <a:ea typeface="+mn-ea"/>
                <a:cs typeface="Arial" panose="020B0604020202020204" pitchFamily="34" charset="0"/>
              </a:rPr>
              <a:t>return to use</a:t>
            </a:r>
            <a:r>
              <a:rPr lang="en-US" u="none" kern="1200" dirty="0">
                <a:solidFill>
                  <a:schemeClr val="tx1"/>
                </a:solidFill>
                <a:effectLst/>
                <a:latin typeface="Arial" panose="020B0604020202020204" pitchFamily="34" charset="0"/>
                <a:ea typeface="+mn-ea"/>
                <a:cs typeface="Arial" panose="020B0604020202020204" pitchFamily="34" charset="0"/>
              </a:rPr>
              <a:t> is an anticipated part of the change process. So, if and when this occurs, the goal would be to help parents re-engage in the contemplation, preparation, and action stages. </a:t>
            </a:r>
            <a:endParaRPr lang="en-US"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2019)</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2019)</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Substance Abuse and Mental Health Services Administration. (2019). </a:t>
            </a:r>
            <a:r>
              <a:rPr lang="en-US" b="0" i="1" u="none" strike="noStrike" dirty="0">
                <a:solidFill>
                  <a:srgbClr val="000000"/>
                </a:solidFill>
                <a:effectLst/>
                <a:latin typeface="Arial" panose="020B0604020202020204" pitchFamily="34" charset="0"/>
              </a:rPr>
              <a:t>Enhancing motivation for change in substance use disorder treatment. Treatment improvement protocol (TIP) series No. 35. </a:t>
            </a:r>
            <a:r>
              <a:rPr lang="en-US" b="0" i="0" u="none" strike="noStrike" dirty="0">
                <a:solidFill>
                  <a:srgbClr val="000000"/>
                </a:solidFill>
                <a:effectLst/>
                <a:latin typeface="Arial" panose="020B0604020202020204" pitchFamily="34" charset="0"/>
              </a:rPr>
              <a:t>SAMHSA Publication No. PEP19-02-01-003. </a:t>
            </a:r>
            <a:r>
              <a:rPr lang="en-US" b="0" i="0" dirty="0">
                <a:solidFill>
                  <a:srgbClr val="000000"/>
                </a:solidFill>
                <a:effectLst/>
                <a:latin typeface="Arial" panose="020B0604020202020204" pitchFamily="34" charset="0"/>
              </a:rPr>
              <a:t>U.S. Department of Health and Human Services.</a:t>
            </a:r>
            <a:r>
              <a:rPr lang="en-US" b="0" i="1" dirty="0">
                <a:solidFill>
                  <a:srgbClr val="000000"/>
                </a:solidFill>
                <a:effectLst/>
                <a:latin typeface="Arial" panose="020B0604020202020204" pitchFamily="34" charset="0"/>
              </a:rPr>
              <a:t> </a:t>
            </a:r>
            <a:r>
              <a:rPr lang="en-US" b="0" i="0" u="sng" strike="noStrike" dirty="0">
                <a:solidFill>
                  <a:srgbClr val="5351AF"/>
                </a:solidFill>
                <a:effectLst/>
                <a:latin typeface="Arial" panose="020B0604020202020204" pitchFamily="34" charset="0"/>
                <a:hlinkClick r:id="rId3"/>
              </a:rPr>
              <a:t>https://store.samhsa.gov/sites/default/files/d7/priv/tip35_final_508_compliant_-_02252020_0.pdf</a:t>
            </a:r>
            <a:endParaRPr lang="en-US"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32A5D5B9-F789-F9FB-9B96-75A688F9FC89}"/>
              </a:ext>
            </a:extLst>
          </p:cNvPr>
          <p:cNvSpPr>
            <a:spLocks noGrp="1"/>
          </p:cNvSpPr>
          <p:nvPr>
            <p:ph type="sldNum" sz="quarter" idx="5"/>
          </p:nvPr>
        </p:nvSpPr>
        <p:spPr/>
        <p:txBody>
          <a:bodyPr/>
          <a:lstStyle/>
          <a:p>
            <a:fld id="{BB4B4F75-DB7D-4FAF-B00C-4D08F096DC88}" type="slidenum">
              <a:rPr lang="en-US" smtClean="0"/>
              <a:t>36</a:t>
            </a:fld>
            <a:endParaRPr lang="en-US"/>
          </a:p>
        </p:txBody>
      </p:sp>
    </p:spTree>
    <p:extLst>
      <p:ext uri="{BB962C8B-B14F-4D97-AF65-F5344CB8AC3E}">
        <p14:creationId xmlns:p14="http://schemas.microsoft.com/office/powerpoint/2010/main" val="3849459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966AB-843E-D4C9-0BD5-FA89755A7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6F639-0F1A-A806-132B-D609E7EA4A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2C9618-563D-B8B4-A066-9EE3DA11EC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now reconvene in our small groups for an activity on identifying behavioral indicators for readiness for change for each stage of the change process; behavioral indicators are things you might observe or hear from parents that help inform where they are in their own recovery process.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example, a parent or caregiver in the precontemplation stage might deny or minimize their use and say to you, “just because I have a few beers or smoke some pot doesn’t mean I have a serious problem.”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Each group should identify a scribe who is responsible for capturing your list on the large easel paper and a volunteer to facilitate your large group report out. Let’s plan to reconvene as a large group in (x minutes). </a:t>
            </a:r>
          </a:p>
          <a:p>
            <a:endParaRPr lang="en-US" i="0"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Materials Needed: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Large Easel Paper</a:t>
            </a:r>
          </a:p>
          <a:p>
            <a:r>
              <a:rPr lang="en-US" i="1" dirty="0">
                <a:latin typeface="Arial" panose="020B0604020202020204" pitchFamily="34" charset="0"/>
                <a:cs typeface="Arial" panose="020B0604020202020204" pitchFamily="34" charset="0"/>
              </a:rPr>
              <a:t>- Markers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_______________________________________________________________</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Proceed with activity in a large group setting.</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Additional Examples</a:t>
            </a:r>
          </a:p>
          <a:p>
            <a:endParaRPr lang="en-US"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Pre-Contemplation: A parent’s denial of minimization of use or statements such as “just because I have a few beers or smoke some pot doesn’t mean I have a serious problem.”</a:t>
            </a:r>
          </a:p>
          <a:p>
            <a:pPr marL="285750" indent="-285750">
              <a:buFont typeface="Arial" panose="020B0604020202020204" pitchFamily="34" charset="0"/>
              <a:buChar char="•"/>
            </a:pPr>
            <a:endParaRPr lang="en-US"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Contemplation: A parent’s acknowledgement that their substance use is affecting them and their family but is not ready to implement change or statements such as “I know I am taking a risk getting high once I put the kids to sleep, but if I don’t get high then I don’t get sleep and I need to be able to sleep.”</a:t>
            </a:r>
          </a:p>
        </p:txBody>
      </p:sp>
      <p:sp>
        <p:nvSpPr>
          <p:cNvPr id="4" name="Slide Number Placeholder 3">
            <a:extLst>
              <a:ext uri="{FF2B5EF4-FFF2-40B4-BE49-F238E27FC236}">
                <a16:creationId xmlns:a16="http://schemas.microsoft.com/office/drawing/2014/main" id="{BC149DEB-5085-1D4A-28FC-4225B20E9BB9}"/>
              </a:ext>
            </a:extLst>
          </p:cNvPr>
          <p:cNvSpPr>
            <a:spLocks noGrp="1"/>
          </p:cNvSpPr>
          <p:nvPr>
            <p:ph type="sldNum" sz="quarter" idx="5"/>
          </p:nvPr>
        </p:nvSpPr>
        <p:spPr/>
        <p:txBody>
          <a:bodyPr/>
          <a:lstStyle/>
          <a:p>
            <a:pPr>
              <a:defRPr/>
            </a:pPr>
            <a:fld id="{E9AA6ACD-CDDF-45BC-960F-EFD5DE7BA707}" type="slidenum">
              <a:rPr lang="en-US" altLang="en-US" smtClean="0"/>
              <a:pPr>
                <a:defRPr/>
              </a:pPr>
              <a:t>37</a:t>
            </a:fld>
            <a:endParaRPr lang="en-US" altLang="en-US"/>
          </a:p>
        </p:txBody>
      </p:sp>
    </p:spTree>
    <p:extLst>
      <p:ext uri="{BB962C8B-B14F-4D97-AF65-F5344CB8AC3E}">
        <p14:creationId xmlns:p14="http://schemas.microsoft.com/office/powerpoint/2010/main" val="961675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BCE78-D23B-F1A6-ACB8-444B45CD2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4E31D-0635-28F5-A5CC-6C7199540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0E340-059B-E0C9-0617-66CDEF4AD4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sz="1200"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Again, change is a process that has multiple stages. Remember, people often begin at the pre-contemplation stage and may go back and forth through the stages (contemplation, preparation, action, and maintenance), with the maintenance stage representing long-term recovery. </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It is really important that parents in the child welfare system are motivated to engage in and remain in treatment, because the requirements of federal and state statutes do not allow much time to be lost in return to use before decisions are made about the permanent care of children and adolescents.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Child welfare workers can help motivate parents to move from one stage of recovery to the next. Although the primary responsibility for motivating parents to</a:t>
            </a:r>
            <a:r>
              <a:rPr lang="en-US" sz="1200" kern="1200" baseline="0" dirty="0">
                <a:solidFill>
                  <a:schemeClr val="tx1"/>
                </a:solidFill>
                <a:effectLst/>
                <a:latin typeface="Arial" panose="020B0604020202020204" pitchFamily="34" charset="0"/>
                <a:ea typeface="+mn-ea"/>
                <a:cs typeface="Arial" panose="020B0604020202020204" pitchFamily="34" charset="0"/>
              </a:rPr>
              <a:t> engage in</a:t>
            </a:r>
            <a:r>
              <a:rPr lang="en-US" sz="1200" kern="1200" dirty="0">
                <a:solidFill>
                  <a:schemeClr val="tx1"/>
                </a:solidFill>
                <a:effectLst/>
                <a:latin typeface="Arial" panose="020B0604020202020204" pitchFamily="34" charset="0"/>
                <a:ea typeface="+mn-ea"/>
                <a:cs typeface="Arial" panose="020B0604020202020204" pitchFamily="34" charset="0"/>
              </a:rPr>
              <a:t> treatment rests with treatment providers, child welfare workers can help parents maintain the motivation to meet the court’s timelines so that they have the best possible chance to retain or regain custody of their children. Often, during the pre-contemplation and contemplation stages, child welfare workers are the primary motivator, especially if the parent has yet to be assessed or referred for substance use disorder treatment.</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i="0" dirty="0">
                <a:effectLst/>
                <a:latin typeface="Arial" panose="020B0604020202020204" pitchFamily="34" charset="0"/>
                <a:ea typeface="Calibri" panose="020F0502020204030204" pitchFamily="34" charset="0"/>
                <a:cs typeface="Arial" panose="020B0604020202020204" pitchFamily="34" charset="0"/>
              </a:rPr>
              <a:t>N/A</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p>
        </p:txBody>
      </p:sp>
      <p:sp>
        <p:nvSpPr>
          <p:cNvPr id="4" name="Slide Number Placeholder 3">
            <a:extLst>
              <a:ext uri="{FF2B5EF4-FFF2-40B4-BE49-F238E27FC236}">
                <a16:creationId xmlns:a16="http://schemas.microsoft.com/office/drawing/2014/main" id="{96BE57B4-5C99-1336-4EEA-B69F7A0506BD}"/>
              </a:ext>
            </a:extLst>
          </p:cNvPr>
          <p:cNvSpPr>
            <a:spLocks noGrp="1"/>
          </p:cNvSpPr>
          <p:nvPr>
            <p:ph type="sldNum" sz="quarter" idx="5"/>
          </p:nvPr>
        </p:nvSpPr>
        <p:spPr/>
        <p:txBody>
          <a:bodyPr/>
          <a:lstStyle/>
          <a:p>
            <a:fld id="{BB4B4F75-DB7D-4FAF-B00C-4D08F096DC88}" type="slidenum">
              <a:rPr lang="en-US" smtClean="0"/>
              <a:t>38</a:t>
            </a:fld>
            <a:endParaRPr lang="en-US"/>
          </a:p>
        </p:txBody>
      </p:sp>
    </p:spTree>
    <p:extLst>
      <p:ext uri="{BB962C8B-B14F-4D97-AF65-F5344CB8AC3E}">
        <p14:creationId xmlns:p14="http://schemas.microsoft.com/office/powerpoint/2010/main" val="2420752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8BD6E-FE83-921B-94DB-31E214E8B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93065-ECF5-39A1-3028-16274C8EE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1818C-4243-3F0B-8816-D9C8CBEDC4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truly is no time to lose when it comes to serving families at risk of losing custody of their children. Child welfare practice is guided by federal law—the Adoption and Safe Families Act (commonly referred to as ASFA). ASFA stipulates that if a child has been in out-of-home care for 15 of the last 22 months then child welfare must move toward an alternate plan of permanency for the child. This may include filing a petition for termination of parental rights, pursuing adoption or legal guardianship proceedings, or granting permanent custody to a relative or non-relative extended family member.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challenge here is that substance use disorder treatment doesn’t always fit nicely into this ASFA timeline. Sometimes this is due to a parent’s return to use—which we now understand is a natural part of the recovery and behavioral change process. Other times, this can be a result of systems-level issues such as insufficient screening and referral policies which prevent timely access to substance use disorder treatment. No matter the cause of the delay, the ASFA timeline remains the same—which reinforces the sense of urgency when working on behalf of children and families affected by substance use disorders.</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i="0" dirty="0">
                <a:effectLst/>
                <a:latin typeface="Arial" panose="020B0604020202020204" pitchFamily="34" charset="0"/>
                <a:ea typeface="Calibri" panose="020F0502020204030204" pitchFamily="34" charset="0"/>
                <a:cs typeface="Arial" panose="020B0604020202020204" pitchFamily="34" charset="0"/>
              </a:rPr>
              <a:t>N/A</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20DCCC-5B54-B052-FF67-EB10DFF184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983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start today’s training with a discussion about family engagement…</a:t>
            </a:r>
          </a:p>
        </p:txBody>
      </p:sp>
      <p:sp>
        <p:nvSpPr>
          <p:cNvPr id="4" name="Slide Number Placeholder 3"/>
          <p:cNvSpPr>
            <a:spLocks noGrp="1"/>
          </p:cNvSpPr>
          <p:nvPr>
            <p:ph type="sldNum" sz="quarter" idx="5"/>
          </p:nvPr>
        </p:nvSpPr>
        <p:spPr/>
        <p:txBody>
          <a:bodyPr/>
          <a:lstStyle/>
          <a:p>
            <a:fld id="{BB4B4F75-DB7D-4FAF-B00C-4D08F096DC88}" type="slidenum">
              <a:rPr lang="en-US" smtClean="0"/>
              <a:t>4</a:t>
            </a:fld>
            <a:endParaRPr lang="en-US"/>
          </a:p>
        </p:txBody>
      </p:sp>
    </p:spTree>
    <p:extLst>
      <p:ext uri="{BB962C8B-B14F-4D97-AF65-F5344CB8AC3E}">
        <p14:creationId xmlns:p14="http://schemas.microsoft.com/office/powerpoint/2010/main" val="3999709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So, what exactly can we do to help parent engage in appropriate forms of treatment? First, we can facilitate access to screening for early identification and where indicated, refer for a clinical assessment and diagnosis. We then play an integral role in motivating parents to engage in treatment and take the necessary steps to ensure that treatment referrals align with the level of care recommendations and parent preference as discussed in module two of this toolkit. </a:t>
            </a:r>
          </a:p>
          <a:p>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We also have an array of motivational enhancement strategies to encourage parents' willingness and commitment to engage in treatment. As we just covered, motivational enhancement strategies emphasize parents’ ability to voice personal goals and values in ways that elicit their own motivation to change, and to make choices about their treatment options that are personalized and responsive.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And while treatment engagement is such a significant milestone, it is only the first of many in a parent’s recovery journey. So, our role as child welfare workers in collaboration with peer recovery specialists, treatment providers, and the courts also involves supporting substance use and co-occurring disorder treatment retention, which includes having appropriate policies and practices in place to support a potential return to use while still upholding the goals and objectives of the recovery management and family safety plans. </a:t>
            </a:r>
          </a:p>
          <a:p>
            <a:endParaRPr lang="en-US" altLang="en-US" dirty="0">
              <a:effectLst/>
              <a:latin typeface="Arial" panose="020B0604020202020204" pitchFamily="34" charset="0"/>
              <a:ea typeface="Calibri" panose="020F050202020403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0" dirty="0">
                <a:effectLst/>
                <a:latin typeface="Arial" panose="020B0604020202020204" pitchFamily="34" charset="0"/>
                <a:cs typeface="Arial" panose="020B0604020202020204" pitchFamily="34" charset="0"/>
              </a:rPr>
              <a:t>National Center on Substance 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Understanding Engagement of Families Affected by Substance Use Disorders: Child Welfare Practice Tips</a:t>
            </a:r>
            <a:r>
              <a:rPr lang="en-US" kern="100" dirty="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(2019)</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(Geiger et al., 2017)</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(Geiger et al., 2017)</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rial" panose="020B0604020202020204" pitchFamily="34" charset="0"/>
                <a:cs typeface="Arial" panose="020B0604020202020204" pitchFamily="34" charset="0"/>
              </a:rPr>
              <a:t>Geiger, J. M., Piel, M. H., &amp; Julien-Chinn, F. J. (2017). Improving relationships in child welfare practice: Perspectives of foster care providers. </a:t>
            </a:r>
            <a:r>
              <a:rPr lang="en-US" b="0" i="1" dirty="0">
                <a:solidFill>
                  <a:srgbClr val="333333"/>
                </a:solidFill>
                <a:effectLst/>
                <a:latin typeface="Arial" panose="020B0604020202020204" pitchFamily="34" charset="0"/>
                <a:cs typeface="Arial" panose="020B0604020202020204" pitchFamily="34" charset="0"/>
              </a:rPr>
              <a:t>Child &amp; Adolescent Social Work Journal, 34</a:t>
            </a:r>
            <a:r>
              <a:rPr lang="en-US" b="0" i="0" dirty="0">
                <a:solidFill>
                  <a:srgbClr val="333333"/>
                </a:solidFill>
                <a:effectLst/>
                <a:latin typeface="Arial" panose="020B0604020202020204" pitchFamily="34" charset="0"/>
                <a:cs typeface="Arial" panose="020B0604020202020204" pitchFamily="34" charset="0"/>
              </a:rPr>
              <a:t>(1), 23–33. </a:t>
            </a:r>
            <a:r>
              <a:rPr lang="en-US" b="0" i="0" u="none" strike="noStrike" dirty="0">
                <a:solidFill>
                  <a:srgbClr val="2C72B7"/>
                </a:solidFill>
                <a:effectLst/>
                <a:latin typeface="Arial" panose="020B0604020202020204" pitchFamily="34" charset="0"/>
                <a:cs typeface="Arial" panose="020B0604020202020204" pitchFamily="34" charset="0"/>
                <a:hlinkClick r:id="rId4"/>
              </a:rPr>
              <a:t>https://doi.org/10.1007/s10560-016-0471-3</a:t>
            </a:r>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9AA6ACD-CDDF-45BC-960F-EFD5DE7BA707}" type="slidenum">
              <a:rPr lang="en-US" altLang="en-US" smtClean="0"/>
              <a:pPr>
                <a:defRPr/>
              </a:pPr>
              <a:t>40</a:t>
            </a:fld>
            <a:endParaRPr lang="en-US" altLang="en-US"/>
          </a:p>
        </p:txBody>
      </p:sp>
    </p:spTree>
    <p:extLst>
      <p:ext uri="{BB962C8B-B14F-4D97-AF65-F5344CB8AC3E}">
        <p14:creationId xmlns:p14="http://schemas.microsoft.com/office/powerpoint/2010/main" val="639449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8F968-62CE-20A1-342F-A1EB3292C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0F7F0-35AF-8A26-942E-12CE8E911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EC847-559E-EB75-DFC7-D652F68B10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effectLst/>
                <a:latin typeface="Arial" panose="020B0604020202020204" pitchFamily="34" charset="0"/>
                <a:ea typeface="Calibri" panose="020F0502020204030204" pitchFamily="34" charset="0"/>
                <a:cs typeface="Arial" panose="020B0604020202020204" pitchFamily="34" charset="0"/>
              </a:rPr>
              <a:t> </a:t>
            </a: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It’s common for people to think about treatment readiness with the adage, someone must hit “rock bottom” in order to change, but every person’s bottom is different.</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A substance use disorder is like an elevator that keeps going down. The elevator stops at different floors from time to time when something happens, and the person with a substance use disorder can get off. Sometimes the right information at the right time is all that is required for them to recognize that they must make a change, get off the elevator, and take advantage of available supports and services.</a:t>
            </a:r>
            <a:r>
              <a:rPr lang="en-US" dirty="0">
                <a:latin typeface="Arial" panose="020B0604020202020204" pitchFamily="34" charset="0"/>
                <a:cs typeface="Arial" panose="020B0604020202020204" pitchFamily="34" charset="0"/>
              </a:rPr>
              <a:t> </a:t>
            </a:r>
            <a:endParaRPr lang="en-US" kern="1200" dirty="0">
              <a:solidFill>
                <a:schemeClr val="tx1"/>
              </a:solidFill>
              <a:effectLst/>
              <a:latin typeface="Arial" panose="020B0604020202020204" pitchFamily="34" charset="0"/>
              <a:cs typeface="Arial" panose="020B0604020202020204" pitchFamily="34" charset="0"/>
            </a:endParaRP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The recovery community is beginning to shift the language from “rock bottom” to opportunities that “raise the bottom”—this could be a crisis, court-ordered treatment, or a planned intervention. For the families we serve, it might</a:t>
            </a:r>
            <a:r>
              <a:rPr lang="en-US" dirty="0">
                <a:latin typeface="Arial" panose="020B0604020202020204" pitchFamily="34" charset="0"/>
                <a:cs typeface="Arial" panose="020B0604020202020204" pitchFamily="34" charset="0"/>
              </a:rPr>
              <a:t> be</a:t>
            </a:r>
            <a:r>
              <a:rPr lang="en-US" kern="1200" dirty="0">
                <a:solidFill>
                  <a:schemeClr val="tx1"/>
                </a:solidFill>
                <a:effectLst/>
                <a:latin typeface="Arial" panose="020B0604020202020204" pitchFamily="34" charset="0"/>
                <a:cs typeface="Arial" panose="020B0604020202020204" pitchFamily="34" charset="0"/>
              </a:rPr>
              <a:t> child welfare services knocking on their door that gets a parent to step off the elevator. However, if the person chooses to stay on the elevator, it keeps going down and becomes much harder to get off. Our work then becomes about raising the bottom—and as some might say, “striking while the iron is hot.”</a:t>
            </a:r>
          </a:p>
          <a:p>
            <a:endParaRPr lang="en-US" kern="1200" dirty="0">
              <a:solidFill>
                <a:schemeClr val="tx1"/>
              </a:solidFill>
              <a:effectLst/>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(Rivera &amp; Sullivan, 2015)</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(Rivera &amp; Sullivan, 2015)</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endParaRPr lang="en-US" kern="1200" dirty="0">
              <a:solidFill>
                <a:schemeClr val="tx1"/>
              </a:solidFill>
              <a:effectLst/>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Rivera, M., &amp; Sullivan, R. (2015). Rethinking child welfare to keep families safe and together: Effective housing-based supports to reduce child trauma, maltreatment recidivism, and re-entry to foster care. </a:t>
            </a:r>
            <a:r>
              <a:rPr lang="en-US" b="0" i="1" u="none" strike="noStrike" dirty="0">
                <a:solidFill>
                  <a:srgbClr val="000000"/>
                </a:solidFill>
                <a:effectLst/>
                <a:latin typeface="Arial" panose="020B0604020202020204" pitchFamily="34" charset="0"/>
                <a:cs typeface="Arial" panose="020B0604020202020204" pitchFamily="34" charset="0"/>
              </a:rPr>
              <a:t>Child Welfare, 94</a:t>
            </a:r>
            <a:r>
              <a:rPr lang="en-US" b="0" i="0" u="none" strike="noStrike" dirty="0">
                <a:solidFill>
                  <a:srgbClr val="000000"/>
                </a:solidFill>
                <a:effectLst/>
                <a:latin typeface="Arial" panose="020B0604020202020204" pitchFamily="34" charset="0"/>
                <a:cs typeface="Arial" panose="020B0604020202020204" pitchFamily="34" charset="0"/>
              </a:rPr>
              <a:t>(4), 185–204. </a:t>
            </a:r>
            <a:r>
              <a:rPr lang="en-US" b="0" i="0" u="sng" strike="noStrike" dirty="0">
                <a:solidFill>
                  <a:srgbClr val="0563C1"/>
                </a:solidFill>
                <a:effectLst/>
                <a:latin typeface="Arial" panose="020B0604020202020204" pitchFamily="34" charset="0"/>
                <a:cs typeface="Arial" panose="020B0604020202020204" pitchFamily="34" charset="0"/>
                <a:hlinkClick r:id="rId3"/>
              </a:rPr>
              <a:t>https://pubmed.ncbi.nlm.nih.gov/26827482/</a:t>
            </a:r>
            <a:r>
              <a:rPr lang="en-US" b="0" i="0" dirty="0">
                <a:solidFill>
                  <a:srgbClr val="000000"/>
                </a:solidFill>
                <a:effectLst/>
                <a:latin typeface="Arial" panose="020B0604020202020204" pitchFamily="34" charset="0"/>
                <a:cs typeface="Arial" panose="020B0604020202020204" pitchFamily="34" charset="0"/>
              </a:rPr>
              <a:t> </a:t>
            </a:r>
            <a:endParaRPr lang="en-US"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0E35C4-8A39-8228-8D85-4E3B6001C5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170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One way we can achieve this is by familiarizing ourselves with our community’s comprehensive service array so that when a parent chooses to actively ‘step off the elevator’ and seek support, we are fully prepared to provide referral and linkage to their individually tailored service needs without further delay.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ea typeface="Calibri" panose="020F0502020204030204" pitchFamily="34" charset="0"/>
                <a:cs typeface="Arial" panose="020B0604020202020204" pitchFamily="34" charset="0"/>
              </a:rPr>
              <a:t>N/A</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152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42E9B-7763-4258-2DA3-FE70F8860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B6CDD-66ED-22D7-72BB-A2973D8D2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91B49F-AD1A-5BFC-BFFD-161FC4331E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go ahead now and reconvene in our small groups for a final activity on community resource mapping. Using the previous slide as a guide, work with your group members to identify respective treatment and service providers for each category or any gaps that exist within your community. This list wasn’t meant to be exhaustive, so also feel free to list out any additions that come to mind. Each group should identify a scribe (to capture your list on your easel paper) and a volunteer to facilitate your large group report out. Let’s plan to reconvene as a large group in (x minutes).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Materials Needed: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Large Easel Paper</a:t>
            </a:r>
          </a:p>
          <a:p>
            <a:r>
              <a:rPr lang="en-US" i="1" dirty="0">
                <a:latin typeface="Arial" panose="020B0604020202020204" pitchFamily="34" charset="0"/>
                <a:cs typeface="Arial" panose="020B0604020202020204" pitchFamily="34" charset="0"/>
              </a:rPr>
              <a:t>- Markers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_________________________________________________</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Proceed with activity in a large group setting; Facilitator should enlist support of either a co-facilitator or support staff (or learner) to scribe large group responses to the community resource mapping activity so that the comprehensive list of providers can be shared with learners for their use post training. </a:t>
            </a:r>
          </a:p>
        </p:txBody>
      </p:sp>
      <p:sp>
        <p:nvSpPr>
          <p:cNvPr id="4" name="Slide Number Placeholder 3">
            <a:extLst>
              <a:ext uri="{FF2B5EF4-FFF2-40B4-BE49-F238E27FC236}">
                <a16:creationId xmlns:a16="http://schemas.microsoft.com/office/drawing/2014/main" id="{2DDC31E7-2CEE-8363-9893-2E3C7681EB7B}"/>
              </a:ext>
            </a:extLst>
          </p:cNvPr>
          <p:cNvSpPr>
            <a:spLocks noGrp="1"/>
          </p:cNvSpPr>
          <p:nvPr>
            <p:ph type="sldNum" sz="quarter" idx="5"/>
          </p:nvPr>
        </p:nvSpPr>
        <p:spPr/>
        <p:txBody>
          <a:bodyPr/>
          <a:lstStyle/>
          <a:p>
            <a:pPr>
              <a:defRPr/>
            </a:pPr>
            <a:fld id="{E9AA6ACD-CDDF-45BC-960F-EFD5DE7BA707}" type="slidenum">
              <a:rPr lang="en-US" altLang="en-US" smtClean="0"/>
              <a:pPr>
                <a:defRPr/>
              </a:pPr>
              <a:t>43</a:t>
            </a:fld>
            <a:endParaRPr lang="en-US" altLang="en-US"/>
          </a:p>
        </p:txBody>
      </p:sp>
    </p:spTree>
    <p:extLst>
      <p:ext uri="{BB962C8B-B14F-4D97-AF65-F5344CB8AC3E}">
        <p14:creationId xmlns:p14="http://schemas.microsoft.com/office/powerpoint/2010/main" val="993465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DC071-F1FF-42F0-6412-D10022502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1946E-3C72-73D7-5D2B-9D499E1A2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16E91-36B6-22ED-50B0-FB5DA88B2D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Nice work mapping out your existing community resources and current gaps in service array. That’s an important step in our referral and linkage practice but our work on behalf of children and families shouldn’t stop there. We must do our very best in facilitating access and utilization of these services, too. Let’s do our part to avoid the following common missed opportunities: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“Here’s a referral—let me know when you make contact with the provider.”</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“They’ll get into treatment if they really want it.”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“Don’t work harder than the client.”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“We’ll see you back here in 90 days.”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And instead, focus on strategies that enhance our referral and linkage efforts…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ea typeface="Calibri" panose="020F0502020204030204" pitchFamily="34" charset="0"/>
                <a:cs typeface="Arial" panose="020B0604020202020204" pitchFamily="34" charset="0"/>
              </a:rPr>
              <a:t>N/A</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8DA9EE0-18BC-60CB-DD2D-C004247E395D}"/>
              </a:ext>
            </a:extLst>
          </p:cNvPr>
          <p:cNvSpPr>
            <a:spLocks noGrp="1"/>
          </p:cNvSpPr>
          <p:nvPr>
            <p:ph type="sldNum" sz="quarter" idx="5"/>
          </p:nvPr>
        </p:nvSpPr>
        <p:spPr/>
        <p:txBody>
          <a:bodyPr/>
          <a:lstStyle/>
          <a:p>
            <a:fld id="{13C76930-8B51-7E46-B626-25E9D8E8494C}" type="slidenum">
              <a:rPr lang="en-US" smtClean="0"/>
              <a:t>44</a:t>
            </a:fld>
            <a:endParaRPr lang="en-US"/>
          </a:p>
        </p:txBody>
      </p:sp>
    </p:spTree>
    <p:extLst>
      <p:ext uri="{BB962C8B-B14F-4D97-AF65-F5344CB8AC3E}">
        <p14:creationId xmlns:p14="http://schemas.microsoft.com/office/powerpoint/2010/main" val="4238036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7773D-629E-0B48-15B4-908C30A14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FD5CA-00D2-F4E9-F325-0C3390E7C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0EEFC-548A-2E2A-45FE-66F7CBDCB3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Striking while the iron is hot is less successful when parents are handed a list of services and expected to follow through on their own accord—hence missed opportunity!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Remember, most pre-contemplative parents don’t perceive they have a problem or see a need for change, so the likelihood of taking the list and following through is quite low. Here are some strategies to avoid missed opportunities for effective engagement specific to our referral and linkage practices: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u="sng" kern="1200" dirty="0">
                <a:solidFill>
                  <a:schemeClr val="tx1"/>
                </a:solidFill>
                <a:effectLst/>
                <a:latin typeface="Arial" panose="020B0604020202020204" pitchFamily="34" charset="0"/>
                <a:cs typeface="Arial" panose="020B0604020202020204" pitchFamily="34" charset="0"/>
              </a:rPr>
              <a:t>Skill-based coaching</a:t>
            </a:r>
            <a:r>
              <a:rPr lang="en-US" kern="1200" dirty="0">
                <a:solidFill>
                  <a:schemeClr val="tx1"/>
                </a:solidFill>
                <a:effectLst/>
                <a:latin typeface="Arial" panose="020B0604020202020204" pitchFamily="34" charset="0"/>
                <a:cs typeface="Arial" panose="020B0604020202020204" pitchFamily="34" charset="0"/>
              </a:rPr>
              <a:t> can be thought of as pro-active case management practice. The goal here is to support the parent in taking active steps toward service engagement. Do they need support in calling, drafting up informational questions for more detailed program information, or technical support like access to a computer or laptop that is Wi-Fi enabled to complete any online program or service enrollment requirements?</a:t>
            </a:r>
          </a:p>
          <a:p>
            <a:endParaRPr lang="en-US"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u="sng" kern="1200" dirty="0">
                <a:solidFill>
                  <a:schemeClr val="tx1"/>
                </a:solidFill>
                <a:effectLst/>
                <a:latin typeface="Arial" panose="020B0604020202020204" pitchFamily="34" charset="0"/>
                <a:cs typeface="Arial" panose="020B0604020202020204" pitchFamily="34" charset="0"/>
              </a:rPr>
              <a:t>Service engagement walk-throughs </a:t>
            </a:r>
            <a:r>
              <a:rPr lang="en-US" kern="1200" dirty="0">
                <a:solidFill>
                  <a:schemeClr val="tx1"/>
                </a:solidFill>
                <a:effectLst/>
                <a:latin typeface="Arial" panose="020B0604020202020204" pitchFamily="34" charset="0"/>
                <a:cs typeface="Arial" panose="020B0604020202020204" pitchFamily="34" charset="0"/>
              </a:rPr>
              <a:t>can be another helpful tool to promote a parent’s follow through. These can go several different ways—first, you can talk the parent through what to expect with the referral and intake process for the respective treatment or service. Another option is to conduct a mock engagement where you play the provider, and you walk the parent through what to expect. Or you can coordinate a visit to the office location of the treatment or service provider and orient the parent while on-site. </a:t>
            </a:r>
          </a:p>
          <a:p>
            <a:endParaRPr lang="en-US"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kern="1200" dirty="0">
                <a:solidFill>
                  <a:schemeClr val="tx1"/>
                </a:solidFill>
                <a:effectLst/>
                <a:latin typeface="Arial" panose="020B0604020202020204" pitchFamily="34" charset="0"/>
                <a:cs typeface="Arial" panose="020B0604020202020204" pitchFamily="34" charset="0"/>
              </a:rPr>
              <a:t>That last option also opens the door to another effective strategy called </a:t>
            </a:r>
            <a:r>
              <a:rPr lang="en-US" u="sng" kern="1200" dirty="0">
                <a:solidFill>
                  <a:schemeClr val="tx1"/>
                </a:solidFill>
                <a:effectLst/>
                <a:latin typeface="Arial" panose="020B0604020202020204" pitchFamily="34" charset="0"/>
                <a:cs typeface="Arial" panose="020B0604020202020204" pitchFamily="34" charset="0"/>
              </a:rPr>
              <a:t>warm handoffs</a:t>
            </a:r>
            <a:r>
              <a:rPr lang="en-US" kern="1200" dirty="0">
                <a:solidFill>
                  <a:schemeClr val="tx1"/>
                </a:solidFill>
                <a:effectLst/>
                <a:latin typeface="Arial" panose="020B0604020202020204" pitchFamily="34" charset="0"/>
                <a:cs typeface="Arial" panose="020B0604020202020204" pitchFamily="34" charset="0"/>
              </a:rPr>
              <a:t>. The idea here being that you as the referring service provider facilitate virtual or in-person introductions with the goal of increasing the parent’s initial engagement and service retention—leading to improved outcomes for children and families.</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Understanding Substance Use Disorder Treatment: A Resource for Professionals Referring to Treatment</a:t>
            </a:r>
            <a:r>
              <a:rPr lang="en-US" kern="100" dirty="0">
                <a:effectLst/>
                <a:latin typeface="Arial" panose="020B0604020202020204" pitchFamily="34" charset="0"/>
                <a:ea typeface="Aptos" panose="020B0004020202020204" pitchFamily="34" charset="0"/>
                <a:cs typeface="Arial" panose="020B0604020202020204" pitchFamily="34" charset="0"/>
              </a:rPr>
              <a:t> (updated 2022)</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ea typeface="Calibri" panose="020F0502020204030204" pitchFamily="34" charset="0"/>
                <a:cs typeface="Arial" panose="020B0604020202020204" pitchFamily="34" charset="0"/>
              </a:rPr>
              <a:t>N/A</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1792FF6-0D79-85EE-1ACC-20B888EF11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748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Let’s now close today’s training discussion with a reminder that recovery from a substance use disorder is possible—we’ll now view Mallie’s story, made possible by the University of Tennessee and Dr. Jennifer Crowley in partnership with the Rural Communities’ Opioid Response Program—East Tennessee Consortium (RCORP-ETC) and Project Hope.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Prompts for Participants (after Mallie’s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What parts of Mallie’s story resonated with you the most?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What events, resources, and treatment opportunities led to Mallie’s long-term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Did your opinion about recovery from a substance use disorder change after hearing Mallie’s story?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This wraps up our time together today…thank you again for our rich discussion and keep doing great work on behalf of children and families affected by substance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Arial" panose="020B0604020202020204" pitchFamily="34" charset="0"/>
                <a:cs typeface="Arial" panose="020B0604020202020204" pitchFamily="34" charset="0"/>
              </a:rPr>
              <a:t>Video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The University of Tennessee &amp; Dr. Jennifer Crowley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46</a:t>
            </a:fld>
            <a:endParaRPr lang="en-US"/>
          </a:p>
        </p:txBody>
      </p:sp>
    </p:spTree>
    <p:extLst>
      <p:ext uri="{BB962C8B-B14F-4D97-AF65-F5344CB8AC3E}">
        <p14:creationId xmlns:p14="http://schemas.microsoft.com/office/powerpoint/2010/main" val="1375858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Facilitator Script:</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Alright, this wraps up the instructional content for module four.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substance use and co-occurring disorders. </a:t>
            </a:r>
            <a:r>
              <a:rPr lang="en-US" b="0" i="0" dirty="0">
                <a:solidFill>
                  <a:srgbClr val="808080"/>
                </a:solidFill>
                <a:effectLst/>
                <a:latin typeface="Calibri" panose="020F0502020204030204" pitchFamily="34" charset="0"/>
              </a:rPr>
              <a:t>​Take care, everyone!</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47</a:t>
            </a:fld>
            <a:endParaRPr lang="en-US"/>
          </a:p>
        </p:txBody>
      </p:sp>
    </p:spTree>
    <p:extLst>
      <p:ext uri="{BB962C8B-B14F-4D97-AF65-F5344CB8AC3E}">
        <p14:creationId xmlns:p14="http://schemas.microsoft.com/office/powerpoint/2010/main" val="25665188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609210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2070277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Engaging families begins with first developing rapport or connections in a way that helps promote child safety, parental recovery, and family stability. And as we all know, successful partnerships in child welfare do not just happen; they must be nurtured and developed. How we prepare for, show up, and relate to our families sets the foundation for the child and family teaming experience. As child welfare workers, we are charged with promoting an empowerment-based approach to case planning where families are supported to become effective change agents in their daily lives long after formal child welfare involvement. </a:t>
            </a:r>
          </a:p>
          <a:p>
            <a:pPr>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Before we jump into our discussion about effective family engagement, let’s pause and reflect on what not to do based on some of our own personal experiences.</a:t>
            </a:r>
            <a:r>
              <a:rPr lang="en-US" dirty="0">
                <a:latin typeface="Arial" panose="020B0604020202020204" pitchFamily="34" charset="0"/>
                <a:ea typeface="Calibri" panose="020F0502020204030204" pitchFamily="34" charset="0"/>
                <a:cs typeface="Arial" panose="020B0604020202020204" pitchFamily="34" charset="0"/>
              </a:rPr>
              <a:t> </a:t>
            </a:r>
          </a:p>
          <a:p>
            <a:pPr>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774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srgbClr val="000000"/>
                </a:solidFill>
              </a:rPr>
              <a:pPr/>
              <a:t>50</a:t>
            </a:fld>
            <a:endParaRPr lang="en-US">
              <a:solidFill>
                <a:srgbClr val="000000"/>
              </a:solidFill>
            </a:endParaRPr>
          </a:p>
        </p:txBody>
      </p:sp>
    </p:spTree>
    <p:extLst>
      <p:ext uri="{BB962C8B-B14F-4D97-AF65-F5344CB8AC3E}">
        <p14:creationId xmlns:p14="http://schemas.microsoft.com/office/powerpoint/2010/main" val="6604833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619507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018710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56B8-ED02-F07C-28A4-D3A995414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966E7-0EE4-09BF-C4CF-C54826622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99BF6-6168-EC80-8EF9-1D6EA340CDD5}"/>
              </a:ext>
            </a:extLst>
          </p:cNvPr>
          <p:cNvSpPr>
            <a:spLocks noGrp="1"/>
          </p:cNvSpPr>
          <p:nvPr>
            <p:ph type="body" idx="1"/>
          </p:nvPr>
        </p:nvSpPr>
        <p:spPr/>
        <p:txBody>
          <a:bodyPr/>
          <a:lstStyle/>
          <a:p>
            <a:pPr>
              <a:defRPr/>
            </a:pPr>
            <a:r>
              <a:rPr lang="en-US" sz="1800" b="0" i="1" dirty="0">
                <a:latin typeface="Arial" panose="020B0604020202020204" pitchFamily="34" charset="0"/>
                <a:cs typeface="Arial" panose="020B0604020202020204" pitchFamily="34" charset="0"/>
              </a:rPr>
              <a:t>Facilitator Notes: </a:t>
            </a:r>
          </a:p>
          <a:p>
            <a:pPr>
              <a:defRPr/>
            </a:pPr>
            <a:endParaRPr lang="en-US" sz="1800" b="0" i="1" dirty="0">
              <a:latin typeface="Arial" panose="020B0604020202020204" pitchFamily="34" charset="0"/>
              <a:cs typeface="Arial" panose="020B0604020202020204" pitchFamily="34" charset="0"/>
            </a:endParaRPr>
          </a:p>
          <a:p>
            <a:r>
              <a:rPr lang="en-US" sz="1800" b="0" i="1" dirty="0">
                <a:effectLst/>
                <a:latin typeface="Arial" panose="020B0604020202020204" pitchFamily="34" charset="0"/>
                <a:ea typeface="Calibri" panose="020F0502020204030204" pitchFamily="34" charset="0"/>
                <a:cs typeface="Arial" panose="020B0604020202020204" pitchFamily="34" charset="0"/>
              </a:rPr>
              <a:t>Ask participants to turn to a neighbor and…</a:t>
            </a:r>
          </a:p>
          <a:p>
            <a:endParaRPr lang="en-US" sz="1800" b="0" i="1" dirty="0">
              <a:effectLst/>
              <a:latin typeface="Arial" panose="020B0604020202020204" pitchFamily="34" charset="0"/>
              <a:ea typeface="Calibri" panose="020F0502020204030204" pitchFamily="34" charset="0"/>
              <a:cs typeface="Arial" panose="020B0604020202020204" pitchFamily="34" charset="0"/>
            </a:endParaRPr>
          </a:p>
          <a:p>
            <a:r>
              <a:rPr lang="en-US" sz="1800" b="1" i="0" dirty="0">
                <a:effectLst/>
                <a:latin typeface="Arial" panose="020B0604020202020204" pitchFamily="34" charset="0"/>
                <a:ea typeface="Calibri" panose="020F0502020204030204" pitchFamily="34" charset="0"/>
                <a:cs typeface="Arial" panose="020B0604020202020204" pitchFamily="34" charset="0"/>
              </a:rPr>
              <a:t>Pair Share Prompt:</a:t>
            </a:r>
          </a:p>
          <a:p>
            <a:endParaRPr lang="en-US" sz="1800" b="1" i="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b="1" i="0" dirty="0">
                <a:effectLst/>
                <a:latin typeface="Arial" panose="020B0604020202020204" pitchFamily="34" charset="0"/>
                <a:ea typeface="Calibri" panose="020F0502020204030204" pitchFamily="34" charset="0"/>
                <a:cs typeface="Arial" panose="020B0604020202020204" pitchFamily="34" charset="0"/>
              </a:rPr>
              <a:t>Share about a time when they were a recipient of poor (or less than desirable) consumer service. What was it about this experience that didn’t sit well with you? </a:t>
            </a:r>
          </a:p>
          <a:p>
            <a:endParaRPr lang="en-US" sz="1800" b="0" i="1" dirty="0">
              <a:effectLst/>
              <a:latin typeface="Arial" panose="020B0604020202020204" pitchFamily="34" charset="0"/>
              <a:ea typeface="Calibri" panose="020F0502020204030204" pitchFamily="34" charset="0"/>
              <a:cs typeface="Arial" panose="020B0604020202020204" pitchFamily="34" charset="0"/>
            </a:endParaRPr>
          </a:p>
          <a:p>
            <a:r>
              <a:rPr lang="en-US" sz="1800" b="0" i="1" dirty="0">
                <a:effectLst/>
                <a:latin typeface="Arial" panose="020B0604020202020204" pitchFamily="34" charset="0"/>
                <a:ea typeface="Calibri" panose="020F0502020204030204" pitchFamily="34" charset="0"/>
                <a:cs typeface="Arial" panose="020B0604020202020204" pitchFamily="34" charset="0"/>
              </a:rPr>
              <a:t>Have participants focus on descriptors such as language, tone, non-verbal behavior or mannerisms, thoughts and feelings during and after the experience, and how this may or may not have impacted the outcome of their provider/consumer relationship. Ask for volunteers to share about their experiences (and have your own personal experience to share on standby if needed) before segueing the discussion to values and beliefs.</a:t>
            </a:r>
            <a:endParaRPr lang="en-US" sz="1800" b="0"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16708E6-0A93-2AE8-22ED-8110A508360A}"/>
              </a:ext>
            </a:extLst>
          </p:cNvPr>
          <p:cNvSpPr>
            <a:spLocks noGrp="1"/>
          </p:cNvSpPr>
          <p:nvPr>
            <p:ph type="sldNum" sz="quarter" idx="5"/>
          </p:nvPr>
        </p:nvSpPr>
        <p:spPr/>
        <p:txBody>
          <a:bodyPr/>
          <a:lstStyle/>
          <a:p>
            <a:pPr>
              <a:defRPr/>
            </a:pPr>
            <a:fld id="{E9AA6ACD-CDDF-45BC-960F-EFD5DE7BA707}" type="slidenum">
              <a:rPr lang="en-US" altLang="en-US" smtClean="0"/>
              <a:pPr>
                <a:defRPr/>
              </a:pPr>
              <a:t>6</a:t>
            </a:fld>
            <a:endParaRPr lang="en-US" altLang="en-US"/>
          </a:p>
        </p:txBody>
      </p:sp>
    </p:spTree>
    <p:extLst>
      <p:ext uri="{BB962C8B-B14F-4D97-AF65-F5344CB8AC3E}">
        <p14:creationId xmlns:p14="http://schemas.microsoft.com/office/powerpoint/2010/main" val="2584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Thank you all for sharing! This was the perfect segue to our next discussion about the importance of values and beliefs…</a:t>
            </a:r>
          </a:p>
        </p:txBody>
      </p:sp>
      <p:sp>
        <p:nvSpPr>
          <p:cNvPr id="4" name="Slide Number Placeholder 3"/>
          <p:cNvSpPr>
            <a:spLocks noGrp="1"/>
          </p:cNvSpPr>
          <p:nvPr>
            <p:ph type="sldNum" sz="quarter" idx="5"/>
          </p:nvPr>
        </p:nvSpPr>
        <p:spPr/>
        <p:txBody>
          <a:bodyPr/>
          <a:lstStyle/>
          <a:p>
            <a:fld id="{BB4B4F75-DB7D-4FAF-B00C-4D08F096DC88}" type="slidenum">
              <a:rPr lang="en-US" smtClean="0"/>
              <a:t>7</a:t>
            </a:fld>
            <a:endParaRPr lang="en-US"/>
          </a:p>
        </p:txBody>
      </p:sp>
    </p:spTree>
    <p:extLst>
      <p:ext uri="{BB962C8B-B14F-4D97-AF65-F5344CB8AC3E}">
        <p14:creationId xmlns:p14="http://schemas.microsoft.com/office/powerpoint/2010/main" val="166834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Engagement serves as the foundation to building trust and developing supportive partnerships with children, parents, and families. It involves the skillful art of partnering in ways that inspire greater readiness for change—creating pathways for child safety, parental recovery, and family stability.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It begins with the </a:t>
            </a:r>
            <a:r>
              <a:rPr lang="en-US" dirty="0">
                <a:effectLst/>
                <a:latin typeface="Arial" panose="020B0604020202020204" pitchFamily="34" charset="0"/>
                <a:ea typeface="Times New Roman" panose="02020603050405020304" pitchFamily="18" charset="0"/>
                <a:cs typeface="Arial" panose="020B0604020202020204" pitchFamily="34" charset="0"/>
              </a:rPr>
              <a:t>belief that the best way to support families is to honor their experiences and ensure they have a </a:t>
            </a:r>
            <a:r>
              <a:rPr lang="en-US" i="0" u="sng" dirty="0">
                <a:effectLst/>
                <a:latin typeface="Arial" panose="020B0604020202020204" pitchFamily="34" charset="0"/>
                <a:ea typeface="Times New Roman" panose="02020603050405020304" pitchFamily="18" charset="0"/>
                <a:cs typeface="Arial" panose="020B0604020202020204" pitchFamily="34" charset="0"/>
              </a:rPr>
              <a:t>voice and choice</a:t>
            </a:r>
            <a:r>
              <a:rPr lang="en-US" i="0"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in the decisions and services that affect their family.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In doing so, we create a teaming environment that </a:t>
            </a:r>
            <a:r>
              <a:rPr lang="en-US" i="0" u="sng" dirty="0">
                <a:effectLst/>
                <a:latin typeface="Arial" panose="020B0604020202020204" pitchFamily="34" charset="0"/>
                <a:ea typeface="Times New Roman" panose="02020603050405020304" pitchFamily="18" charset="0"/>
                <a:cs typeface="Arial" panose="020B0604020202020204" pitchFamily="34" charset="0"/>
              </a:rPr>
              <a:t>listens, values, and respects</a:t>
            </a:r>
            <a:r>
              <a:rPr lang="en-US" i="0"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the role of families—including their perspective and capacity to contribute to the shared-decision making process.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It is through this supportive teaming practice that we </a:t>
            </a:r>
            <a:r>
              <a:rPr lang="en-US" i="0" u="sng" dirty="0">
                <a:effectLst/>
                <a:latin typeface="Arial" panose="020B0604020202020204" pitchFamily="34" charset="0"/>
                <a:ea typeface="Times New Roman" panose="02020603050405020304" pitchFamily="18" charset="0"/>
                <a:cs typeface="Arial" panose="020B0604020202020204" pitchFamily="34" charset="0"/>
              </a:rPr>
              <a:t>affirm the experiences</a:t>
            </a:r>
            <a:r>
              <a:rPr lang="en-US" i="0"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of families with respect to their values and beliefs while establishing the foundation of mutual trust and support for the </a:t>
            </a:r>
            <a:r>
              <a:rPr lang="en-US" i="0" u="sng" dirty="0">
                <a:effectLst/>
                <a:latin typeface="Arial" panose="020B0604020202020204" pitchFamily="34" charset="0"/>
                <a:ea typeface="Times New Roman" panose="02020603050405020304" pitchFamily="18" charset="0"/>
                <a:cs typeface="Arial" panose="020B0604020202020204" pitchFamily="34" charset="0"/>
              </a:rPr>
              <a:t>co-creation of achievable goals.</a:t>
            </a:r>
          </a:p>
          <a:p>
            <a:pPr marL="0" marR="0" lvl="0" indent="0">
              <a:lnSpc>
                <a:spcPct val="107000"/>
              </a:lnSpc>
              <a:spcBef>
                <a:spcPts val="0"/>
              </a:spcBef>
              <a:spcAft>
                <a:spcPts val="800"/>
              </a:spcAft>
              <a:buFont typeface="Arial" panose="020B0604020202020204" pitchFamily="34" charset="0"/>
              <a:buNone/>
            </a:pPr>
            <a:endParaRPr lang="en-US" i="0" u="sng"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R="0" lvl="0">
              <a:lnSpc>
                <a:spcPct val="107000"/>
              </a:lnSpc>
              <a:spcBef>
                <a:spcPts val="0"/>
              </a:spcBef>
              <a:spcAft>
                <a:spcPts val="800"/>
              </a:spcAft>
            </a:pPr>
            <a:endParaRPr lang="en-US" u="sng"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3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Values shape the beliefs that guide our work with children and families—here are some examples of what shared beliefs may look like in your work supporting families affected by parental substance use.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ideally, shared beliefs are co-developed amongst teams, units, and/or community partner agencies such as SUD treatment providers, law enforcement agencies, the courts, and other family serving entities…but let’s take a moment to react to these listed here.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Are these beliefs agreeable to your current agency practices? Now what about your collaborative partnerships with outside agencies?</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Which of these are evident in your daily practice with families and which are missing or need improvement?</a:t>
            </a:r>
          </a:p>
          <a:p>
            <a:endParaRPr lang="en-US" b="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(Adapted with permission from the © National START Model; Willauer et al., 2018)</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Willauer, T., </a:t>
            </a:r>
            <a:r>
              <a:rPr lang="en-US" dirty="0" err="1">
                <a:effectLst/>
                <a:latin typeface="Arial" panose="020B0604020202020204" pitchFamily="34" charset="0"/>
                <a:ea typeface="Calibri" panose="020F0502020204030204" pitchFamily="34" charset="0"/>
                <a:cs typeface="Arial" panose="020B0604020202020204" pitchFamily="34" charset="0"/>
              </a:rPr>
              <a:t>Posze</a:t>
            </a:r>
            <a:r>
              <a:rPr lang="en-US" dirty="0">
                <a:effectLst/>
                <a:latin typeface="Arial" panose="020B0604020202020204" pitchFamily="34" charset="0"/>
                <a:ea typeface="Calibri" panose="020F0502020204030204" pitchFamily="34" charset="0"/>
                <a:cs typeface="Arial" panose="020B0604020202020204" pitchFamily="34" charset="0"/>
              </a:rPr>
              <a:t>, L., &amp; Huebner, R. A. (Eds.). (2018). </a:t>
            </a:r>
            <a:r>
              <a:rPr lang="en-US" i="1" dirty="0">
                <a:effectLst/>
                <a:latin typeface="Arial" panose="020B0604020202020204" pitchFamily="34" charset="0"/>
                <a:ea typeface="Calibri" panose="020F0502020204030204" pitchFamily="34" charset="0"/>
                <a:cs typeface="Arial" panose="020B0604020202020204" pitchFamily="34" charset="0"/>
              </a:rPr>
              <a:t>The Sobriety Treatment and </a:t>
            </a:r>
            <a:r>
              <a:rPr lang="en-US" i="1">
                <a:effectLst/>
                <a:latin typeface="Arial" panose="020B0604020202020204" pitchFamily="34" charset="0"/>
                <a:ea typeface="Calibri" panose="020F0502020204030204" pitchFamily="34" charset="0"/>
                <a:cs typeface="Arial" panose="020B0604020202020204" pitchFamily="34" charset="0"/>
              </a:rPr>
              <a:t>Recovery </a:t>
            </a:r>
            <a:r>
              <a:rPr lang="en-US" i="1" dirty="0">
                <a:effectLst/>
                <a:latin typeface="Arial" panose="020B0604020202020204" pitchFamily="34" charset="0"/>
                <a:ea typeface="Calibri" panose="020F0502020204030204" pitchFamily="34" charset="0"/>
                <a:cs typeface="Arial" panose="020B0604020202020204" pitchFamily="34" charset="0"/>
              </a:rPr>
              <a:t>T</a:t>
            </a:r>
            <a:r>
              <a:rPr lang="en-US" i="1">
                <a:effectLst/>
                <a:latin typeface="Arial" panose="020B0604020202020204" pitchFamily="34" charset="0"/>
                <a:ea typeface="Calibri" panose="020F0502020204030204" pitchFamily="34" charset="0"/>
                <a:cs typeface="Arial" panose="020B0604020202020204" pitchFamily="34" charset="0"/>
              </a:rPr>
              <a:t>eams </a:t>
            </a:r>
            <a:r>
              <a:rPr lang="en-US" i="1" dirty="0">
                <a:effectLst/>
                <a:latin typeface="Arial" panose="020B0604020202020204" pitchFamily="34" charset="0"/>
                <a:ea typeface="Calibri" panose="020F0502020204030204" pitchFamily="34" charset="0"/>
                <a:cs typeface="Arial" panose="020B0604020202020204" pitchFamily="34" charset="0"/>
              </a:rPr>
              <a:t>(START) model: Implementation manual. </a:t>
            </a:r>
            <a:r>
              <a:rPr lang="en-US" dirty="0">
                <a:effectLst/>
                <a:latin typeface="Arial" panose="020B0604020202020204" pitchFamily="34" charset="0"/>
                <a:ea typeface="Calibri" panose="020F0502020204030204" pitchFamily="34" charset="0"/>
                <a:cs typeface="Arial" panose="020B0604020202020204" pitchFamily="34" charset="0"/>
              </a:rPr>
              <a:t>Children and Family Futures.</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9</a:t>
            </a:fld>
            <a:endParaRPr lang="en-US"/>
          </a:p>
        </p:txBody>
      </p:sp>
    </p:spTree>
    <p:extLst>
      <p:ext uri="{BB962C8B-B14F-4D97-AF65-F5344CB8AC3E}">
        <p14:creationId xmlns:p14="http://schemas.microsoft.com/office/powerpoint/2010/main" val="1031641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171809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84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81980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086356E5-6B37-19E2-132E-B38C86423F9E}"/>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6" name="Title 5">
            <a:extLst>
              <a:ext uri="{FF2B5EF4-FFF2-40B4-BE49-F238E27FC236}">
                <a16:creationId xmlns:a16="http://schemas.microsoft.com/office/drawing/2014/main" id="{8BFB89B9-692F-F14B-E5BF-BAEB0AC080A6}"/>
              </a:ext>
            </a:extLst>
          </p:cNvPr>
          <p:cNvSpPr>
            <a:spLocks noGrp="1"/>
          </p:cNvSpPr>
          <p:nvPr>
            <p:ph type="title"/>
          </p:nvPr>
        </p:nvSpPr>
        <p:spPr>
          <a:xfrm>
            <a:off x="838200" y="1119103"/>
            <a:ext cx="10515600" cy="1325563"/>
          </a:xfrm>
        </p:spPr>
        <p:txBody>
          <a:bodyPr/>
          <a:lstStyle/>
          <a:p>
            <a:r>
              <a:rPr lang="en-US"/>
              <a:t>Click to edit Master title style</a:t>
            </a:r>
          </a:p>
        </p:txBody>
      </p:sp>
    </p:spTree>
    <p:extLst>
      <p:ext uri="{BB962C8B-B14F-4D97-AF65-F5344CB8AC3E}">
        <p14:creationId xmlns:p14="http://schemas.microsoft.com/office/powerpoint/2010/main" val="1707334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704" r:id="rId1"/>
    <p:sldLayoutId id="2147483710" r:id="rId2"/>
    <p:sldLayoutId id="2147483649" r:id="rId3"/>
    <p:sldLayoutId id="2147483684" r:id="rId4"/>
    <p:sldLayoutId id="2147483660" r:id="rId5"/>
    <p:sldLayoutId id="2147483677" r:id="rId6"/>
    <p:sldLayoutId id="2147483655" r:id="rId7"/>
    <p:sldLayoutId id="2147483665" r:id="rId8"/>
    <p:sldLayoutId id="2147483668" r:id="rId9"/>
    <p:sldLayoutId id="2147483674" r:id="rId10"/>
    <p:sldLayoutId id="2147483669" r:id="rId11"/>
    <p:sldLayoutId id="2147483664" r:id="rId12"/>
    <p:sldLayoutId id="2147483651" r:id="rId13"/>
    <p:sldLayoutId id="2147483672" r:id="rId14"/>
    <p:sldLayoutId id="2147483687" r:id="rId15"/>
    <p:sldLayoutId id="2147483695" r:id="rId16"/>
    <p:sldLayoutId id="2147483661" r:id="rId17"/>
    <p:sldLayoutId id="2147483688" r:id="rId18"/>
    <p:sldLayoutId id="2147483662" r:id="rId19"/>
    <p:sldLayoutId id="2147483693" r:id="rId20"/>
    <p:sldLayoutId id="2147483667" r:id="rId21"/>
    <p:sldLayoutId id="2147483671" r:id="rId22"/>
    <p:sldLayoutId id="2147483692" r:id="rId23"/>
    <p:sldLayoutId id="2147483689" r:id="rId24"/>
    <p:sldLayoutId id="2147483694" r:id="rId2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712"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338_58E44A0A.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watch/?v=358018315461436" TargetMode="External"/><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3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2.png"/><Relationship Id="rId4" Type="http://schemas.openxmlformats.org/officeDocument/2006/relationships/image" Target="../media/image58.svg"/><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42.xml"/><Relationship Id="rId7" Type="http://schemas.openxmlformats.org/officeDocument/2006/relationships/image" Target="../media/image75.sv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77.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tnopioid.utk.edu/digital-stories-of-oud/" TargetMode="External"/><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hyperlink" Target="https://pubmed.ncbi.nlm.nih.gov/26827482/" TargetMode="External"/><Relationship Id="rId3" Type="http://schemas.openxmlformats.org/officeDocument/2006/relationships/hyperlink" Target="https://www.casey.org/motivational-interviewing/" TargetMode="External"/><Relationship Id="rId7" Type="http://schemas.openxmlformats.org/officeDocument/2006/relationships/hyperlink" Target="https://www.oercommons.org/authoring/12342-safety-organized-practice-sop-resources"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hyperlink" Target="https://ncsacw.acf.hhs.gov/files/peer19_brief.pdf" TargetMode="External"/><Relationship Id="rId5" Type="http://schemas.openxmlformats.org/officeDocument/2006/relationships/hyperlink" Target="https://motivationalinterviewing.org/understanding-motivational-interviewing" TargetMode="External"/><Relationship Id="rId4" Type="http://schemas.openxmlformats.org/officeDocument/2006/relationships/hyperlink" Target="https://psycnet.apa.org/doi/10.1007/s10560-016-0471-3" TargetMode="External"/><Relationship Id="rId9" Type="http://schemas.openxmlformats.org/officeDocument/2006/relationships/hyperlink" Target="https://doi.org/10.1016/j.jsat.2017.02.00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hyperlink" Target="https://store.samhsa.gov/sites/default/files/d7/priv/tip35_final_508_compliant_-_02252020_0.pdf"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hyperlink" Target="https://aspe.hhs.gov/sites/default/files/documents/47f62cae96710d1fa13b0f590f2d1b03/lived-experience-brief.pdf" TargetMode="External"/><Relationship Id="rId4" Type="http://schemas.openxmlformats.org/officeDocument/2006/relationships/hyperlink" Target="https://www.samhsa.gov/brss-tacs/recovery-support-tools/peers"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hyperlink" Target="https://ncsacw.acf.hhs.gov/topics/recovery-specialists/peer-support-toolkit-series/" TargetMode="External"/><Relationship Id="rId13" Type="http://schemas.openxmlformats.org/officeDocument/2006/relationships/hyperlink" Target="https://peerrecoverynow.org/" TargetMode="External"/><Relationship Id="rId3" Type="http://schemas.openxmlformats.org/officeDocument/2006/relationships/hyperlink" Target="https://www.casey.org/media/SF_Stategies-to-Reunite-families.pdf" TargetMode="External"/><Relationship Id="rId7" Type="http://schemas.openxmlformats.org/officeDocument/2006/relationships/hyperlink" Target="https://www.youtube.com/watch?v=4dNRwlbZD-A" TargetMode="External"/><Relationship Id="rId12" Type="http://schemas.openxmlformats.org/officeDocument/2006/relationships/hyperlink" Target="https://ncsacw.acf.hhs.gov/files/understanding-treatment-508.pdf" TargetMode="External"/><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hyperlink" Target="https://ncsacw.acf.hhs.gov/files/disrupting-stigma-brief.pdf" TargetMode="External"/><Relationship Id="rId11" Type="http://schemas.openxmlformats.org/officeDocument/2006/relationships/hyperlink" Target="https://ncsacw.acf.hhs.gov/files/tips-engagement-families-508.pdf" TargetMode="External"/><Relationship Id="rId5" Type="http://schemas.openxmlformats.org/officeDocument/2006/relationships/hyperlink" Target="https://www.youtube.com/watch?v=Mb5BUOLERFA" TargetMode="External"/><Relationship Id="rId10" Type="http://schemas.openxmlformats.org/officeDocument/2006/relationships/hyperlink" Target="https://ncsacw.acf.hhs.gov/files/peer19_brief.pdf" TargetMode="External"/><Relationship Id="rId4" Type="http://schemas.openxmlformats.org/officeDocument/2006/relationships/hyperlink" Target="https://ncsacw.acf.hhs.gov/files/collaborative-capacity-module-6.pdf" TargetMode="External"/><Relationship Id="rId9" Type="http://schemas.openxmlformats.org/officeDocument/2006/relationships/hyperlink" Target="https://www.youtube.com/watch?v=qg2XtA934rQ" TargetMode="External"/><Relationship Id="rId14" Type="http://schemas.openxmlformats.org/officeDocument/2006/relationships/hyperlink" Target="https://store.samhsa.gov/product/tip-42-substance-use-treatment-persons-co-occurring-disorders/PEP20-02-01-00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610100"/>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15437" fontAlgn="base">
              <a:spcBef>
                <a:spcPct val="0"/>
              </a:spcBef>
              <a:spcAft>
                <a:spcPct val="0"/>
              </a:spcAft>
              <a:defRPr/>
            </a:pPr>
            <a:endParaRPr lang="en-US" sz="1211">
              <a:solidFill>
                <a:srgbClr val="FFFFFF"/>
              </a:solidFill>
              <a:sym typeface="Helvetica Light"/>
            </a:endParaRPr>
          </a:p>
        </p:txBody>
      </p:sp>
      <p:sp>
        <p:nvSpPr>
          <p:cNvPr id="2" name="Title 1"/>
          <p:cNvSpPr>
            <a:spLocks noGrp="1"/>
          </p:cNvSpPr>
          <p:nvPr>
            <p:ph type="ctrTitle"/>
          </p:nvPr>
        </p:nvSpPr>
        <p:spPr>
          <a:xfrm>
            <a:off x="1524000" y="762000"/>
            <a:ext cx="9144000" cy="2747963"/>
          </a:xfrm>
        </p:spPr>
        <p:txBody>
          <a:bodyPr>
            <a:noAutofit/>
          </a:bodyPr>
          <a:lstStyle/>
          <a:p>
            <a:r>
              <a:rPr lang="en-US" dirty="0">
                <a:latin typeface="+mj-lt"/>
              </a:rPr>
              <a:t>Module 4: </a:t>
            </a:r>
            <a:br>
              <a:rPr lang="en-US" dirty="0">
                <a:latin typeface="+mj-lt"/>
              </a:rPr>
            </a:br>
            <a:r>
              <a:rPr lang="en-US" dirty="0">
                <a:latin typeface="+mj-lt"/>
              </a:rPr>
              <a:t>Engagement &amp; Intervention of </a:t>
            </a:r>
            <a:br>
              <a:rPr lang="en-US" dirty="0">
                <a:latin typeface="+mj-lt"/>
              </a:rPr>
            </a:br>
            <a:r>
              <a:rPr lang="en-US" dirty="0">
                <a:latin typeface="+mj-lt"/>
              </a:rPr>
              <a:t>Co-Occurring Substance Use, </a:t>
            </a:r>
            <a:br>
              <a:rPr lang="en-US" dirty="0">
                <a:latin typeface="+mj-lt"/>
              </a:rPr>
            </a:br>
            <a:r>
              <a:rPr lang="en-US" dirty="0">
                <a:latin typeface="+mj-lt"/>
              </a:rPr>
              <a:t>Mental Disorders &amp; Trauma </a:t>
            </a:r>
          </a:p>
        </p:txBody>
      </p:sp>
      <p:sp>
        <p:nvSpPr>
          <p:cNvPr id="41988" name="Subtitle 2"/>
          <p:cNvSpPr>
            <a:spLocks noGrp="1"/>
          </p:cNvSpPr>
          <p:nvPr>
            <p:ph type="subTitle" idx="1"/>
          </p:nvPr>
        </p:nvSpPr>
        <p:spPr>
          <a:xfrm>
            <a:off x="1524000" y="3602038"/>
            <a:ext cx="9144000" cy="715962"/>
          </a:xfrm>
        </p:spPr>
        <p:txBody>
          <a:bodyPr/>
          <a:lstStyle/>
          <a:p>
            <a:r>
              <a:rPr lang="en-US" altLang="en-US" dirty="0"/>
              <a:t>Child Welfare Training Toolkit</a:t>
            </a:r>
          </a:p>
        </p:txBody>
      </p:sp>
      <p:pic>
        <p:nvPicPr>
          <p:cNvPr id="3" name="Picture 2" descr="National Center on Substance Abuse and Child Welfare logo">
            <a:extLst>
              <a:ext uri="{FF2B5EF4-FFF2-40B4-BE49-F238E27FC236}">
                <a16:creationId xmlns:a16="http://schemas.microsoft.com/office/drawing/2014/main" id="{830BBB61-7308-3A64-B506-2C5A5E4A991F}"/>
              </a:ext>
            </a:extLst>
          </p:cNvPr>
          <p:cNvPicPr>
            <a:picLocks noChangeAspect="1"/>
          </p:cNvPicPr>
          <p:nvPr/>
        </p:nvPicPr>
        <p:blipFill>
          <a:blip r:embed="rId3"/>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916678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3C3B10-1005-DB28-F15B-8DFBD7F429C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D7BAABA5-C0E4-1240-5DBA-9E73BC07A0AB}"/>
              </a:ext>
              <a:ext uri="{C183D7F6-B498-43B3-948B-1728B52AA6E4}">
                <adec:decorative xmlns:adec="http://schemas.microsoft.com/office/drawing/2017/decorative" val="1"/>
              </a:ext>
            </a:extLst>
          </p:cNvPr>
          <p:cNvSpPr/>
          <p:nvPr/>
        </p:nvSpPr>
        <p:spPr>
          <a:xfrm>
            <a:off x="5905670" y="1389591"/>
            <a:ext cx="6320236" cy="5468410"/>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FB3CAC-1E8B-8A59-F191-51D1AB533B79}"/>
              </a:ext>
            </a:extLst>
          </p:cNvPr>
          <p:cNvSpPr>
            <a:spLocks noGrp="1"/>
          </p:cNvSpPr>
          <p:nvPr>
            <p:ph type="title"/>
          </p:nvPr>
        </p:nvSpPr>
        <p:spPr>
          <a:xfrm>
            <a:off x="194806" y="42121"/>
            <a:ext cx="11997193" cy="1347465"/>
          </a:xfrm>
          <a:noFill/>
        </p:spPr>
        <p:txBody>
          <a:bodyPr tIns="182880" anchor="t">
            <a:noAutofit/>
          </a:bodyPr>
          <a:lstStyle/>
          <a:p>
            <a:r>
              <a:rPr lang="en-US" sz="3600" dirty="0">
                <a:solidFill>
                  <a:schemeClr val="tx1"/>
                </a:solidFill>
                <a:latin typeface="+mj-lt"/>
                <a:cs typeface="Arial" panose="020B0604020202020204" pitchFamily="34" charset="0"/>
              </a:rPr>
              <a:t>Engagement of Families Affected by </a:t>
            </a:r>
            <a:br>
              <a:rPr lang="en-US" sz="3600" dirty="0">
                <a:solidFill>
                  <a:schemeClr val="tx1"/>
                </a:solidFill>
                <a:latin typeface="+mj-lt"/>
                <a:cs typeface="Arial" panose="020B0604020202020204" pitchFamily="34" charset="0"/>
              </a:rPr>
            </a:br>
            <a:r>
              <a:rPr lang="en-US" sz="3600" dirty="0">
                <a:solidFill>
                  <a:schemeClr val="tx1"/>
                </a:solidFill>
                <a:latin typeface="+mj-lt"/>
                <a:cs typeface="Arial" panose="020B0604020202020204" pitchFamily="34" charset="0"/>
              </a:rPr>
              <a:t>Co-Occurring Substance Use Disorders</a:t>
            </a:r>
          </a:p>
        </p:txBody>
      </p:sp>
      <p:pic>
        <p:nvPicPr>
          <p:cNvPr id="16" name="Content Placeholder 15">
            <a:extLst>
              <a:ext uri="{FF2B5EF4-FFF2-40B4-BE49-F238E27FC236}">
                <a16:creationId xmlns:a16="http://schemas.microsoft.com/office/drawing/2014/main" id="{898B3423-9149-BE3B-16F1-D94A565F452A}"/>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l="414" r="27589"/>
          <a:stretch/>
        </p:blipFill>
        <p:spPr>
          <a:xfrm>
            <a:off x="0" y="1389590"/>
            <a:ext cx="5905670" cy="5468410"/>
          </a:xfrm>
          <a:effectLst>
            <a:outerShdw blurRad="50800" dist="38100" algn="l" rotWithShape="0">
              <a:prstClr val="black">
                <a:alpha val="40000"/>
              </a:prstClr>
            </a:outerShdw>
          </a:effectLst>
        </p:spPr>
      </p:pic>
      <p:sp>
        <p:nvSpPr>
          <p:cNvPr id="10" name="Content Placeholder 9">
            <a:extLst>
              <a:ext uri="{FF2B5EF4-FFF2-40B4-BE49-F238E27FC236}">
                <a16:creationId xmlns:a16="http://schemas.microsoft.com/office/drawing/2014/main" id="{835F45D0-F645-3127-5683-4AF85517F025}"/>
              </a:ext>
            </a:extLst>
          </p:cNvPr>
          <p:cNvSpPr>
            <a:spLocks noGrp="1"/>
          </p:cNvSpPr>
          <p:nvPr>
            <p:ph sz="quarter" idx="16"/>
          </p:nvPr>
        </p:nvSpPr>
        <p:spPr>
          <a:xfrm>
            <a:off x="6286332" y="2106911"/>
            <a:ext cx="5675821" cy="1097280"/>
          </a:xfrm>
          <a:prstGeom prst="rect">
            <a:avLst/>
          </a:prstGeom>
          <a:solidFill>
            <a:schemeClr val="accent1">
              <a:lumMod val="40000"/>
              <a:lumOff val="60000"/>
            </a:schemeClr>
          </a:solidFill>
          <a:ln>
            <a:noFill/>
          </a:ln>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400" dirty="0"/>
              <a:t>Everyone plays a role </a:t>
            </a:r>
          </a:p>
          <a:p>
            <a:pPr marL="0" indent="0" algn="ctr">
              <a:spcBef>
                <a:spcPts val="0"/>
              </a:spcBef>
              <a:buNone/>
            </a:pPr>
            <a:r>
              <a:rPr lang="en-US" sz="2400" dirty="0"/>
              <a:t>in family engagement</a:t>
            </a:r>
          </a:p>
        </p:txBody>
      </p:sp>
      <p:sp>
        <p:nvSpPr>
          <p:cNvPr id="11" name="Content Placeholder 10">
            <a:extLst>
              <a:ext uri="{FF2B5EF4-FFF2-40B4-BE49-F238E27FC236}">
                <a16:creationId xmlns:a16="http://schemas.microsoft.com/office/drawing/2014/main" id="{7DB61F9E-61CE-EA21-047D-F957349D5D97}"/>
              </a:ext>
            </a:extLst>
          </p:cNvPr>
          <p:cNvSpPr>
            <a:spLocks noGrp="1"/>
          </p:cNvSpPr>
          <p:nvPr>
            <p:ph sz="quarter" idx="17"/>
          </p:nvPr>
        </p:nvSpPr>
        <p:spPr>
          <a:xfrm>
            <a:off x="6286332" y="3553036"/>
            <a:ext cx="5675820" cy="1097280"/>
          </a:xfrm>
          <a:prstGeom prst="rect">
            <a:avLst/>
          </a:prstGeom>
          <a:solidFill>
            <a:schemeClr val="accent1">
              <a:lumMod val="60000"/>
              <a:lumOff val="40000"/>
            </a:schemeClr>
          </a:solidFill>
          <a:ln>
            <a:noFill/>
          </a:ln>
          <a:effectLst/>
          <a:scene3d>
            <a:camera prst="orthographicFront">
              <a:rot lat="0" lon="0" rev="0"/>
            </a:camera>
            <a:lightRig rig="balanced" dir="t">
              <a:rot lat="0" lon="0" rev="8700000"/>
            </a:lightRig>
          </a:scene3d>
          <a:sp3d/>
        </p:spPr>
        <p:txBody>
          <a:bodyPr anchor="ctr"/>
          <a:lstStyle/>
          <a:p>
            <a:pPr marL="0" indent="0" algn="ctr">
              <a:buNone/>
            </a:pPr>
            <a:r>
              <a:rPr lang="en-US" sz="2400" dirty="0"/>
              <a:t>Engagement starts at the initial assessment/contact with families</a:t>
            </a:r>
          </a:p>
        </p:txBody>
      </p:sp>
      <p:sp>
        <p:nvSpPr>
          <p:cNvPr id="12" name="Content Placeholder 11">
            <a:extLst>
              <a:ext uri="{FF2B5EF4-FFF2-40B4-BE49-F238E27FC236}">
                <a16:creationId xmlns:a16="http://schemas.microsoft.com/office/drawing/2014/main" id="{45F3B9BE-1D07-2221-10C5-B07177615BD7}"/>
              </a:ext>
            </a:extLst>
          </p:cNvPr>
          <p:cNvSpPr>
            <a:spLocks noGrp="1"/>
          </p:cNvSpPr>
          <p:nvPr>
            <p:ph sz="quarter" idx="18"/>
          </p:nvPr>
        </p:nvSpPr>
        <p:spPr>
          <a:xfrm>
            <a:off x="6286332" y="4999161"/>
            <a:ext cx="5675819" cy="1097280"/>
          </a:xfrm>
          <a:prstGeom prst="rect">
            <a:avLst/>
          </a:prstGeom>
          <a:solidFill>
            <a:schemeClr val="accent4">
              <a:lumMod val="60000"/>
              <a:lumOff val="40000"/>
            </a:schemeClr>
          </a:solidFill>
          <a:ln>
            <a:noFill/>
          </a:ln>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400" dirty="0"/>
              <a:t>We want families to succeed!</a:t>
            </a:r>
          </a:p>
        </p:txBody>
      </p:sp>
      <p:cxnSp>
        <p:nvCxnSpPr>
          <p:cNvPr id="4" name="Straight Connector 3">
            <a:extLst>
              <a:ext uri="{FF2B5EF4-FFF2-40B4-BE49-F238E27FC236}">
                <a16:creationId xmlns:a16="http://schemas.microsoft.com/office/drawing/2014/main" id="{610DA269-C33D-44E4-E50F-2EE27B7BA9D6}"/>
              </a:ext>
              <a:ext uri="{C183D7F6-B498-43B3-948B-1728B52AA6E4}">
                <adec:decorative xmlns:adec="http://schemas.microsoft.com/office/drawing/2017/decorative" val="1"/>
              </a:ext>
            </a:extLst>
          </p:cNvPr>
          <p:cNvCxnSpPr>
            <a:cxnSpLocks/>
          </p:cNvCxnSpPr>
          <p:nvPr/>
        </p:nvCxnSpPr>
        <p:spPr>
          <a:xfrm>
            <a:off x="-17580" y="1389591"/>
            <a:ext cx="12225908"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240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0" y="0"/>
            <a:ext cx="4857914" cy="6858000"/>
          </a:xfrm>
          <a:gradFill>
            <a:gsLst>
              <a:gs pos="0">
                <a:schemeClr val="accent1">
                  <a:lumMod val="40000"/>
                  <a:lumOff val="60000"/>
                </a:schemeClr>
              </a:gs>
              <a:gs pos="0">
                <a:schemeClr val="accent1">
                  <a:lumMod val="95000"/>
                  <a:lumOff val="5000"/>
                </a:schemeClr>
              </a:gs>
              <a:gs pos="0">
                <a:srgbClr val="2F6585"/>
              </a:gs>
              <a:gs pos="0">
                <a:srgbClr val="336888"/>
              </a:gs>
              <a:gs pos="35000">
                <a:srgbClr val="0F496B"/>
              </a:gs>
              <a:gs pos="99000">
                <a:schemeClr val="tx2"/>
              </a:gs>
            </a:gsLst>
            <a:lin ang="15000000" scaled="0"/>
          </a:gradFill>
          <a:ln>
            <a:noFill/>
          </a:ln>
          <a:effectLst/>
        </p:spPr>
        <p:txBody>
          <a:bodyPr vert="horz" lIns="91440" tIns="45720" rIns="640080" bIns="1371600" rtlCol="0" anchor="ctr" anchorCtr="0">
            <a:normAutofit/>
          </a:bodyPr>
          <a:lstStyle/>
          <a:p>
            <a:pPr marL="236538"/>
            <a:r>
              <a:rPr lang="en-US" sz="4000" dirty="0"/>
              <a:t>Key Characteristics </a:t>
            </a:r>
            <a:br>
              <a:rPr lang="en-US" sz="4000" dirty="0"/>
            </a:br>
            <a:r>
              <a:rPr lang="en-US" sz="4000" dirty="0"/>
              <a:t>of Family Engagement </a:t>
            </a:r>
          </a:p>
        </p:txBody>
      </p:sp>
      <p:pic>
        <p:nvPicPr>
          <p:cNvPr id="6" name="Graphic 5">
            <a:extLst>
              <a:ext uri="{FF2B5EF4-FFF2-40B4-BE49-F238E27FC236}">
                <a16:creationId xmlns:a16="http://schemas.microsoft.com/office/drawing/2014/main" id="{139896CC-3CAE-F7E2-9726-E7DA6DD0AF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499012" y="4287279"/>
            <a:ext cx="1464963" cy="1464963"/>
          </a:xfrm>
          <a:prstGeom prst="rect">
            <a:avLst/>
          </a:prstGeom>
        </p:spPr>
      </p:pic>
      <p:sp>
        <p:nvSpPr>
          <p:cNvPr id="13" name="Content Placeholder 12">
            <a:extLst>
              <a:ext uri="{FF2B5EF4-FFF2-40B4-BE49-F238E27FC236}">
                <a16:creationId xmlns:a16="http://schemas.microsoft.com/office/drawing/2014/main" id="{C67F6851-F785-502C-AE03-EA64E05B5833}"/>
              </a:ext>
            </a:extLst>
          </p:cNvPr>
          <p:cNvSpPr>
            <a:spLocks noGrp="1"/>
          </p:cNvSpPr>
          <p:nvPr>
            <p:ph sz="quarter" idx="19"/>
          </p:nvPr>
        </p:nvSpPr>
        <p:spPr>
          <a:xfrm>
            <a:off x="4558526" y="458508"/>
            <a:ext cx="7223760" cy="914400"/>
          </a:xfrm>
          <a:prstGeom prst="rect">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txBody>
          <a:bodyPr vert="horz"/>
          <a:lstStyle/>
          <a:p>
            <a:pPr marL="0" indent="0" algn="ctr">
              <a:spcBef>
                <a:spcPts val="400"/>
              </a:spcBef>
              <a:buNone/>
            </a:pPr>
            <a:r>
              <a:rPr lang="en-US" sz="2800" dirty="0">
                <a:solidFill>
                  <a:schemeClr val="bg1"/>
                </a:solidFill>
              </a:rPr>
              <a:t>Strength-based</a:t>
            </a:r>
          </a:p>
        </p:txBody>
      </p:sp>
      <p:sp>
        <p:nvSpPr>
          <p:cNvPr id="2" name="Content Placeholder 3">
            <a:extLst>
              <a:ext uri="{FF2B5EF4-FFF2-40B4-BE49-F238E27FC236}">
                <a16:creationId xmlns:a16="http://schemas.microsoft.com/office/drawing/2014/main" id="{9DBEA5D1-EAE8-BB94-D99D-75F59FA0E795}"/>
              </a:ext>
            </a:extLst>
          </p:cNvPr>
          <p:cNvSpPr txBox="1">
            <a:spLocks/>
          </p:cNvSpPr>
          <p:nvPr/>
        </p:nvSpPr>
        <p:spPr>
          <a:xfrm>
            <a:off x="4558526" y="1683299"/>
            <a:ext cx="7223760" cy="914400"/>
          </a:xfrm>
          <a:prstGeom prst="rect">
            <a:avLst/>
          </a:prstGeom>
          <a:solidFill>
            <a:schemeClr val="accent3"/>
          </a:solidFill>
          <a:ln>
            <a:solidFill>
              <a:schemeClr val="bg1"/>
            </a:solidFill>
          </a:ln>
          <a:effectLst>
            <a:outerShdw blurRad="50800" dist="38100" dir="5400000" algn="t" rotWithShape="0">
              <a:prstClr val="black">
                <a:alpha val="40000"/>
              </a:prstClr>
            </a:outerShdw>
          </a:effectLst>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Font typeface="Arial" panose="020B0604020202020204" pitchFamily="34" charset="0"/>
              <a:buNone/>
            </a:pPr>
            <a:r>
              <a:rPr lang="en-US" sz="2800" dirty="0">
                <a:solidFill>
                  <a:schemeClr val="bg1"/>
                </a:solidFill>
              </a:rPr>
              <a:t>Responsive</a:t>
            </a:r>
          </a:p>
        </p:txBody>
      </p:sp>
      <p:sp>
        <p:nvSpPr>
          <p:cNvPr id="4" name="Content Placeholder 3">
            <a:extLst>
              <a:ext uri="{FF2B5EF4-FFF2-40B4-BE49-F238E27FC236}">
                <a16:creationId xmlns:a16="http://schemas.microsoft.com/office/drawing/2014/main" id="{AE0CD4AA-C33C-8B91-22DF-D5C443E5CA71}"/>
              </a:ext>
            </a:extLst>
          </p:cNvPr>
          <p:cNvSpPr>
            <a:spLocks noGrp="1"/>
          </p:cNvSpPr>
          <p:nvPr>
            <p:ph sz="quarter" idx="12"/>
          </p:nvPr>
        </p:nvSpPr>
        <p:spPr>
          <a:xfrm>
            <a:off x="4558526" y="2908090"/>
            <a:ext cx="7223760" cy="914400"/>
          </a:xfrm>
          <a:prstGeom prst="rect">
            <a:avLst/>
          </a:prstGeom>
          <a:solidFill>
            <a:schemeClr val="accent1"/>
          </a:solidFill>
          <a:ln>
            <a:solidFill>
              <a:schemeClr val="bg1"/>
            </a:solidFill>
          </a:ln>
          <a:effectLst>
            <a:outerShdw blurRad="50800" dist="38100" dir="5400000" algn="t" rotWithShape="0">
              <a:prstClr val="black">
                <a:alpha val="40000"/>
              </a:prstClr>
            </a:outerShdw>
          </a:effectLst>
        </p:spPr>
        <p:txBody>
          <a:bodyPr vert="horz"/>
          <a:lstStyle/>
          <a:p>
            <a:pPr marL="0" indent="0" algn="ctr">
              <a:spcBef>
                <a:spcPts val="400"/>
              </a:spcBef>
              <a:buNone/>
            </a:pPr>
            <a:r>
              <a:rPr lang="en-US" sz="2800" dirty="0">
                <a:solidFill>
                  <a:schemeClr val="bg1"/>
                </a:solidFill>
              </a:rPr>
              <a:t>Collaborative in nature</a:t>
            </a:r>
          </a:p>
        </p:txBody>
      </p:sp>
      <p:sp>
        <p:nvSpPr>
          <p:cNvPr id="14" name="Content Placeholder 13">
            <a:extLst>
              <a:ext uri="{FF2B5EF4-FFF2-40B4-BE49-F238E27FC236}">
                <a16:creationId xmlns:a16="http://schemas.microsoft.com/office/drawing/2014/main" id="{82A9BAFE-8110-2BCD-375E-3224FE259992}"/>
              </a:ext>
            </a:extLst>
          </p:cNvPr>
          <p:cNvSpPr>
            <a:spLocks noGrp="1"/>
          </p:cNvSpPr>
          <p:nvPr>
            <p:ph sz="quarter" idx="20"/>
          </p:nvPr>
        </p:nvSpPr>
        <p:spPr>
          <a:xfrm>
            <a:off x="4558526" y="4132881"/>
            <a:ext cx="7223760" cy="914400"/>
          </a:xfrm>
          <a:prstGeom prst="rect">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txBody>
          <a:bodyPr vert="horz" anchor="ctr"/>
          <a:lstStyle/>
          <a:p>
            <a:pPr marL="0" indent="0" algn="ctr">
              <a:spcBef>
                <a:spcPts val="400"/>
              </a:spcBef>
              <a:buNone/>
            </a:pPr>
            <a:r>
              <a:rPr lang="en-US" sz="2800" dirty="0">
                <a:solidFill>
                  <a:schemeClr val="bg1"/>
                </a:solidFill>
              </a:rPr>
              <a:t>Non-punitive and non-authoritarian</a:t>
            </a:r>
          </a:p>
        </p:txBody>
      </p:sp>
      <p:sp>
        <p:nvSpPr>
          <p:cNvPr id="8" name="Content Placeholder 7">
            <a:extLst>
              <a:ext uri="{FF2B5EF4-FFF2-40B4-BE49-F238E27FC236}">
                <a16:creationId xmlns:a16="http://schemas.microsoft.com/office/drawing/2014/main" id="{D5E9FAFC-1A4E-B16F-D714-FC4228010D7F}"/>
              </a:ext>
            </a:extLst>
          </p:cNvPr>
          <p:cNvSpPr>
            <a:spLocks noGrp="1"/>
          </p:cNvSpPr>
          <p:nvPr>
            <p:ph sz="quarter" idx="14"/>
          </p:nvPr>
        </p:nvSpPr>
        <p:spPr>
          <a:xfrm>
            <a:off x="4558526" y="5357672"/>
            <a:ext cx="7223760" cy="914400"/>
          </a:xfrm>
          <a:prstGeom prst="rect">
            <a:avLst/>
          </a:prstGeom>
          <a:solidFill>
            <a:schemeClr val="accent5"/>
          </a:solidFill>
          <a:ln>
            <a:solidFill>
              <a:schemeClr val="bg1"/>
            </a:solidFill>
          </a:ln>
          <a:effectLst>
            <a:outerShdw blurRad="50800" dist="38100" dir="5400000" algn="t" rotWithShape="0">
              <a:prstClr val="black">
                <a:alpha val="40000"/>
              </a:prstClr>
            </a:outerShdw>
          </a:effectLst>
        </p:spPr>
        <p:txBody>
          <a:bodyPr vert="horz"/>
          <a:lstStyle/>
          <a:p>
            <a:pPr marL="0" indent="0" algn="ctr">
              <a:spcBef>
                <a:spcPts val="400"/>
              </a:spcBef>
              <a:buNone/>
            </a:pPr>
            <a:r>
              <a:rPr lang="en-US" sz="2800" dirty="0">
                <a:solidFill>
                  <a:schemeClr val="bg1"/>
                </a:solidFill>
              </a:rPr>
              <a:t>Viewed as partners in change</a:t>
            </a:r>
          </a:p>
        </p:txBody>
      </p:sp>
    </p:spTree>
    <p:extLst>
      <p:ext uri="{BB962C8B-B14F-4D97-AF65-F5344CB8AC3E}">
        <p14:creationId xmlns:p14="http://schemas.microsoft.com/office/powerpoint/2010/main" val="173533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0">
              <a:schemeClr val="accent2">
                <a:lumMod val="75000"/>
              </a:schemeClr>
            </a:gs>
            <a:gs pos="26000">
              <a:schemeClr val="accent3">
                <a:lumMod val="75000"/>
              </a:schemeClr>
            </a:gs>
            <a:gs pos="94000">
              <a:srgbClr val="114968"/>
            </a:gs>
            <a:gs pos="100000">
              <a:schemeClr val="accent1">
                <a:lumMod val="60000"/>
              </a:schemeClr>
            </a:gs>
          </a:gsLst>
          <a:lin ang="13500000" scaled="1"/>
        </a:gradFill>
        <a:effectLst/>
      </p:bgPr>
    </p:bg>
    <p:spTree>
      <p:nvGrpSpPr>
        <p:cNvPr id="1" name="">
          <a:extLst>
            <a:ext uri="{FF2B5EF4-FFF2-40B4-BE49-F238E27FC236}">
              <a16:creationId xmlns:a16="http://schemas.microsoft.com/office/drawing/2014/main" id="{CBE4F329-0979-3AEB-3E0C-3582470BAB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AB99C0-E32C-D736-BA4E-E1268A0F1DC6}"/>
              </a:ext>
              <a:ext uri="{C183D7F6-B498-43B3-948B-1728B52AA6E4}">
                <adec:decorative xmlns:adec="http://schemas.microsoft.com/office/drawing/2017/decorative" val="1"/>
              </a:ext>
            </a:extLst>
          </p:cNvPr>
          <p:cNvSpPr/>
          <p:nvPr/>
        </p:nvSpPr>
        <p:spPr>
          <a:xfrm>
            <a:off x="446475" y="1492232"/>
            <a:ext cx="11430000" cy="1283582"/>
          </a:xfrm>
          <a:prstGeom prst="rect">
            <a:avLst/>
          </a:prstGeom>
          <a:solidFill>
            <a:schemeClr val="accent4">
              <a:lumMod val="40000"/>
              <a:lumOff val="6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69222A-7861-C9E2-BC1B-F3561D63D72E}"/>
              </a:ext>
              <a:ext uri="{C183D7F6-B498-43B3-948B-1728B52AA6E4}">
                <adec:decorative xmlns:adec="http://schemas.microsoft.com/office/drawing/2017/decorative" val="1"/>
              </a:ext>
            </a:extLst>
          </p:cNvPr>
          <p:cNvSpPr/>
          <p:nvPr/>
        </p:nvSpPr>
        <p:spPr>
          <a:xfrm>
            <a:off x="446475" y="2255392"/>
            <a:ext cx="11430000" cy="1671910"/>
          </a:xfrm>
          <a:prstGeom prst="rect">
            <a:avLst/>
          </a:prstGeom>
          <a:solidFill>
            <a:schemeClr val="accent4">
              <a:lumMod val="20000"/>
              <a:lumOff val="8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FC182BB-072C-7E74-171D-50EBAD8B909B}"/>
              </a:ext>
              <a:ext uri="{C183D7F6-B498-43B3-948B-1728B52AA6E4}">
                <adec:decorative xmlns:adec="http://schemas.microsoft.com/office/drawing/2017/decorative" val="1"/>
              </a:ext>
            </a:extLst>
          </p:cNvPr>
          <p:cNvSpPr/>
          <p:nvPr/>
        </p:nvSpPr>
        <p:spPr>
          <a:xfrm>
            <a:off x="446475" y="3287118"/>
            <a:ext cx="11430000" cy="1575008"/>
          </a:xfrm>
          <a:prstGeom prst="rect">
            <a:avLst/>
          </a:prstGeom>
          <a:solidFill>
            <a:schemeClr val="accent4">
              <a:lumMod val="40000"/>
              <a:lumOff val="6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E09A23-FB7D-A27B-268D-84B3CF24CC1D}"/>
              </a:ext>
              <a:ext uri="{C183D7F6-B498-43B3-948B-1728B52AA6E4}">
                <adec:decorative xmlns:adec="http://schemas.microsoft.com/office/drawing/2017/decorative" val="1"/>
              </a:ext>
            </a:extLst>
          </p:cNvPr>
          <p:cNvSpPr/>
          <p:nvPr/>
        </p:nvSpPr>
        <p:spPr>
          <a:xfrm>
            <a:off x="446475" y="4543696"/>
            <a:ext cx="11430000" cy="1854326"/>
          </a:xfrm>
          <a:prstGeom prst="rect">
            <a:avLst/>
          </a:prstGeom>
          <a:solidFill>
            <a:schemeClr val="accent4">
              <a:lumMod val="20000"/>
              <a:lumOff val="8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itle 13">
            <a:extLst>
              <a:ext uri="{FF2B5EF4-FFF2-40B4-BE49-F238E27FC236}">
                <a16:creationId xmlns:a16="http://schemas.microsoft.com/office/drawing/2014/main" id="{71383887-C542-135B-A736-63B34AD2658F}"/>
              </a:ext>
            </a:extLst>
          </p:cNvPr>
          <p:cNvSpPr>
            <a:spLocks noGrp="1"/>
          </p:cNvSpPr>
          <p:nvPr>
            <p:ph type="title"/>
          </p:nvPr>
        </p:nvSpPr>
        <p:spPr>
          <a:xfrm>
            <a:off x="1" y="1"/>
            <a:ext cx="12192000" cy="1142352"/>
          </a:xfrm>
          <a:prstGeom prst="rect">
            <a:avLst/>
          </a:prstGeom>
          <a:noFill/>
          <a:ln>
            <a:noFill/>
          </a:ln>
          <a:effectLst>
            <a:outerShdw blurRad="190500" dist="228600" dir="2700000" algn="ctr">
              <a:srgbClr val="000000">
                <a:alpha val="30000"/>
              </a:srgbClr>
            </a:outerShdw>
          </a:effectLst>
        </p:spPr>
        <p:txBody>
          <a:bodyPr vert="horz" lIns="91440" tIns="91440" rIns="91440" bIns="91440" rtlCol="0" anchor="b">
            <a:normAutofit/>
          </a:bodyPr>
          <a:lstStyle/>
          <a:p>
            <a:pPr marL="236538"/>
            <a:r>
              <a:rPr lang="en-US" sz="4400" kern="1200" dirty="0">
                <a:latin typeface="+mj-lt"/>
                <a:ea typeface="+mj-ea"/>
                <a:cs typeface="+mj-cs"/>
              </a:rPr>
              <a:t>Family Engagement Barriers</a:t>
            </a:r>
          </a:p>
        </p:txBody>
      </p:sp>
      <p:sp>
        <p:nvSpPr>
          <p:cNvPr id="6" name="Content Placeholder 5">
            <a:extLst>
              <a:ext uri="{FF2B5EF4-FFF2-40B4-BE49-F238E27FC236}">
                <a16:creationId xmlns:a16="http://schemas.microsoft.com/office/drawing/2014/main" id="{F85CB975-BEEF-4A6F-9DA9-6AB46A346DA1}"/>
              </a:ext>
            </a:extLst>
          </p:cNvPr>
          <p:cNvSpPr>
            <a:spLocks noGrp="1"/>
          </p:cNvSpPr>
          <p:nvPr>
            <p:ph sz="quarter" idx="13"/>
          </p:nvPr>
        </p:nvSpPr>
        <p:spPr>
          <a:xfrm>
            <a:off x="4494509" y="1492231"/>
            <a:ext cx="7255684" cy="763161"/>
          </a:xfrm>
          <a:prstGeom prst="roundRect">
            <a:avLst/>
          </a:prstGeom>
          <a:noFill/>
          <a:ln>
            <a:noFill/>
          </a:ln>
          <a:effectLst/>
        </p:spPr>
        <p:txBody>
          <a:bodyPr lIns="0" tIns="91440" rIns="0" anchor="ctr"/>
          <a:lstStyle/>
          <a:p>
            <a:pPr algn="r"/>
            <a:r>
              <a:rPr lang="en-US" sz="2200" b="0" dirty="0"/>
              <a:t>Stigma associated with substance use and parenting</a:t>
            </a:r>
          </a:p>
        </p:txBody>
      </p:sp>
      <p:sp>
        <p:nvSpPr>
          <p:cNvPr id="7" name="Content Placeholder 6">
            <a:extLst>
              <a:ext uri="{FF2B5EF4-FFF2-40B4-BE49-F238E27FC236}">
                <a16:creationId xmlns:a16="http://schemas.microsoft.com/office/drawing/2014/main" id="{80FB6980-EFE6-6AA1-3EDB-9258E46D1D12}"/>
              </a:ext>
            </a:extLst>
          </p:cNvPr>
          <p:cNvSpPr>
            <a:spLocks noGrp="1"/>
          </p:cNvSpPr>
          <p:nvPr>
            <p:ph sz="quarter" idx="14"/>
          </p:nvPr>
        </p:nvSpPr>
        <p:spPr>
          <a:xfrm>
            <a:off x="4494509" y="2255392"/>
            <a:ext cx="7255684" cy="950919"/>
          </a:xfrm>
          <a:prstGeom prst="roundRect">
            <a:avLst/>
          </a:prstGeom>
          <a:noFill/>
          <a:ln>
            <a:noFill/>
          </a:ln>
          <a:effectLst/>
        </p:spPr>
        <p:txBody>
          <a:bodyPr lIns="0" tIns="91440" rIns="0" anchor="ctr"/>
          <a:lstStyle/>
          <a:p>
            <a:pPr algn="r"/>
            <a:r>
              <a:rPr lang="en-US" sz="2200" b="0" dirty="0"/>
              <a:t>A parent’s motivation and readiness for change</a:t>
            </a:r>
          </a:p>
        </p:txBody>
      </p:sp>
      <p:sp>
        <p:nvSpPr>
          <p:cNvPr id="5" name="Content Placeholder 4">
            <a:extLst>
              <a:ext uri="{FF2B5EF4-FFF2-40B4-BE49-F238E27FC236}">
                <a16:creationId xmlns:a16="http://schemas.microsoft.com/office/drawing/2014/main" id="{4E9985E9-B058-DAFF-4180-E96CFCCB252F}"/>
              </a:ext>
            </a:extLst>
          </p:cNvPr>
          <p:cNvSpPr>
            <a:spLocks noGrp="1"/>
          </p:cNvSpPr>
          <p:nvPr>
            <p:ph sz="quarter" idx="12"/>
          </p:nvPr>
        </p:nvSpPr>
        <p:spPr>
          <a:xfrm>
            <a:off x="4494509" y="3272992"/>
            <a:ext cx="7255684" cy="1165614"/>
          </a:xfrm>
          <a:prstGeom prst="roundRect">
            <a:avLst/>
          </a:prstGeom>
          <a:noFill/>
          <a:ln>
            <a:noFill/>
          </a:ln>
          <a:effectLst/>
        </p:spPr>
        <p:txBody>
          <a:bodyPr lIns="0" tIns="91440" rIns="0" anchor="ctr"/>
          <a:lstStyle/>
          <a:p>
            <a:pPr algn="r">
              <a:spcBef>
                <a:spcPts val="0"/>
              </a:spcBef>
            </a:pPr>
            <a:r>
              <a:rPr lang="en-US" sz="2200" b="0" dirty="0"/>
              <a:t>Fear of being separated or losing custody of children</a:t>
            </a:r>
          </a:p>
        </p:txBody>
      </p:sp>
      <p:pic>
        <p:nvPicPr>
          <p:cNvPr id="19" name="Graphic 18">
            <a:extLst>
              <a:ext uri="{FF2B5EF4-FFF2-40B4-BE49-F238E27FC236}">
                <a16:creationId xmlns:a16="http://schemas.microsoft.com/office/drawing/2014/main" id="{84DFA01A-B059-B0F7-6BEA-7B81762D9CC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7664" y="988285"/>
            <a:ext cx="5905500" cy="5905500"/>
          </a:xfrm>
          <a:prstGeom prst="rect">
            <a:avLst/>
          </a:prstGeom>
        </p:spPr>
      </p:pic>
      <p:sp>
        <p:nvSpPr>
          <p:cNvPr id="8" name="Content Placeholder 7">
            <a:extLst>
              <a:ext uri="{FF2B5EF4-FFF2-40B4-BE49-F238E27FC236}">
                <a16:creationId xmlns:a16="http://schemas.microsoft.com/office/drawing/2014/main" id="{F467C8FB-959C-D28A-99D1-6816A4926960}"/>
              </a:ext>
            </a:extLst>
          </p:cNvPr>
          <p:cNvSpPr>
            <a:spLocks noGrp="1"/>
          </p:cNvSpPr>
          <p:nvPr>
            <p:ph sz="quarter" idx="15"/>
          </p:nvPr>
        </p:nvSpPr>
        <p:spPr>
          <a:xfrm>
            <a:off x="4494509" y="4438606"/>
            <a:ext cx="7255684" cy="1431109"/>
          </a:xfrm>
          <a:prstGeom prst="roundRect">
            <a:avLst/>
          </a:prstGeom>
          <a:noFill/>
          <a:ln>
            <a:noFill/>
          </a:ln>
          <a:effectLst/>
        </p:spPr>
        <p:txBody>
          <a:bodyPr lIns="0" tIns="91440" rIns="0" anchor="ctr"/>
          <a:lstStyle/>
          <a:p>
            <a:pPr algn="r">
              <a:spcBef>
                <a:spcPts val="0"/>
              </a:spcBef>
            </a:pPr>
            <a:r>
              <a:rPr lang="en-US" sz="2200" b="0" dirty="0"/>
              <a:t>Challenges navigating complex systems of care</a:t>
            </a:r>
          </a:p>
        </p:txBody>
      </p:sp>
    </p:spTree>
    <p:extLst>
      <p:ext uri="{BB962C8B-B14F-4D97-AF65-F5344CB8AC3E}">
        <p14:creationId xmlns:p14="http://schemas.microsoft.com/office/powerpoint/2010/main" val="352598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360056-D32C-9CF8-67BC-070ED1D7555E}"/>
              </a:ext>
              <a:ext uri="{C183D7F6-B498-43B3-948B-1728B52AA6E4}">
                <adec:decorative xmlns:adec="http://schemas.microsoft.com/office/drawing/2017/decorative" val="1"/>
              </a:ext>
            </a:extLst>
          </p:cNvPr>
          <p:cNvSpPr/>
          <p:nvPr/>
        </p:nvSpPr>
        <p:spPr>
          <a:xfrm>
            <a:off x="0" y="-11631"/>
            <a:ext cx="12192000" cy="6858001"/>
          </a:xfrm>
          <a:prstGeom prst="rect">
            <a:avLst/>
          </a:prstGeom>
          <a:gradFill flip="none" rotWithShape="1">
            <a:gsLst>
              <a:gs pos="29000">
                <a:schemeClr val="accent1">
                  <a:lumMod val="75000"/>
                </a:schemeClr>
              </a:gs>
              <a:gs pos="100000">
                <a:schemeClr val="accent4">
                  <a:lumMod val="20000"/>
                  <a:lumOff val="80000"/>
                </a:schemeClr>
              </a:gs>
              <a:gs pos="0">
                <a:schemeClr val="accent1">
                  <a:lumMod val="50000"/>
                </a:schemeClr>
              </a:gs>
              <a:gs pos="70000">
                <a:srgbClr val="83AAC4"/>
              </a:gs>
              <a:gs pos="100000">
                <a:schemeClr val="accent4">
                  <a:lumMod val="20000"/>
                  <a:lumOff val="80000"/>
                </a:schemeClr>
              </a:gs>
              <a:gs pos="93000">
                <a:schemeClr val="accent1">
                  <a:lumMod val="20000"/>
                  <a:lumOff val="8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7A954AC-1BC4-1A81-F474-056CCD55725D}"/>
              </a:ext>
            </a:extLst>
          </p:cNvPr>
          <p:cNvSpPr>
            <a:spLocks noGrp="1"/>
          </p:cNvSpPr>
          <p:nvPr>
            <p:ph type="title"/>
          </p:nvPr>
        </p:nvSpPr>
        <p:spPr>
          <a:xfrm>
            <a:off x="0" y="1763406"/>
            <a:ext cx="12140734" cy="3292401"/>
          </a:xfr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Ins="5212080"/>
          <a:lstStyle/>
          <a:p>
            <a:pPr marL="55563" algn="l"/>
            <a:r>
              <a:rPr lang="en-US" dirty="0"/>
              <a:t>A Reminder About Stigma Reduction in Our Work </a:t>
            </a:r>
            <a:br>
              <a:rPr lang="en-US" dirty="0"/>
            </a:br>
            <a:r>
              <a:rPr lang="en-US" dirty="0"/>
              <a:t>with Families Affected by </a:t>
            </a:r>
            <a:br>
              <a:rPr lang="en-US" dirty="0"/>
            </a:br>
            <a:r>
              <a:rPr lang="en-US" dirty="0"/>
              <a:t>Substance Use Disorders</a:t>
            </a:r>
          </a:p>
        </p:txBody>
      </p:sp>
      <p:sp>
        <p:nvSpPr>
          <p:cNvPr id="9" name="Oval 8">
            <a:extLst>
              <a:ext uri="{FF2B5EF4-FFF2-40B4-BE49-F238E27FC236}">
                <a16:creationId xmlns:a16="http://schemas.microsoft.com/office/drawing/2014/main" id="{EE0C2845-F407-A567-69E1-63255C56107B}"/>
              </a:ext>
              <a:ext uri="{C183D7F6-B498-43B3-948B-1728B52AA6E4}">
                <adec:decorative xmlns:adec="http://schemas.microsoft.com/office/drawing/2017/decorative" val="1"/>
              </a:ext>
            </a:extLst>
          </p:cNvPr>
          <p:cNvSpPr/>
          <p:nvPr/>
        </p:nvSpPr>
        <p:spPr>
          <a:xfrm>
            <a:off x="5638799" y="292057"/>
            <a:ext cx="6224843" cy="6273886"/>
          </a:xfrm>
          <a:prstGeom prst="ellipse">
            <a:avLst/>
          </a:prstGeom>
          <a:gradFill flip="none" rotWithShape="1">
            <a:gsLst>
              <a:gs pos="0">
                <a:schemeClr val="accent4">
                  <a:lumMod val="5000"/>
                  <a:lumOff val="95000"/>
                </a:schemeClr>
              </a:gs>
              <a:gs pos="0">
                <a:schemeClr val="accent4"/>
              </a:gs>
              <a:gs pos="43000">
                <a:srgbClr val="D8DCE2"/>
              </a:gs>
              <a:gs pos="24000">
                <a:schemeClr val="accent4">
                  <a:lumMod val="45000"/>
                  <a:lumOff val="55000"/>
                </a:schemeClr>
              </a:gs>
              <a:gs pos="82000">
                <a:schemeClr val="bg1"/>
              </a:gs>
            </a:gsLst>
            <a:lin ang="18900000" scaled="1"/>
            <a:tileRect/>
          </a:gra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 with the strategies for stopping stigma...&#10;&#10;Listen&#10;Learn&#10;Respect&#10;Be Inclusive&#10;Inform&#10;Support&#10;Educate">
            <a:extLst>
              <a:ext uri="{FF2B5EF4-FFF2-40B4-BE49-F238E27FC236}">
                <a16:creationId xmlns:a16="http://schemas.microsoft.com/office/drawing/2014/main" id="{229F667A-A0E8-6FA5-E8C6-7A35552C792B}"/>
              </a:ext>
            </a:extLst>
          </p:cNvPr>
          <p:cNvPicPr>
            <a:picLocks noChangeAspect="1"/>
          </p:cNvPicPr>
          <p:nvPr/>
        </p:nvPicPr>
        <p:blipFill>
          <a:blip r:embed="rId3"/>
          <a:stretch>
            <a:fillRect/>
          </a:stretch>
        </p:blipFill>
        <p:spPr>
          <a:xfrm>
            <a:off x="6903280" y="1374143"/>
            <a:ext cx="3584000" cy="4109714"/>
          </a:xfrm>
          <a:prstGeom prst="rect">
            <a:avLst/>
          </a:prstGeom>
        </p:spPr>
      </p:pic>
    </p:spTree>
    <p:extLst>
      <p:ext uri="{BB962C8B-B14F-4D97-AF65-F5344CB8AC3E}">
        <p14:creationId xmlns:p14="http://schemas.microsoft.com/office/powerpoint/2010/main" val="3680096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661EF-C6E4-4FDE-B430-331B475F9350}"/>
              </a:ext>
              <a:ext uri="{C183D7F6-B498-43B3-948B-1728B52AA6E4}">
                <adec:decorative xmlns:adec="http://schemas.microsoft.com/office/drawing/2017/decorative" val="1"/>
              </a:ext>
            </a:extLst>
          </p:cNvPr>
          <p:cNvPicPr>
            <a:picLocks noChangeAspect="1"/>
          </p:cNvPicPr>
          <p:nvPr/>
        </p:nvPicPr>
        <p:blipFill rotWithShape="1">
          <a:blip r:embed="rId3" cstate="screen">
            <a:duotone>
              <a:prstClr val="black"/>
              <a:schemeClr val="accent3">
                <a:tint val="45000"/>
                <a:satMod val="400000"/>
              </a:schemeClr>
            </a:duotone>
            <a:alphaModFix amt="10000"/>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a:ext>
            </a:extLst>
          </a:blip>
          <a:srcRect l="7111" t="-1" r="-1" b="17732"/>
          <a:stretch/>
        </p:blipFill>
        <p:spPr>
          <a:xfrm>
            <a:off x="0" y="976393"/>
            <a:ext cx="12192000" cy="5881607"/>
          </a:xfrm>
          <a:prstGeom prst="rect">
            <a:avLst/>
          </a:prstGeom>
          <a:noFill/>
          <a:effectLst/>
        </p:spPr>
      </p:pic>
      <p:sp>
        <p:nvSpPr>
          <p:cNvPr id="2" name="Title 1">
            <a:extLst>
              <a:ext uri="{FF2B5EF4-FFF2-40B4-BE49-F238E27FC236}">
                <a16:creationId xmlns:a16="http://schemas.microsoft.com/office/drawing/2014/main" id="{69E34AB7-9C5A-1272-1654-99563121D1E9}"/>
              </a:ext>
            </a:extLst>
          </p:cNvPr>
          <p:cNvSpPr>
            <a:spLocks noGrp="1"/>
          </p:cNvSpPr>
          <p:nvPr>
            <p:ph type="title"/>
          </p:nvPr>
        </p:nvSpPr>
        <p:spPr>
          <a:xfrm>
            <a:off x="0" y="0"/>
            <a:ext cx="12192000" cy="976393"/>
          </a:xfrm>
          <a:solidFill>
            <a:schemeClr val="accent1">
              <a:lumMod val="75000"/>
            </a:schemeClr>
          </a:solidFill>
          <a:ln>
            <a:noFill/>
          </a:ln>
          <a:effectLst/>
        </p:spPr>
        <p:txBody>
          <a:bodyPr/>
          <a:lstStyle/>
          <a:p>
            <a:r>
              <a:rPr lang="en-US" noProof="0" dirty="0"/>
              <a:t>Peer Recovery Support Services</a:t>
            </a:r>
            <a:endParaRPr lang="en-US" dirty="0"/>
          </a:p>
        </p:txBody>
      </p:sp>
      <p:sp>
        <p:nvSpPr>
          <p:cNvPr id="3" name="Content Placeholder 2">
            <a:extLst>
              <a:ext uri="{FF2B5EF4-FFF2-40B4-BE49-F238E27FC236}">
                <a16:creationId xmlns:a16="http://schemas.microsoft.com/office/drawing/2014/main" id="{E1826DE0-3565-249B-B439-5CF7D5DF3A07}"/>
              </a:ext>
            </a:extLst>
          </p:cNvPr>
          <p:cNvSpPr>
            <a:spLocks noGrp="1"/>
          </p:cNvSpPr>
          <p:nvPr>
            <p:ph idx="1"/>
          </p:nvPr>
        </p:nvSpPr>
        <p:spPr>
          <a:xfrm>
            <a:off x="294468" y="1314451"/>
            <a:ext cx="11499742" cy="5069416"/>
          </a:xfrm>
        </p:spPr>
        <p:txBody>
          <a:bodyPr rIns="91440" anchor="ctr" anchorCtr="0"/>
          <a:lstStyle/>
          <a:p>
            <a:pPr marL="0" lvl="0" indent="0">
              <a:spcAft>
                <a:spcPts val="1200"/>
              </a:spcAft>
              <a:buNone/>
            </a:pPr>
            <a:r>
              <a:rPr lang="en-US" noProof="0" dirty="0">
                <a:solidFill>
                  <a:schemeClr val="bg1"/>
                </a:solidFill>
                <a:latin typeface="Arial Rounded MT Bold" panose="020F0704030504030204" pitchFamily="34" charset="0"/>
              </a:rPr>
              <a:t>“Engaging people with lived experience represents one key way that federal agencies gather important information, shape programming and policy, and help improve outcomes for those served,” </a:t>
            </a:r>
            <a:r>
              <a:rPr lang="en-US" sz="1400" noProof="0" dirty="0">
                <a:solidFill>
                  <a:schemeClr val="bg1"/>
                </a:solidFill>
                <a:latin typeface="Arial Rounded MT Bold" panose="020F0704030504030204" pitchFamily="34" charset="0"/>
              </a:rPr>
              <a:t>(Skelton-Wilson et al., 2021)</a:t>
            </a:r>
          </a:p>
          <a:p>
            <a:pPr marL="976313" lvl="0" indent="0" algn="r">
              <a:buNone/>
            </a:pPr>
            <a:r>
              <a:rPr lang="en-US" sz="2800" noProof="0" dirty="0">
                <a:solidFill>
                  <a:schemeClr val="bg1"/>
                </a:solidFill>
                <a:latin typeface="Calibri" panose="020F0502020204030204" pitchFamily="34" charset="0"/>
                <a:ea typeface="Calibri" panose="020F0502020204030204" pitchFamily="34" charset="0"/>
                <a:cs typeface="Calibri" panose="020F0502020204030204" pitchFamily="34" charset="0"/>
              </a:rPr>
              <a:t>"Through shared understanding, respect, and mutual empowerment, peer support workers help people become and stay engaged in the recovery process and reduce the likelihood of [a return to use].” </a:t>
            </a:r>
            <a:endPar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976313" lvl="0" indent="0" algn="r">
              <a:spcBef>
                <a:spcPts val="0"/>
              </a:spcBef>
              <a:buNone/>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1400" noProof="0" dirty="0">
                <a:solidFill>
                  <a:schemeClr val="bg1"/>
                </a:solidFill>
                <a:latin typeface="Calibri" panose="020F0502020204030204" pitchFamily="34" charset="0"/>
                <a:ea typeface="Calibri" panose="020F0502020204030204" pitchFamily="34" charset="0"/>
                <a:cs typeface="Calibri" panose="020F0502020204030204" pitchFamily="34" charset="0"/>
              </a:rPr>
              <a:t>Substance Abuse and Mental Health Services Administration, 2023)</a:t>
            </a:r>
          </a:p>
          <a:p>
            <a:pPr marL="976313" lvl="0" indent="0" algn="r">
              <a:buNone/>
            </a:pPr>
            <a:endParaRPr lang="en-US" sz="1400" noProof="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indent="0">
              <a:buNone/>
            </a:pPr>
            <a:r>
              <a:rPr lang="en-US" b="1" noProof="0" dirty="0">
                <a:solidFill>
                  <a:schemeClr val="bg1"/>
                </a:solidFill>
                <a:latin typeface="Verdana" panose="020B0604030504040204" pitchFamily="34" charset="0"/>
                <a:ea typeface="Verdana" panose="020B0604030504040204" pitchFamily="34" charset="0"/>
              </a:rPr>
              <a:t>"Peer support services can effectively extend the reach of treatment beyond the clinical setting into the everyday environment of those seeking a successful, sustained recovery process.” </a:t>
            </a:r>
            <a:r>
              <a:rPr lang="en-US" sz="1400" noProof="0" dirty="0">
                <a:solidFill>
                  <a:schemeClr val="bg1"/>
                </a:solidFill>
                <a:latin typeface="Verdana" panose="020B0604030504040204" pitchFamily="34" charset="0"/>
                <a:ea typeface="Verdana" panose="020B0604030504040204" pitchFamily="34" charset="0"/>
              </a:rPr>
              <a:t>(Substance Abuse and Mental Health Services Administration, 2023)</a:t>
            </a:r>
          </a:p>
          <a:p>
            <a:pPr marL="0" lvl="0" indent="0">
              <a:spcBef>
                <a:spcPts val="0"/>
              </a:spcBef>
              <a:buNone/>
            </a:pPr>
            <a:endParaRPr lang="en-US" sz="1400" noProof="0" dirty="0">
              <a:solidFill>
                <a:schemeClr val="bg1"/>
              </a:solidFill>
              <a:latin typeface="Verdana" panose="020B0604030504040204" pitchFamily="34" charset="0"/>
              <a:ea typeface="Verdana" panose="020B0604030504040204" pitchFamily="34" charset="0"/>
            </a:endParaRPr>
          </a:p>
          <a:p>
            <a:pPr marL="2805113" lvl="0" indent="0" algn="r">
              <a:spcBef>
                <a:spcPts val="0"/>
              </a:spcBef>
              <a:buNone/>
            </a:pPr>
            <a:r>
              <a:rPr lang="en-US" noProof="0" dirty="0">
                <a:solidFill>
                  <a:schemeClr val="bg1"/>
                </a:solidFill>
              </a:rPr>
              <a:t>Peers and Recovery Specialists in child welfare and dependency court models help improve family outcomes.</a:t>
            </a:r>
            <a:r>
              <a:rPr lang="en-US" b="1" noProof="0" dirty="0">
                <a:solidFill>
                  <a:schemeClr val="bg1"/>
                </a:solidFill>
              </a:rPr>
              <a:t> </a:t>
            </a:r>
          </a:p>
          <a:p>
            <a:pPr marL="2805113" lvl="0" indent="0" algn="r">
              <a:spcBef>
                <a:spcPts val="0"/>
              </a:spcBef>
              <a:buNone/>
            </a:pPr>
            <a:r>
              <a:rPr lang="en-US" sz="1400" noProof="0" dirty="0">
                <a:solidFill>
                  <a:schemeClr val="bg1"/>
                </a:solidFill>
              </a:rPr>
              <a:t>(National Center for Substance Abuse and Child Welfare, </a:t>
            </a:r>
            <a:r>
              <a:rPr lang="en-US" sz="1400" dirty="0">
                <a:solidFill>
                  <a:schemeClr val="bg1"/>
                </a:solidFill>
              </a:rPr>
              <a:t>2019</a:t>
            </a:r>
            <a:r>
              <a:rPr lang="en-US" sz="1400" noProof="0" dirty="0">
                <a:solidFill>
                  <a:schemeClr val="bg1"/>
                </a:solidFill>
              </a:rPr>
              <a:t>)</a:t>
            </a:r>
          </a:p>
        </p:txBody>
      </p:sp>
    </p:spTree>
    <p:extLst>
      <p:ext uri="{BB962C8B-B14F-4D97-AF65-F5344CB8AC3E}">
        <p14:creationId xmlns:p14="http://schemas.microsoft.com/office/powerpoint/2010/main" val="3673892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4812-2AF0-E310-09DE-CA790E9A313A}"/>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2B6DDE5-B3A5-300B-D8EE-3DB5C81F27FD}"/>
              </a:ext>
              <a:ext uri="{C183D7F6-B498-43B3-948B-1728B52AA6E4}">
                <adec:decorative xmlns:adec="http://schemas.microsoft.com/office/drawing/2017/decorative" val="1"/>
              </a:ext>
            </a:extLst>
          </p:cNvPr>
          <p:cNvSpPr/>
          <p:nvPr/>
        </p:nvSpPr>
        <p:spPr>
          <a:xfrm>
            <a:off x="0" y="0"/>
            <a:ext cx="4678786"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2C754DB-0A61-6F0B-0021-512C562B9AA4}"/>
              </a:ext>
              <a:ext uri="{C183D7F6-B498-43B3-948B-1728B52AA6E4}">
                <adec:decorative xmlns:adec="http://schemas.microsoft.com/office/drawing/2017/decorative" val="1"/>
              </a:ext>
            </a:extLst>
          </p:cNvPr>
          <p:cNvCxnSpPr>
            <a:cxnSpLocks/>
          </p:cNvCxnSpPr>
          <p:nvPr/>
        </p:nvCxnSpPr>
        <p:spPr>
          <a:xfrm>
            <a:off x="4641228" y="0"/>
            <a:ext cx="0" cy="685818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45A28A6-3A3B-C241-E7F8-62F202A8DB1B}"/>
              </a:ext>
            </a:extLst>
          </p:cNvPr>
          <p:cNvSpPr>
            <a:spLocks noGrp="1"/>
          </p:cNvSpPr>
          <p:nvPr>
            <p:ph type="title"/>
          </p:nvPr>
        </p:nvSpPr>
        <p:spPr>
          <a:xfrm>
            <a:off x="4641228" y="0"/>
            <a:ext cx="7550769" cy="573435"/>
          </a:xfrm>
          <a:noFill/>
        </p:spPr>
        <p:txBody>
          <a:bodyPr/>
          <a:lstStyle/>
          <a:p>
            <a:pPr marL="15875" algn="r">
              <a:lnSpc>
                <a:spcPct val="100000"/>
              </a:lnSpc>
              <a:spcBef>
                <a:spcPts val="600"/>
              </a:spcBef>
              <a:spcAft>
                <a:spcPts val="600"/>
              </a:spcAft>
              <a:tabLst>
                <a:tab pos="793750" algn="l"/>
                <a:tab pos="3873500" algn="ctr"/>
                <a:tab pos="5191125" algn="l"/>
                <a:tab pos="5254625" algn="l"/>
              </a:tabLst>
            </a:pPr>
            <a:r>
              <a:rPr lang="en-US" sz="2000" dirty="0"/>
              <a:t>Differentiating Between Peers &amp;	 Recovery Specialists</a:t>
            </a:r>
          </a:p>
        </p:txBody>
      </p:sp>
      <p:sp>
        <p:nvSpPr>
          <p:cNvPr id="29" name="TextBox 28">
            <a:extLst>
              <a:ext uri="{FF2B5EF4-FFF2-40B4-BE49-F238E27FC236}">
                <a16:creationId xmlns:a16="http://schemas.microsoft.com/office/drawing/2014/main" id="{A7557712-88AA-8F00-BF3B-ACA6C5074565}"/>
              </a:ext>
            </a:extLst>
          </p:cNvPr>
          <p:cNvSpPr txBox="1"/>
          <p:nvPr/>
        </p:nvSpPr>
        <p:spPr>
          <a:xfrm>
            <a:off x="-6562" y="-184"/>
            <a:ext cx="4678786" cy="707886"/>
          </a:xfrm>
          <a:prstGeom prst="rect">
            <a:avLst/>
          </a:prstGeom>
          <a:solidFill>
            <a:schemeClr val="accent2">
              <a:lumMod val="75000"/>
            </a:schemeClr>
          </a:solidFill>
        </p:spPr>
        <p:txBody>
          <a:bodyPr wrap="square" rtlCol="0">
            <a:spAutoFit/>
          </a:bodyPr>
          <a:lstStyle/>
          <a:p>
            <a:pPr algn="ctr"/>
            <a:r>
              <a:rPr lang="en-US" sz="4000" dirty="0">
                <a:solidFill>
                  <a:schemeClr val="bg1"/>
                </a:solidFill>
                <a:latin typeface="+mj-lt"/>
              </a:rPr>
              <a:t>PEERS</a:t>
            </a:r>
          </a:p>
        </p:txBody>
      </p:sp>
      <p:sp>
        <p:nvSpPr>
          <p:cNvPr id="11" name="Content Placeholder 10">
            <a:extLst>
              <a:ext uri="{FF2B5EF4-FFF2-40B4-BE49-F238E27FC236}">
                <a16:creationId xmlns:a16="http://schemas.microsoft.com/office/drawing/2014/main" id="{A4C8335A-72AB-F329-A5B4-68004ED94407}"/>
              </a:ext>
            </a:extLst>
          </p:cNvPr>
          <p:cNvSpPr>
            <a:spLocks noGrp="1"/>
          </p:cNvSpPr>
          <p:nvPr>
            <p:ph sz="quarter" idx="11"/>
          </p:nvPr>
        </p:nvSpPr>
        <p:spPr>
          <a:xfrm>
            <a:off x="526556" y="1519796"/>
            <a:ext cx="3549845" cy="1990165"/>
          </a:xfrm>
          <a:prstGeom prst="roundRect">
            <a:avLst/>
          </a:prstGeom>
          <a:solidFill>
            <a:schemeClr val="accent2">
              <a:lumMod val="75000"/>
            </a:schemeClr>
          </a:solidFill>
          <a:ln>
            <a:noFill/>
          </a:ln>
          <a:effectLst/>
        </p:spPr>
        <p:txBody>
          <a:bodyPr/>
          <a:lstStyle/>
          <a:p>
            <a:pPr>
              <a:lnSpc>
                <a:spcPts val="3860"/>
              </a:lnSpc>
            </a:pPr>
            <a:r>
              <a:rPr lang="en-US" sz="2800">
                <a:solidFill>
                  <a:schemeClr val="bg1"/>
                </a:solidFill>
              </a:rPr>
              <a:t>Experiential Knowledge &amp; </a:t>
            </a:r>
            <a:br>
              <a:rPr lang="en-US" sz="2800">
                <a:solidFill>
                  <a:schemeClr val="bg1"/>
                </a:solidFill>
              </a:rPr>
            </a:br>
            <a:r>
              <a:rPr lang="en-US" sz="2800">
                <a:solidFill>
                  <a:schemeClr val="bg1"/>
                </a:solidFill>
              </a:rPr>
              <a:t>Lived Expertise</a:t>
            </a:r>
          </a:p>
        </p:txBody>
      </p:sp>
      <p:sp>
        <p:nvSpPr>
          <p:cNvPr id="19" name="Content Placeholder 18">
            <a:extLst>
              <a:ext uri="{FF2B5EF4-FFF2-40B4-BE49-F238E27FC236}">
                <a16:creationId xmlns:a16="http://schemas.microsoft.com/office/drawing/2014/main" id="{7F45F6D7-BE08-5CA0-7689-BF3175A6E186}"/>
              </a:ext>
            </a:extLst>
          </p:cNvPr>
          <p:cNvSpPr>
            <a:spLocks noGrp="1"/>
          </p:cNvSpPr>
          <p:nvPr>
            <p:ph sz="quarter" idx="15"/>
          </p:nvPr>
        </p:nvSpPr>
        <p:spPr>
          <a:xfrm>
            <a:off x="889001" y="4322055"/>
            <a:ext cx="2735463" cy="1990165"/>
          </a:xfrm>
          <a:prstGeom prst="roundRect">
            <a:avLst/>
          </a:prstGeom>
          <a:solidFill>
            <a:schemeClr val="bg1"/>
          </a:solidFill>
        </p:spPr>
        <p:txBody>
          <a:bodyPr anchor="t" anchorCtr="0"/>
          <a:lstStyle/>
          <a:p>
            <a:pPr marL="228600" indent="-228600" algn="l">
              <a:buFont typeface="Arial" panose="020B0604020202020204" pitchFamily="34" charset="0"/>
              <a:buChar char="•"/>
            </a:pPr>
            <a:r>
              <a:rPr lang="en-US" sz="2400" b="0"/>
              <a:t>Peer Mentor</a:t>
            </a:r>
          </a:p>
          <a:p>
            <a:pPr marL="228600" indent="-228600" algn="l">
              <a:buFont typeface="Arial" panose="020B0604020202020204" pitchFamily="34" charset="0"/>
              <a:buChar char="•"/>
            </a:pPr>
            <a:r>
              <a:rPr lang="en-US" sz="2400" b="0"/>
              <a:t>Peer Specialist</a:t>
            </a:r>
          </a:p>
          <a:p>
            <a:pPr marL="228600" indent="-228600" algn="l">
              <a:buFont typeface="Arial" panose="020B0604020202020204" pitchFamily="34" charset="0"/>
              <a:buChar char="•"/>
            </a:pPr>
            <a:r>
              <a:rPr lang="en-US" sz="2400" b="0"/>
              <a:t>Peer Providers</a:t>
            </a:r>
          </a:p>
          <a:p>
            <a:pPr marL="228600" indent="-228600" algn="l">
              <a:buFont typeface="Arial" panose="020B0604020202020204" pitchFamily="34" charset="0"/>
              <a:buChar char="•"/>
            </a:pPr>
            <a:r>
              <a:rPr lang="en-US" sz="2400" b="0"/>
              <a:t>Parent Partner</a:t>
            </a:r>
          </a:p>
        </p:txBody>
      </p:sp>
      <p:sp>
        <p:nvSpPr>
          <p:cNvPr id="30" name="TextBox 29">
            <a:extLst>
              <a:ext uri="{FF2B5EF4-FFF2-40B4-BE49-F238E27FC236}">
                <a16:creationId xmlns:a16="http://schemas.microsoft.com/office/drawing/2014/main" id="{FDF2FB48-635D-7BEF-CC9D-CC8CAF9B832D}"/>
              </a:ext>
            </a:extLst>
          </p:cNvPr>
          <p:cNvSpPr txBox="1"/>
          <p:nvPr/>
        </p:nvSpPr>
        <p:spPr>
          <a:xfrm>
            <a:off x="4678786" y="-184"/>
            <a:ext cx="7513214" cy="707886"/>
          </a:xfrm>
          <a:prstGeom prst="rect">
            <a:avLst/>
          </a:prstGeom>
          <a:solidFill>
            <a:schemeClr val="tx2"/>
          </a:solidFill>
        </p:spPr>
        <p:txBody>
          <a:bodyPr wrap="square" rtlCol="0">
            <a:spAutoFit/>
          </a:bodyPr>
          <a:lstStyle/>
          <a:p>
            <a:pPr algn="ctr"/>
            <a:r>
              <a:rPr lang="en-US" sz="4000" dirty="0">
                <a:solidFill>
                  <a:schemeClr val="bg1"/>
                </a:solidFill>
                <a:latin typeface="+mj-lt"/>
              </a:rPr>
              <a:t>RECOVERY SPECIALISTS</a:t>
            </a:r>
          </a:p>
        </p:txBody>
      </p:sp>
      <p:sp>
        <p:nvSpPr>
          <p:cNvPr id="12" name="Content Placeholder 11">
            <a:extLst>
              <a:ext uri="{FF2B5EF4-FFF2-40B4-BE49-F238E27FC236}">
                <a16:creationId xmlns:a16="http://schemas.microsoft.com/office/drawing/2014/main" id="{6E993D34-ADFD-F9F9-0C1E-93D649BCFF19}"/>
              </a:ext>
            </a:extLst>
          </p:cNvPr>
          <p:cNvSpPr>
            <a:spLocks noGrp="1"/>
          </p:cNvSpPr>
          <p:nvPr>
            <p:ph sz="quarter" idx="12"/>
          </p:nvPr>
        </p:nvSpPr>
        <p:spPr>
          <a:xfrm>
            <a:off x="4880610" y="1551780"/>
            <a:ext cx="2477833" cy="1958180"/>
          </a:xfrm>
          <a:prstGeom prst="roundRect">
            <a:avLst/>
          </a:prstGeom>
          <a:solidFill>
            <a:schemeClr val="tx2"/>
          </a:solidFill>
          <a:ln>
            <a:noFill/>
          </a:ln>
          <a:effectLst/>
        </p:spPr>
        <p:txBody>
          <a:bodyPr/>
          <a:lstStyle/>
          <a:p>
            <a:pPr marR="0" lvl="0" fontAlgn="auto">
              <a:lnSpc>
                <a:spcPts val="3860"/>
              </a:lnSpc>
              <a:spcAft>
                <a:spcPts val="0"/>
              </a:spcAft>
              <a:buClrTx/>
              <a:buSzTx/>
              <a:tabLst/>
              <a:defRPr/>
            </a:pPr>
            <a:r>
              <a:rPr lang="en-US" sz="2800">
                <a:solidFill>
                  <a:schemeClr val="bg1"/>
                </a:solidFill>
              </a:rPr>
              <a:t>Specialized Training &amp; Certification</a:t>
            </a:r>
          </a:p>
        </p:txBody>
      </p:sp>
      <p:sp>
        <p:nvSpPr>
          <p:cNvPr id="17" name="Plus 16" descr="plus">
            <a:extLst>
              <a:ext uri="{FF2B5EF4-FFF2-40B4-BE49-F238E27FC236}">
                <a16:creationId xmlns:a16="http://schemas.microsoft.com/office/drawing/2014/main" id="{21609EFA-35AC-070C-5A7F-528867571B9C}"/>
              </a:ext>
            </a:extLst>
          </p:cNvPr>
          <p:cNvSpPr/>
          <p:nvPr/>
        </p:nvSpPr>
        <p:spPr>
          <a:xfrm>
            <a:off x="7494966" y="2170432"/>
            <a:ext cx="828339" cy="781721"/>
          </a:xfrm>
          <a:prstGeom prst="mathPlus">
            <a:avLst/>
          </a:prstGeom>
          <a:solidFill>
            <a:schemeClr val="accent5"/>
          </a:solidFill>
          <a:ln>
            <a:no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a:ln>
                <a:noFill/>
              </a:ln>
              <a:solidFill>
                <a:srgbClr val="008080"/>
              </a:solidFill>
              <a:effectLst/>
              <a:uLnTx/>
              <a:uFillTx/>
              <a:latin typeface="Calibri" panose="020F0502020204030204"/>
              <a:ea typeface="+mn-ea"/>
              <a:cs typeface="+mn-cs"/>
            </a:endParaRPr>
          </a:p>
        </p:txBody>
      </p:sp>
      <p:sp>
        <p:nvSpPr>
          <p:cNvPr id="18" name="Content Placeholder 17">
            <a:extLst>
              <a:ext uri="{FF2B5EF4-FFF2-40B4-BE49-F238E27FC236}">
                <a16:creationId xmlns:a16="http://schemas.microsoft.com/office/drawing/2014/main" id="{C8C21EDD-1E41-4249-C4B9-0111F87C66C7}"/>
              </a:ext>
            </a:extLst>
          </p:cNvPr>
          <p:cNvSpPr>
            <a:spLocks noGrp="1"/>
          </p:cNvSpPr>
          <p:nvPr>
            <p:ph sz="quarter" idx="14"/>
          </p:nvPr>
        </p:nvSpPr>
        <p:spPr>
          <a:xfrm>
            <a:off x="8459825" y="1519795"/>
            <a:ext cx="3539399" cy="1990165"/>
          </a:xfrm>
          <a:prstGeom prst="roundRect">
            <a:avLst/>
          </a:prstGeom>
          <a:solidFill>
            <a:schemeClr val="tx2"/>
          </a:solidFill>
          <a:ln>
            <a:noFill/>
          </a:ln>
          <a:effectLst/>
        </p:spPr>
        <p:txBody>
          <a:bodyPr/>
          <a:lstStyle/>
          <a:p>
            <a:pPr>
              <a:lnSpc>
                <a:spcPts val="3860"/>
              </a:lnSpc>
              <a:defRPr/>
            </a:pPr>
            <a:r>
              <a:rPr lang="en-US" sz="2800">
                <a:solidFill>
                  <a:schemeClr val="bg1"/>
                </a:solidFill>
              </a:rPr>
              <a:t>Experiential Knowledge &amp; </a:t>
            </a:r>
            <a:br>
              <a:rPr lang="en-US" sz="2800">
                <a:solidFill>
                  <a:schemeClr val="bg1"/>
                </a:solidFill>
              </a:rPr>
            </a:br>
            <a:r>
              <a:rPr lang="en-US" sz="2800">
                <a:solidFill>
                  <a:schemeClr val="bg1"/>
                </a:solidFill>
              </a:rPr>
              <a:t>Lived Expertise</a:t>
            </a:r>
          </a:p>
        </p:txBody>
      </p:sp>
      <p:sp>
        <p:nvSpPr>
          <p:cNvPr id="8" name="Content Placeholder 7">
            <a:extLst>
              <a:ext uri="{FF2B5EF4-FFF2-40B4-BE49-F238E27FC236}">
                <a16:creationId xmlns:a16="http://schemas.microsoft.com/office/drawing/2014/main" id="{1985162A-6692-8747-34D6-D6CAFC19712D}"/>
              </a:ext>
            </a:extLst>
          </p:cNvPr>
          <p:cNvSpPr>
            <a:spLocks noGrp="1"/>
          </p:cNvSpPr>
          <p:nvPr>
            <p:ph idx="1"/>
          </p:nvPr>
        </p:nvSpPr>
        <p:spPr>
          <a:xfrm>
            <a:off x="5336919" y="4371121"/>
            <a:ext cx="6245812" cy="1941099"/>
          </a:xfrm>
          <a:prstGeom prst="roundRect">
            <a:avLst/>
          </a:prstGeom>
          <a:solidFill>
            <a:schemeClr val="accent4">
              <a:lumMod val="20000"/>
              <a:lumOff val="80000"/>
            </a:schemeClr>
          </a:solidFill>
        </p:spPr>
        <p:txBody>
          <a:bodyPr numCol="2" anchor="t" anchorCtr="0"/>
          <a:lstStyle/>
          <a:p>
            <a:r>
              <a:rPr lang="en-US"/>
              <a:t>Recovery Support Specialist</a:t>
            </a:r>
          </a:p>
          <a:p>
            <a:r>
              <a:rPr lang="en-US"/>
              <a:t>Substance Abuse Specialist</a:t>
            </a:r>
          </a:p>
          <a:p>
            <a:endParaRPr lang="en-US"/>
          </a:p>
          <a:p>
            <a:r>
              <a:rPr lang="en-US"/>
              <a:t>Recovery Coach</a:t>
            </a:r>
          </a:p>
          <a:p>
            <a:r>
              <a:rPr lang="en-US"/>
              <a:t>Recovery Specialist</a:t>
            </a:r>
          </a:p>
          <a:p>
            <a:r>
              <a:rPr lang="en-US"/>
              <a:t>Parent Recovery Specialist</a:t>
            </a:r>
          </a:p>
        </p:txBody>
      </p:sp>
      <p:sp>
        <p:nvSpPr>
          <p:cNvPr id="2" name="Right Brace 1">
            <a:extLst>
              <a:ext uri="{FF2B5EF4-FFF2-40B4-BE49-F238E27FC236}">
                <a16:creationId xmlns:a16="http://schemas.microsoft.com/office/drawing/2014/main" id="{6513FDBD-01AA-3F74-2FB6-BE19EC4AE269}"/>
              </a:ext>
              <a:ext uri="{C183D7F6-B498-43B3-948B-1728B52AA6E4}">
                <adec:decorative xmlns:adec="http://schemas.microsoft.com/office/drawing/2017/decorative" val="1"/>
              </a:ext>
            </a:extLst>
          </p:cNvPr>
          <p:cNvSpPr/>
          <p:nvPr/>
        </p:nvSpPr>
        <p:spPr>
          <a:xfrm rot="5400000">
            <a:off x="8105633" y="879628"/>
            <a:ext cx="675184" cy="6059833"/>
          </a:xfrm>
          <a:prstGeom prst="rightBrace">
            <a:avLst>
              <a:gd name="adj1" fmla="val 87994"/>
              <a:gd name="adj2" fmla="val 47422"/>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35160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CD0E3-1BAC-21AE-9C3B-E834276D7E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9860F3-DFC7-534C-534E-F6DBA20039BD}"/>
              </a:ext>
            </a:extLst>
          </p:cNvPr>
          <p:cNvSpPr>
            <a:spLocks noGrp="1"/>
          </p:cNvSpPr>
          <p:nvPr>
            <p:ph type="title"/>
          </p:nvPr>
        </p:nvSpPr>
        <p:spPr>
          <a:xfrm>
            <a:off x="0" y="2576466"/>
            <a:ext cx="12191999" cy="1333645"/>
          </a:xfrm>
        </p:spPr>
        <p:txBody>
          <a:bodyPr/>
          <a:lstStyle/>
          <a:p>
            <a:r>
              <a:rPr lang="en-US" sz="4000" dirty="0"/>
              <a:t>Timing of Recovery Support Matters</a:t>
            </a:r>
          </a:p>
        </p:txBody>
      </p:sp>
      <p:pic>
        <p:nvPicPr>
          <p:cNvPr id="11" name="Picture 10" descr="A visual equation shows that comprehensive screening and assessment plus early access to treatment does not necessarily result in a consistently high reunification rate, as indicated by a “not equal” symbol.">
            <a:extLst>
              <a:ext uri="{FF2B5EF4-FFF2-40B4-BE49-F238E27FC236}">
                <a16:creationId xmlns:a16="http://schemas.microsoft.com/office/drawing/2014/main" id="{2863C20F-AF19-5CBC-DF83-3727453E64E3}"/>
              </a:ext>
            </a:extLst>
          </p:cNvPr>
          <p:cNvPicPr>
            <a:picLocks noChangeAspect="1"/>
          </p:cNvPicPr>
          <p:nvPr/>
        </p:nvPicPr>
        <p:blipFill>
          <a:blip r:embed="rId3"/>
          <a:stretch>
            <a:fillRect/>
          </a:stretch>
        </p:blipFill>
        <p:spPr>
          <a:xfrm>
            <a:off x="817047" y="728647"/>
            <a:ext cx="10573715" cy="1362286"/>
          </a:xfrm>
          <a:prstGeom prst="rect">
            <a:avLst/>
          </a:prstGeom>
        </p:spPr>
      </p:pic>
      <p:pic>
        <p:nvPicPr>
          <p:cNvPr id="13" name="Picture 12" descr="A visual equation illustrates that comprehensive screening and assessment plus early access to treatment and the addition of a recovery coach leads to a consistently high reunification rate.">
            <a:extLst>
              <a:ext uri="{FF2B5EF4-FFF2-40B4-BE49-F238E27FC236}">
                <a16:creationId xmlns:a16="http://schemas.microsoft.com/office/drawing/2014/main" id="{B76FC589-A7E4-BAEB-7193-2C1B53153246}"/>
              </a:ext>
            </a:extLst>
          </p:cNvPr>
          <p:cNvPicPr>
            <a:picLocks noChangeAspect="1"/>
          </p:cNvPicPr>
          <p:nvPr/>
        </p:nvPicPr>
        <p:blipFill>
          <a:blip r:embed="rId4"/>
          <a:stretch>
            <a:fillRect/>
          </a:stretch>
        </p:blipFill>
        <p:spPr>
          <a:xfrm>
            <a:off x="215904" y="4352239"/>
            <a:ext cx="11776000" cy="2134857"/>
          </a:xfrm>
          <a:prstGeom prst="rect">
            <a:avLst/>
          </a:prstGeom>
        </p:spPr>
      </p:pic>
    </p:spTree>
    <p:extLst>
      <p:ext uri="{BB962C8B-B14F-4D97-AF65-F5344CB8AC3E}">
        <p14:creationId xmlns:p14="http://schemas.microsoft.com/office/powerpoint/2010/main" val="1449031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583BEB-4DCB-5225-BCEF-09DB10B8102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FF4EDEB-6895-F40B-77B9-443090D505D6}"/>
              </a:ext>
              <a:ext uri="{C183D7F6-B498-43B3-948B-1728B52AA6E4}">
                <adec:decorative xmlns:adec="http://schemas.microsoft.com/office/drawing/2017/decorative" val="1"/>
              </a:ext>
            </a:extLst>
          </p:cNvPr>
          <p:cNvSpPr/>
          <p:nvPr/>
        </p:nvSpPr>
        <p:spPr>
          <a:xfrm>
            <a:off x="0" y="2227811"/>
            <a:ext cx="6096000" cy="4630189"/>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D0A52A-C6B0-03DC-ADCA-AFBA9E4A0BA5}"/>
              </a:ext>
            </a:extLst>
          </p:cNvPr>
          <p:cNvSpPr>
            <a:spLocks noGrp="1"/>
          </p:cNvSpPr>
          <p:nvPr>
            <p:ph type="title"/>
          </p:nvPr>
        </p:nvSpPr>
        <p:spPr>
          <a:xfrm>
            <a:off x="97404" y="506829"/>
            <a:ext cx="5611340" cy="1720982"/>
          </a:xfrm>
          <a:noFill/>
        </p:spPr>
        <p:txBody>
          <a:bodyPr anchor="b">
            <a:noAutofit/>
          </a:bodyPr>
          <a:lstStyle/>
          <a:p>
            <a:pPr algn="l"/>
            <a:r>
              <a:rPr lang="en-US" sz="3600">
                <a:solidFill>
                  <a:schemeClr val="tx1"/>
                </a:solidFill>
                <a:latin typeface="Arial" panose="020B0604020202020204" pitchFamily="34" charset="0"/>
                <a:cs typeface="Arial" panose="020B0604020202020204" pitchFamily="34" charset="0"/>
              </a:rPr>
              <a:t>Peer Recovery Support </a:t>
            </a:r>
            <a:br>
              <a:rPr lang="en-US" sz="3600">
                <a:solidFill>
                  <a:schemeClr val="tx1"/>
                </a:solidFill>
                <a:latin typeface="Arial" panose="020B0604020202020204" pitchFamily="34" charset="0"/>
                <a:cs typeface="Arial" panose="020B0604020202020204" pitchFamily="34" charset="0"/>
              </a:rPr>
            </a:br>
            <a:r>
              <a:rPr lang="en-US" sz="3600">
                <a:solidFill>
                  <a:schemeClr val="tx1"/>
                </a:solidFill>
                <a:latin typeface="Arial" panose="020B0604020202020204" pitchFamily="34" charset="0"/>
                <a:cs typeface="Arial" panose="020B0604020202020204" pitchFamily="34" charset="0"/>
              </a:rPr>
              <a:t>in Child Welfare</a:t>
            </a:r>
          </a:p>
        </p:txBody>
      </p:sp>
      <p:pic>
        <p:nvPicPr>
          <p:cNvPr id="16" name="Content Placeholder 15">
            <a:extLst>
              <a:ext uri="{FF2B5EF4-FFF2-40B4-BE49-F238E27FC236}">
                <a16:creationId xmlns:a16="http://schemas.microsoft.com/office/drawing/2014/main" id="{A2041FE1-BC06-FF1E-9ABB-C0C46262B72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l="15573" r="16467"/>
          <a:stretch/>
        </p:blipFill>
        <p:spPr>
          <a:xfrm>
            <a:off x="6002351" y="0"/>
            <a:ext cx="6466385" cy="6858000"/>
          </a:xfrm>
          <a:effectLst>
            <a:outerShdw blurRad="50800" dist="38100" dir="10800000" algn="r" rotWithShape="0">
              <a:prstClr val="black">
                <a:alpha val="40000"/>
              </a:prstClr>
            </a:outerShdw>
          </a:effectLst>
        </p:spPr>
      </p:pic>
      <p:sp>
        <p:nvSpPr>
          <p:cNvPr id="10" name="Content Placeholder 9">
            <a:extLst>
              <a:ext uri="{FF2B5EF4-FFF2-40B4-BE49-F238E27FC236}">
                <a16:creationId xmlns:a16="http://schemas.microsoft.com/office/drawing/2014/main" id="{6A82C40E-6EC8-3B3D-F0C9-769ED0AE2893}"/>
              </a:ext>
            </a:extLst>
          </p:cNvPr>
          <p:cNvSpPr>
            <a:spLocks noGrp="1"/>
          </p:cNvSpPr>
          <p:nvPr>
            <p:ph sz="quarter" idx="16"/>
          </p:nvPr>
        </p:nvSpPr>
        <p:spPr>
          <a:xfrm>
            <a:off x="404734" y="2544397"/>
            <a:ext cx="5126635" cy="1005840"/>
          </a:xfrm>
          <a:prstGeom prst="rect">
            <a:avLst/>
          </a:prstGeom>
          <a:solidFill>
            <a:schemeClr val="accent1"/>
          </a:solidFill>
          <a:ln>
            <a:noFill/>
          </a:ln>
          <a:effectLst/>
        </p:spPr>
        <p:txBody>
          <a:bodyPr anchor="ctr"/>
          <a:lstStyle/>
          <a:p>
            <a:pPr marL="0" indent="0" algn="ctr">
              <a:buNone/>
            </a:pPr>
            <a:r>
              <a:rPr lang="en-US" sz="2400">
                <a:solidFill>
                  <a:schemeClr val="bg1"/>
                </a:solidFill>
              </a:rPr>
              <a:t>Family-centered</a:t>
            </a:r>
          </a:p>
        </p:txBody>
      </p:sp>
      <p:sp>
        <p:nvSpPr>
          <p:cNvPr id="11" name="Content Placeholder 10">
            <a:extLst>
              <a:ext uri="{FF2B5EF4-FFF2-40B4-BE49-F238E27FC236}">
                <a16:creationId xmlns:a16="http://schemas.microsoft.com/office/drawing/2014/main" id="{0687EEDA-4C5F-C12E-A8D9-30CA1EFC1BB7}"/>
              </a:ext>
            </a:extLst>
          </p:cNvPr>
          <p:cNvSpPr>
            <a:spLocks noGrp="1"/>
          </p:cNvSpPr>
          <p:nvPr>
            <p:ph sz="quarter" idx="17"/>
          </p:nvPr>
        </p:nvSpPr>
        <p:spPr>
          <a:xfrm>
            <a:off x="404734" y="3899144"/>
            <a:ext cx="5126635" cy="1005840"/>
          </a:xfrm>
          <a:prstGeom prst="rect">
            <a:avLst/>
          </a:prstGeom>
          <a:solidFill>
            <a:schemeClr val="accent5"/>
          </a:solidFill>
          <a:ln>
            <a:noFill/>
          </a:ln>
          <a:effectLst/>
        </p:spPr>
        <p:txBody>
          <a:bodyPr anchor="ctr"/>
          <a:lstStyle/>
          <a:p>
            <a:pPr marL="0" indent="0" algn="ctr">
              <a:spcBef>
                <a:spcPts val="0"/>
              </a:spcBef>
              <a:buNone/>
            </a:pPr>
            <a:r>
              <a:rPr lang="en-US" sz="2400">
                <a:solidFill>
                  <a:schemeClr val="bg1"/>
                </a:solidFill>
              </a:rPr>
              <a:t> Includes support for </a:t>
            </a:r>
          </a:p>
          <a:p>
            <a:pPr marL="0" indent="0" algn="ctr">
              <a:spcBef>
                <a:spcPts val="0"/>
              </a:spcBef>
              <a:buNone/>
            </a:pPr>
            <a:r>
              <a:rPr lang="en-US" sz="2400">
                <a:solidFill>
                  <a:schemeClr val="bg1"/>
                </a:solidFill>
              </a:rPr>
              <a:t>extended family/caregivers</a:t>
            </a:r>
          </a:p>
        </p:txBody>
      </p:sp>
      <p:sp>
        <p:nvSpPr>
          <p:cNvPr id="12" name="Content Placeholder 11">
            <a:extLst>
              <a:ext uri="{FF2B5EF4-FFF2-40B4-BE49-F238E27FC236}">
                <a16:creationId xmlns:a16="http://schemas.microsoft.com/office/drawing/2014/main" id="{AE8D5052-F8D8-02A9-1256-9C723CBE5EBD}"/>
              </a:ext>
            </a:extLst>
          </p:cNvPr>
          <p:cNvSpPr>
            <a:spLocks noGrp="1"/>
          </p:cNvSpPr>
          <p:nvPr>
            <p:ph sz="quarter" idx="18"/>
          </p:nvPr>
        </p:nvSpPr>
        <p:spPr>
          <a:xfrm>
            <a:off x="404734" y="5253891"/>
            <a:ext cx="5126635" cy="1005840"/>
          </a:xfrm>
          <a:prstGeom prst="rect">
            <a:avLst/>
          </a:prstGeom>
          <a:solidFill>
            <a:schemeClr val="accent4">
              <a:lumMod val="75000"/>
            </a:schemeClr>
          </a:solidFill>
          <a:ln>
            <a:noFill/>
          </a:ln>
          <a:effectLst/>
        </p:spPr>
        <p:txBody>
          <a:bodyPr anchor="ctr"/>
          <a:lstStyle/>
          <a:p>
            <a:pPr marL="0" indent="0" algn="ctr">
              <a:spcBef>
                <a:spcPts val="0"/>
              </a:spcBef>
              <a:buNone/>
            </a:pPr>
            <a:r>
              <a:rPr lang="en-US" sz="2400">
                <a:solidFill>
                  <a:schemeClr val="bg1"/>
                </a:solidFill>
              </a:rPr>
              <a:t>Lens of child safety </a:t>
            </a:r>
          </a:p>
          <a:p>
            <a:pPr marL="0" indent="0" algn="ctr">
              <a:spcBef>
                <a:spcPts val="0"/>
              </a:spcBef>
              <a:buNone/>
            </a:pPr>
            <a:r>
              <a:rPr lang="en-US" sz="2400">
                <a:solidFill>
                  <a:schemeClr val="bg1"/>
                </a:solidFill>
              </a:rPr>
              <a:t>and parental recovery</a:t>
            </a:r>
          </a:p>
        </p:txBody>
      </p:sp>
    </p:spTree>
    <p:extLst>
      <p:ext uri="{BB962C8B-B14F-4D97-AF65-F5344CB8AC3E}">
        <p14:creationId xmlns:p14="http://schemas.microsoft.com/office/powerpoint/2010/main" val="3626296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0FDECB-97BE-01B9-788B-EC1D7FFB44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16923C-CF7E-93C1-74C6-FE10EA825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BF9F0B-3F05-72E4-6D75-6A98D87BB1AA}"/>
              </a:ext>
              <a:ext uri="{C183D7F6-B498-43B3-948B-1728B52AA6E4}">
                <adec:decorative xmlns:adec="http://schemas.microsoft.com/office/drawing/2017/decorative" val="1"/>
              </a:ext>
            </a:extLst>
          </p:cNvPr>
          <p:cNvPicPr>
            <a:picLocks noChangeAspect="1"/>
          </p:cNvPicPr>
          <p:nvPr/>
        </p:nvPicPr>
        <p:blipFill>
          <a:blip r:embed="rId3"/>
          <a:srcRect t="932" b="93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F4E79D2A-DD22-60D3-D43B-40C418947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32B361-EF13-FB7B-076A-0FC450158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89E7EAC-4912-72DA-36F4-8F4E041A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9BE2FE4-2F24-A36F-7BFF-C2FE5EEFC49F}"/>
              </a:ext>
              <a:ext uri="{C183D7F6-B498-43B3-948B-1728B52AA6E4}">
                <adec:decorative xmlns:adec="http://schemas.microsoft.com/office/drawing/2017/decorative" val="1"/>
              </a:ext>
            </a:extLst>
          </p:cNvPr>
          <p:cNvSpPr/>
          <p:nvPr/>
        </p:nvSpPr>
        <p:spPr>
          <a:xfrm>
            <a:off x="342255" y="381036"/>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686C4-B48E-B420-B439-E9CBBF8E657B}"/>
              </a:ext>
            </a:extLst>
          </p:cNvPr>
          <p:cNvSpPr>
            <a:spLocks noGrp="1"/>
          </p:cNvSpPr>
          <p:nvPr>
            <p:ph type="title"/>
          </p:nvPr>
        </p:nvSpPr>
        <p:spPr>
          <a:xfrm>
            <a:off x="477979" y="1122363"/>
            <a:ext cx="5802899" cy="3204134"/>
          </a:xfrm>
          <a:noFill/>
          <a:ln>
            <a:noFill/>
          </a:ln>
        </p:spPr>
        <p:txBody>
          <a:bodyPr vert="horz" lIns="91440" tIns="45720" rIns="91440" bIns="45720" rtlCol="0" anchor="b">
            <a:noAutofit/>
          </a:bodyPr>
          <a:lstStyle/>
          <a:p>
            <a:pPr algn="l"/>
            <a:r>
              <a:rPr lang="en-US" sz="4000">
                <a:solidFill>
                  <a:schemeClr val="tx1"/>
                </a:solidFill>
                <a:latin typeface="+mj-lt"/>
                <a:cs typeface="+mj-cs"/>
              </a:rPr>
              <a:t>How Peer Recovery Support Engages Families in the Change Process Within </a:t>
            </a:r>
            <a:br>
              <a:rPr lang="en-US" sz="4000">
                <a:solidFill>
                  <a:schemeClr val="tx1"/>
                </a:solidFill>
                <a:latin typeface="+mj-lt"/>
                <a:cs typeface="+mj-cs"/>
              </a:rPr>
            </a:br>
            <a:r>
              <a:rPr lang="en-US" sz="4000">
                <a:solidFill>
                  <a:schemeClr val="tx1"/>
                </a:solidFill>
                <a:latin typeface="+mj-lt"/>
                <a:cs typeface="+mj-cs"/>
              </a:rPr>
              <a:t>Child Welfare Settings</a:t>
            </a:r>
          </a:p>
        </p:txBody>
      </p:sp>
    </p:spTree>
    <p:extLst>
      <p:ext uri="{BB962C8B-B14F-4D97-AF65-F5344CB8AC3E}">
        <p14:creationId xmlns:p14="http://schemas.microsoft.com/office/powerpoint/2010/main" val="7569156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50CD0FFB-B40D-5D9E-15DC-6B2D8F72372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2699319-8D50-973D-CF98-A7D591150EF8}"/>
              </a:ext>
            </a:extLst>
          </p:cNvPr>
          <p:cNvSpPr>
            <a:spLocks noGrp="1"/>
          </p:cNvSpPr>
          <p:nvPr>
            <p:ph type="title"/>
          </p:nvPr>
        </p:nvSpPr>
        <p:spPr/>
        <p:txBody>
          <a:bodyPr/>
          <a:lstStyle/>
          <a:p>
            <a:r>
              <a:rPr lang="en-US" sz="4800"/>
              <a:t>Working with </a:t>
            </a:r>
            <a:br>
              <a:rPr lang="en-US" sz="4800"/>
            </a:br>
            <a:r>
              <a:rPr lang="en-US" sz="4800"/>
              <a:t>Peer Recovery Support</a:t>
            </a:r>
          </a:p>
        </p:txBody>
      </p:sp>
      <p:sp>
        <p:nvSpPr>
          <p:cNvPr id="6" name="Content Placeholder 5">
            <a:extLst>
              <a:ext uri="{FF2B5EF4-FFF2-40B4-BE49-F238E27FC236}">
                <a16:creationId xmlns:a16="http://schemas.microsoft.com/office/drawing/2014/main" id="{EF683ABF-2B42-827D-4BF5-BF780618CD4F}"/>
              </a:ext>
            </a:extLst>
          </p:cNvPr>
          <p:cNvSpPr>
            <a:spLocks noGrp="1"/>
          </p:cNvSpPr>
          <p:nvPr>
            <p:ph sz="quarter" idx="14"/>
          </p:nvPr>
        </p:nvSpPr>
        <p:spPr>
          <a:xfrm>
            <a:off x="1524000" y="5611404"/>
            <a:ext cx="9144000" cy="593015"/>
          </a:xfrm>
        </p:spPr>
        <p:txBody>
          <a:bodyPr/>
          <a:lstStyle/>
          <a:p>
            <a:pPr marL="0" indent="0">
              <a:buNone/>
            </a:pPr>
            <a:r>
              <a:rPr lang="en-US"/>
              <a:t>Small Group Discussion</a:t>
            </a:r>
            <a:endParaRPr lang="en-US">
              <a:solidFill>
                <a:schemeClr val="bg1"/>
              </a:solidFill>
            </a:endParaRPr>
          </a:p>
        </p:txBody>
      </p:sp>
    </p:spTree>
    <p:extLst>
      <p:ext uri="{BB962C8B-B14F-4D97-AF65-F5344CB8AC3E}">
        <p14:creationId xmlns:p14="http://schemas.microsoft.com/office/powerpoint/2010/main" val="281505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5" name="Picture 4" descr="Children’s Bureau logo">
            <a:extLst>
              <a:ext uri="{FF2B5EF4-FFF2-40B4-BE49-F238E27FC236}">
                <a16:creationId xmlns:a16="http://schemas.microsoft.com/office/drawing/2014/main" id="{3DADD2B8-1261-83EA-B9B2-412FC7FEBCD5}"/>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6" name="Picture 5" descr="ACF logo">
            <a:extLst>
              <a:ext uri="{FF2B5EF4-FFF2-40B4-BE49-F238E27FC236}">
                <a16:creationId xmlns:a16="http://schemas.microsoft.com/office/drawing/2014/main" id="{ED3E2FA0-9184-7885-3DD5-5D875CFC55F4}"/>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36F5611D-974D-D1B8-26BF-18D5631422C4}"/>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8AF5D326-A64A-50E0-C25F-B8E21D7562AD}"/>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r>
              <a:rPr lang="en-US" dirty="0"/>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B7F88D1D-020C-218F-F79B-B7047BBDB9A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E3ED0CA-44CB-66DA-4C28-4F41341EBD91}"/>
              </a:ext>
            </a:extLst>
          </p:cNvPr>
          <p:cNvSpPr>
            <a:spLocks noGrp="1"/>
          </p:cNvSpPr>
          <p:nvPr>
            <p:ph type="title"/>
          </p:nvPr>
        </p:nvSpPr>
        <p:spPr>
          <a:xfrm>
            <a:off x="1523998" y="5609752"/>
            <a:ext cx="9144001" cy="593015"/>
          </a:xfrm>
          <a:solidFill>
            <a:schemeClr val="bg1"/>
          </a:solidFill>
        </p:spPr>
        <p:txBody>
          <a:bodyPr bIns="274320"/>
          <a:lstStyle/>
          <a:p>
            <a:r>
              <a:rPr lang="en-US" sz="2400">
                <a:noFill/>
              </a:rPr>
              <a:t>Peer Recovery Support </a:t>
            </a:r>
            <a:br>
              <a:rPr lang="en-US" sz="2400"/>
            </a:br>
            <a:r>
              <a:rPr lang="en-US" sz="2400"/>
              <a:t>Small Group Discussion Questions</a:t>
            </a:r>
          </a:p>
        </p:txBody>
      </p:sp>
      <p:sp>
        <p:nvSpPr>
          <p:cNvPr id="6" name="Content Placeholder 5">
            <a:extLst>
              <a:ext uri="{FF2B5EF4-FFF2-40B4-BE49-F238E27FC236}">
                <a16:creationId xmlns:a16="http://schemas.microsoft.com/office/drawing/2014/main" id="{C82A9A52-657B-1CA1-3D5C-C1CF284BC70F}"/>
              </a:ext>
            </a:extLst>
          </p:cNvPr>
          <p:cNvSpPr>
            <a:spLocks noGrp="1"/>
          </p:cNvSpPr>
          <p:nvPr>
            <p:ph sz="quarter" idx="14"/>
          </p:nvPr>
        </p:nvSpPr>
        <p:spPr>
          <a:xfrm>
            <a:off x="1195754" y="1143000"/>
            <a:ext cx="9847384" cy="3675185"/>
          </a:xfrm>
        </p:spPr>
        <p:txBody>
          <a:bodyPr>
            <a:normAutofit/>
          </a:bodyPr>
          <a:lstStyle/>
          <a:p>
            <a:pPr marL="342900" indent="-342900" algn="l">
              <a:buFont typeface="Arial" panose="020B0604020202020204" pitchFamily="34" charset="0"/>
              <a:buChar char="•"/>
            </a:pPr>
            <a:r>
              <a:rPr lang="en-US" b="1"/>
              <a:t>In what ways can you envision peer recovery support helping with family engagement in your county? Or how has peer recovery support helped with family engagement in your county?</a:t>
            </a:r>
          </a:p>
          <a:p>
            <a:pPr marL="342900" indent="-342900" algn="l">
              <a:buFont typeface="Arial" panose="020B0604020202020204" pitchFamily="34" charset="0"/>
              <a:buChar char="•"/>
            </a:pPr>
            <a:r>
              <a:rPr lang="en-US" b="1"/>
              <a:t>What worries or concerns would you have with this level of partnership in child welfare? Or are there any key lessons or takeaways from integrating peer recovery support services in your county that you can share with your peers?</a:t>
            </a:r>
          </a:p>
        </p:txBody>
      </p:sp>
    </p:spTree>
    <p:extLst>
      <p:ext uri="{BB962C8B-B14F-4D97-AF65-F5344CB8AC3E}">
        <p14:creationId xmlns:p14="http://schemas.microsoft.com/office/powerpoint/2010/main" val="1491356170"/>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8307F8-EA40-8DF5-E9A8-A871A526688F}"/>
            </a:ext>
          </a:extLst>
        </p:cNvPr>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69B11D8-85E2-ABBA-9D39-54431156D373}"/>
              </a:ext>
              <a:ext uri="{C183D7F6-B498-43B3-948B-1728B52AA6E4}">
                <adec:decorative xmlns:adec="http://schemas.microsoft.com/office/drawing/2017/decorative" val="1"/>
              </a:ext>
            </a:extLst>
          </p:cNvPr>
          <p:cNvPicPr>
            <a:picLocks noChangeAspect="1"/>
          </p:cNvPicPr>
          <p:nvPr/>
        </p:nvPicPr>
        <p:blipFill rotWithShape="1">
          <a:blip r:embed="rId3">
            <a:alphaModFix amt="70000"/>
          </a:blip>
          <a:srcRect/>
          <a:stretch/>
        </p:blipFill>
        <p:spPr>
          <a:xfrm>
            <a:off x="-3047" y="10"/>
            <a:ext cx="12191999" cy="6857990"/>
          </a:xfrm>
          <a:prstGeom prst="rect">
            <a:avLst/>
          </a:prstGeom>
        </p:spPr>
      </p:pic>
      <p:sp>
        <p:nvSpPr>
          <p:cNvPr id="48" name="Rectangle 4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EF7CADD-CFB2-4BC8-585D-85CCFCDAF656}"/>
              </a:ext>
            </a:extLst>
          </p:cNvPr>
          <p:cNvSpPr>
            <a:spLocks noGrp="1"/>
          </p:cNvSpPr>
          <p:nvPr>
            <p:ph type="title"/>
          </p:nvPr>
        </p:nvSpPr>
        <p:spPr>
          <a:xfrm>
            <a:off x="350520" y="4701519"/>
            <a:ext cx="11484864" cy="2020824"/>
          </a:xfrm>
          <a:prstGeom prst="rect">
            <a:avLst/>
          </a:prstGeom>
          <a:solidFill>
            <a:schemeClr val="accent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sz="4000" b="1">
                <a:solidFill>
                  <a:srgbClr val="FFFFFF"/>
                </a:solidFill>
              </a:rPr>
              <a:t>Skills &amp; Techniques for Building</a:t>
            </a:r>
            <a:br>
              <a:rPr lang="en-US" sz="4000" b="1">
                <a:solidFill>
                  <a:srgbClr val="FFFFFF"/>
                </a:solidFill>
              </a:rPr>
            </a:br>
            <a:r>
              <a:rPr lang="en-US" sz="4000" b="1">
                <a:solidFill>
                  <a:srgbClr val="FFFFFF"/>
                </a:solidFill>
              </a:rPr>
              <a:t>Rapport &amp; Engaging Families</a:t>
            </a:r>
          </a:p>
        </p:txBody>
      </p:sp>
    </p:spTree>
    <p:extLst>
      <p:ext uri="{BB962C8B-B14F-4D97-AF65-F5344CB8AC3E}">
        <p14:creationId xmlns:p14="http://schemas.microsoft.com/office/powerpoint/2010/main" val="3481959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974970-7343-4B54-EDAC-8BAF1EF95261}"/>
            </a:ext>
          </a:extLst>
        </p:cNvPr>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2EC9FBF-14AA-C8E1-4D88-0D26317A274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duotone>
              <a:schemeClr val="accent3">
                <a:shade val="45000"/>
                <a:satMod val="135000"/>
              </a:schemeClr>
              <a:prstClr val="white"/>
            </a:duotone>
          </a:blip>
          <a:srcRect l="442" t="3688" b="15432"/>
          <a:stretch/>
        </p:blipFill>
        <p:spPr>
          <a:xfrm>
            <a:off x="0" y="1422877"/>
            <a:ext cx="12192000" cy="5435123"/>
          </a:xfrm>
          <a:prstGeom prst="rect">
            <a:avLst/>
          </a:prstGeom>
          <a:ln>
            <a:noFill/>
          </a:ln>
          <a:effectLst>
            <a:outerShdw blurRad="292100" dist="139700" dir="2700000" algn="tl" rotWithShape="0">
              <a:srgbClr val="333333">
                <a:alpha val="65000"/>
              </a:srgbClr>
            </a:outerShdw>
          </a:effectLst>
        </p:spPr>
      </p:pic>
      <p:sp>
        <p:nvSpPr>
          <p:cNvPr id="14" name="Title 13">
            <a:extLst>
              <a:ext uri="{FF2B5EF4-FFF2-40B4-BE49-F238E27FC236}">
                <a16:creationId xmlns:a16="http://schemas.microsoft.com/office/drawing/2014/main" id="{C6E3B86B-782A-B44E-99E7-55D22FE6F07B}"/>
              </a:ext>
            </a:extLst>
          </p:cNvPr>
          <p:cNvSpPr>
            <a:spLocks noGrp="1"/>
          </p:cNvSpPr>
          <p:nvPr>
            <p:ph type="title"/>
          </p:nvPr>
        </p:nvSpPr>
        <p:spPr>
          <a:xfrm>
            <a:off x="0" y="-1"/>
            <a:ext cx="12192000" cy="1651380"/>
          </a:xfrm>
          <a:prstGeom prst="rect">
            <a:avLst/>
          </a:prstGeom>
        </p:spPr>
        <p:txBody>
          <a:bodyPr vert="horz" lIns="91440" tIns="45720" rIns="91440" bIns="45720" rtlCol="0" anchor="ctr">
            <a:normAutofit/>
          </a:bodyPr>
          <a:lstStyle/>
          <a:p>
            <a:r>
              <a:rPr lang="en-US" kern="1200">
                <a:solidFill>
                  <a:srgbClr val="FFFFFF"/>
                </a:solidFill>
                <a:latin typeface="+mj-lt"/>
                <a:ea typeface="+mj-ea"/>
                <a:cs typeface="+mj-cs"/>
              </a:rPr>
              <a:t>Helpful Techniques for Building Rapport</a:t>
            </a:r>
          </a:p>
        </p:txBody>
      </p:sp>
      <p:sp>
        <p:nvSpPr>
          <p:cNvPr id="24" name="Content Placeholder 23">
            <a:extLst>
              <a:ext uri="{FF2B5EF4-FFF2-40B4-BE49-F238E27FC236}">
                <a16:creationId xmlns:a16="http://schemas.microsoft.com/office/drawing/2014/main" id="{457CD720-5F58-DBB9-ADE0-37532376FA81}"/>
              </a:ext>
            </a:extLst>
          </p:cNvPr>
          <p:cNvSpPr>
            <a:spLocks noGrp="1"/>
          </p:cNvSpPr>
          <p:nvPr>
            <p:ph sz="quarter" idx="11"/>
          </p:nvPr>
        </p:nvSpPr>
        <p:spPr>
          <a:xfrm>
            <a:off x="763797" y="3074257"/>
            <a:ext cx="1920240" cy="1939155"/>
          </a:xfrm>
          <a:prstGeom prst="roundRect">
            <a:avLst>
              <a:gd name="adj" fmla="val 5886"/>
            </a:avLst>
          </a:prstGeom>
          <a:solidFill>
            <a:schemeClr val="accent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a:lstStyle/>
          <a:p>
            <a:r>
              <a:rPr lang="en-US" sz="2000" b="0">
                <a:solidFill>
                  <a:schemeClr val="bg1"/>
                </a:solidFill>
              </a:rPr>
              <a:t>Empathy</a:t>
            </a:r>
          </a:p>
        </p:txBody>
      </p:sp>
      <p:sp>
        <p:nvSpPr>
          <p:cNvPr id="25" name="Content Placeholder 24">
            <a:extLst>
              <a:ext uri="{FF2B5EF4-FFF2-40B4-BE49-F238E27FC236}">
                <a16:creationId xmlns:a16="http://schemas.microsoft.com/office/drawing/2014/main" id="{6A352C58-B0C0-826A-78DE-51B46628F916}"/>
              </a:ext>
            </a:extLst>
          </p:cNvPr>
          <p:cNvSpPr>
            <a:spLocks noGrp="1"/>
          </p:cNvSpPr>
          <p:nvPr>
            <p:ph sz="quarter" idx="12"/>
          </p:nvPr>
        </p:nvSpPr>
        <p:spPr>
          <a:xfrm>
            <a:off x="2911046" y="3077488"/>
            <a:ext cx="1920240" cy="1939155"/>
          </a:xfrm>
          <a:prstGeom prst="roundRect">
            <a:avLst>
              <a:gd name="adj" fmla="val 5885"/>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a:lstStyle/>
          <a:p>
            <a:r>
              <a:rPr lang="en-US" sz="2000" b="0">
                <a:solidFill>
                  <a:schemeClr val="bg1"/>
                </a:solidFill>
              </a:rPr>
              <a:t>Mirroring</a:t>
            </a:r>
          </a:p>
        </p:txBody>
      </p:sp>
      <p:sp>
        <p:nvSpPr>
          <p:cNvPr id="26" name="Content Placeholder 25">
            <a:extLst>
              <a:ext uri="{FF2B5EF4-FFF2-40B4-BE49-F238E27FC236}">
                <a16:creationId xmlns:a16="http://schemas.microsoft.com/office/drawing/2014/main" id="{5433448A-7C31-8789-F4C5-872C2B8A8C57}"/>
              </a:ext>
            </a:extLst>
          </p:cNvPr>
          <p:cNvSpPr>
            <a:spLocks noGrp="1"/>
          </p:cNvSpPr>
          <p:nvPr>
            <p:ph sz="quarter" idx="13"/>
          </p:nvPr>
        </p:nvSpPr>
        <p:spPr>
          <a:xfrm>
            <a:off x="5058301" y="3074257"/>
            <a:ext cx="1920240" cy="1939154"/>
          </a:xfrm>
          <a:prstGeom prst="roundRect">
            <a:avLst>
              <a:gd name="adj" fmla="val 8581"/>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a:lstStyle/>
          <a:p>
            <a:r>
              <a:rPr lang="en-US" sz="2000" b="0">
                <a:solidFill>
                  <a:schemeClr val="bg1"/>
                </a:solidFill>
              </a:rPr>
              <a:t>Reframing</a:t>
            </a:r>
          </a:p>
        </p:txBody>
      </p:sp>
      <p:sp>
        <p:nvSpPr>
          <p:cNvPr id="27" name="Content Placeholder 26">
            <a:extLst>
              <a:ext uri="{FF2B5EF4-FFF2-40B4-BE49-F238E27FC236}">
                <a16:creationId xmlns:a16="http://schemas.microsoft.com/office/drawing/2014/main" id="{E7106A77-195E-612B-3FFA-65B78D8C4241}"/>
              </a:ext>
            </a:extLst>
          </p:cNvPr>
          <p:cNvSpPr>
            <a:spLocks noGrp="1"/>
          </p:cNvSpPr>
          <p:nvPr>
            <p:ph sz="quarter" idx="14"/>
          </p:nvPr>
        </p:nvSpPr>
        <p:spPr>
          <a:xfrm>
            <a:off x="7205550" y="3074257"/>
            <a:ext cx="1920240" cy="1939154"/>
          </a:xfrm>
          <a:prstGeom prst="roundRect">
            <a:avLst>
              <a:gd name="adj" fmla="val 7682"/>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a:lstStyle/>
          <a:p>
            <a:r>
              <a:rPr lang="en-US" sz="2000" b="0">
                <a:solidFill>
                  <a:schemeClr val="bg1"/>
                </a:solidFill>
              </a:rPr>
              <a:t>Partializing</a:t>
            </a:r>
          </a:p>
        </p:txBody>
      </p:sp>
      <p:sp>
        <p:nvSpPr>
          <p:cNvPr id="28" name="Content Placeholder 27">
            <a:extLst>
              <a:ext uri="{FF2B5EF4-FFF2-40B4-BE49-F238E27FC236}">
                <a16:creationId xmlns:a16="http://schemas.microsoft.com/office/drawing/2014/main" id="{51C7DDE1-05D5-998D-5364-F6F135F0554F}"/>
              </a:ext>
            </a:extLst>
          </p:cNvPr>
          <p:cNvSpPr>
            <a:spLocks noGrp="1"/>
          </p:cNvSpPr>
          <p:nvPr>
            <p:ph sz="quarter" idx="15"/>
          </p:nvPr>
        </p:nvSpPr>
        <p:spPr>
          <a:xfrm>
            <a:off x="9352805" y="3074257"/>
            <a:ext cx="1920240" cy="1939154"/>
          </a:xfrm>
          <a:prstGeom prst="roundRect">
            <a:avLst>
              <a:gd name="adj" fmla="val 6784"/>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a:lstStyle/>
          <a:p>
            <a:r>
              <a:rPr lang="en-US" sz="2000" b="0">
                <a:solidFill>
                  <a:schemeClr val="bg1"/>
                </a:solidFill>
              </a:rPr>
              <a:t>Past Success Inquiries</a:t>
            </a:r>
          </a:p>
        </p:txBody>
      </p:sp>
    </p:spTree>
    <p:extLst>
      <p:ext uri="{BB962C8B-B14F-4D97-AF65-F5344CB8AC3E}">
        <p14:creationId xmlns:p14="http://schemas.microsoft.com/office/powerpoint/2010/main" val="4152659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37247-1652-696E-82E9-B1F0B46699CC}"/>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E53D8DCB-4D5E-C8DD-66B2-5C038C9164FA}"/>
              </a:ext>
            </a:extLst>
          </p:cNvPr>
          <p:cNvSpPr>
            <a:spLocks noGrp="1"/>
          </p:cNvSpPr>
          <p:nvPr>
            <p:ph type="title"/>
          </p:nvPr>
        </p:nvSpPr>
        <p:spPr>
          <a:xfrm>
            <a:off x="0" y="13604"/>
            <a:ext cx="4946753" cy="6844396"/>
          </a:xfrm>
          <a:prstGeom prst="rect">
            <a:avLst/>
          </a:prstGeom>
          <a:solidFill>
            <a:schemeClr val="tx2"/>
          </a:solidFill>
        </p:spPr>
        <p:txBody>
          <a:bodyPr vert="horz" lIns="91440" tIns="91440" rIns="91440" bIns="1554480" rtlCol="0" anchor="ctr">
            <a:normAutofit/>
          </a:bodyPr>
          <a:lstStyle/>
          <a:p>
            <a:r>
              <a:rPr lang="en-US" sz="4000" kern="1200">
                <a:solidFill>
                  <a:srgbClr val="FFFFFF"/>
                </a:solidFill>
                <a:latin typeface="+mj-lt"/>
                <a:ea typeface="+mj-ea"/>
                <a:cs typeface="+mj-cs"/>
              </a:rPr>
              <a:t>Solution-Focused Questions</a:t>
            </a:r>
          </a:p>
        </p:txBody>
      </p:sp>
      <p:pic>
        <p:nvPicPr>
          <p:cNvPr id="3" name="Graphic 2">
            <a:extLst>
              <a:ext uri="{FF2B5EF4-FFF2-40B4-BE49-F238E27FC236}">
                <a16:creationId xmlns:a16="http://schemas.microsoft.com/office/drawing/2014/main" id="{E37D0E06-FDAB-9579-E535-C325804FC58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1498" y="3810168"/>
            <a:ext cx="1676237" cy="1676237"/>
          </a:xfrm>
          <a:prstGeom prst="rect">
            <a:avLst/>
          </a:prstGeom>
        </p:spPr>
      </p:pic>
      <p:sp>
        <p:nvSpPr>
          <p:cNvPr id="6" name="Content Placeholder 5">
            <a:extLst>
              <a:ext uri="{FF2B5EF4-FFF2-40B4-BE49-F238E27FC236}">
                <a16:creationId xmlns:a16="http://schemas.microsoft.com/office/drawing/2014/main" id="{D23CB170-8D60-33F7-406C-27221F2B49F8}"/>
              </a:ext>
            </a:extLst>
          </p:cNvPr>
          <p:cNvSpPr>
            <a:spLocks noGrp="1"/>
          </p:cNvSpPr>
          <p:nvPr>
            <p:ph sz="quarter" idx="13"/>
          </p:nvPr>
        </p:nvSpPr>
        <p:spPr>
          <a:xfrm>
            <a:off x="5561350" y="543355"/>
            <a:ext cx="6022480" cy="1188720"/>
          </a:xfrm>
          <a:prstGeom prst="rect">
            <a:avLst/>
          </a:prstGeom>
          <a:solidFill>
            <a:schemeClr val="accent3">
              <a:lumMod val="75000"/>
            </a:schemeClr>
          </a:solidFill>
          <a:effectLst/>
          <a:scene3d>
            <a:camera prst="orthographicFront"/>
            <a:lightRig rig="threePt" dir="t"/>
          </a:scene3d>
          <a:sp3d>
            <a:bevelT w="139700" prst="cross"/>
          </a:sp3d>
        </p:spPr>
        <p:txBody>
          <a:bodyPr/>
          <a:lstStyle/>
          <a:p>
            <a:r>
              <a:rPr lang="en-US" sz="2800">
                <a:solidFill>
                  <a:schemeClr val="bg1"/>
                </a:solidFill>
              </a:rPr>
              <a:t>Coping</a:t>
            </a:r>
          </a:p>
        </p:txBody>
      </p:sp>
      <p:sp>
        <p:nvSpPr>
          <p:cNvPr id="5" name="Content Placeholder 4">
            <a:extLst>
              <a:ext uri="{FF2B5EF4-FFF2-40B4-BE49-F238E27FC236}">
                <a16:creationId xmlns:a16="http://schemas.microsoft.com/office/drawing/2014/main" id="{1A233FC0-064B-7778-77F6-350607ED6C0E}"/>
              </a:ext>
            </a:extLst>
          </p:cNvPr>
          <p:cNvSpPr>
            <a:spLocks noGrp="1"/>
          </p:cNvSpPr>
          <p:nvPr>
            <p:ph sz="quarter" idx="12"/>
          </p:nvPr>
        </p:nvSpPr>
        <p:spPr>
          <a:xfrm>
            <a:off x="5561350" y="1695249"/>
            <a:ext cx="6022480" cy="1188720"/>
          </a:xfrm>
          <a:prstGeom prst="rect">
            <a:avLst/>
          </a:prstGeom>
          <a:solidFill>
            <a:schemeClr val="accent1">
              <a:lumMod val="75000"/>
            </a:schemeClr>
          </a:solidFill>
          <a:effectLst/>
          <a:scene3d>
            <a:camera prst="orthographicFront"/>
            <a:lightRig rig="threePt" dir="t"/>
          </a:scene3d>
          <a:sp3d>
            <a:bevelT w="139700" prst="cross"/>
          </a:sp3d>
        </p:spPr>
        <p:txBody>
          <a:bodyPr/>
          <a:lstStyle/>
          <a:p>
            <a:r>
              <a:rPr lang="en-US" sz="2800">
                <a:solidFill>
                  <a:schemeClr val="bg1"/>
                </a:solidFill>
              </a:rPr>
              <a:t>Exception</a:t>
            </a:r>
          </a:p>
        </p:txBody>
      </p:sp>
      <p:sp>
        <p:nvSpPr>
          <p:cNvPr id="4" name="Content Placeholder 3">
            <a:extLst>
              <a:ext uri="{FF2B5EF4-FFF2-40B4-BE49-F238E27FC236}">
                <a16:creationId xmlns:a16="http://schemas.microsoft.com/office/drawing/2014/main" id="{B12F0EBE-08D8-3726-0C9A-14DD96251C09}"/>
              </a:ext>
            </a:extLst>
          </p:cNvPr>
          <p:cNvSpPr>
            <a:spLocks noGrp="1"/>
          </p:cNvSpPr>
          <p:nvPr>
            <p:ph sz="quarter" idx="11"/>
          </p:nvPr>
        </p:nvSpPr>
        <p:spPr>
          <a:xfrm>
            <a:off x="5561350" y="2847143"/>
            <a:ext cx="6022480" cy="1188720"/>
          </a:xfrm>
          <a:prstGeom prst="rect">
            <a:avLst/>
          </a:prstGeom>
          <a:solidFill>
            <a:schemeClr val="accent1"/>
          </a:solidFill>
          <a:effectLst/>
          <a:scene3d>
            <a:camera prst="orthographicFront"/>
            <a:lightRig rig="threePt" dir="t"/>
          </a:scene3d>
          <a:sp3d>
            <a:bevelT w="139700" prst="cross"/>
          </a:sp3d>
        </p:spPr>
        <p:txBody>
          <a:bodyPr/>
          <a:lstStyle/>
          <a:p>
            <a:r>
              <a:rPr lang="en-US" sz="2800">
                <a:solidFill>
                  <a:schemeClr val="bg1"/>
                </a:solidFill>
              </a:rPr>
              <a:t>Preferred Future</a:t>
            </a:r>
          </a:p>
        </p:txBody>
      </p:sp>
      <p:sp>
        <p:nvSpPr>
          <p:cNvPr id="7" name="Content Placeholder 6">
            <a:extLst>
              <a:ext uri="{FF2B5EF4-FFF2-40B4-BE49-F238E27FC236}">
                <a16:creationId xmlns:a16="http://schemas.microsoft.com/office/drawing/2014/main" id="{67B7D3DA-D0EC-C960-1520-EFB230063D70}"/>
              </a:ext>
            </a:extLst>
          </p:cNvPr>
          <p:cNvSpPr>
            <a:spLocks noGrp="1"/>
          </p:cNvSpPr>
          <p:nvPr>
            <p:ph sz="quarter" idx="14"/>
          </p:nvPr>
        </p:nvSpPr>
        <p:spPr>
          <a:xfrm>
            <a:off x="5561350" y="3999037"/>
            <a:ext cx="6022480" cy="1188720"/>
          </a:xfrm>
          <a:prstGeom prst="rect">
            <a:avLst/>
          </a:prstGeom>
          <a:solidFill>
            <a:schemeClr val="accent2">
              <a:lumMod val="75000"/>
            </a:schemeClr>
          </a:solidFill>
          <a:effectLst/>
          <a:scene3d>
            <a:camera prst="orthographicFront"/>
            <a:lightRig rig="threePt" dir="t"/>
          </a:scene3d>
          <a:sp3d>
            <a:bevelT w="139700" prst="cross"/>
          </a:sp3d>
        </p:spPr>
        <p:txBody>
          <a:bodyPr/>
          <a:lstStyle/>
          <a:p>
            <a:r>
              <a:rPr lang="en-US" sz="2800">
                <a:solidFill>
                  <a:schemeClr val="bg1"/>
                </a:solidFill>
              </a:rPr>
              <a:t>Position</a:t>
            </a:r>
          </a:p>
        </p:txBody>
      </p:sp>
      <p:sp>
        <p:nvSpPr>
          <p:cNvPr id="8" name="Content Placeholder 7">
            <a:extLst>
              <a:ext uri="{FF2B5EF4-FFF2-40B4-BE49-F238E27FC236}">
                <a16:creationId xmlns:a16="http://schemas.microsoft.com/office/drawing/2014/main" id="{259175D6-D621-1BD3-12A7-B0D7A9CCFF6A}"/>
              </a:ext>
            </a:extLst>
          </p:cNvPr>
          <p:cNvSpPr>
            <a:spLocks noGrp="1"/>
          </p:cNvSpPr>
          <p:nvPr>
            <p:ph sz="quarter" idx="15"/>
          </p:nvPr>
        </p:nvSpPr>
        <p:spPr>
          <a:xfrm>
            <a:off x="5561350" y="5150931"/>
            <a:ext cx="6022480" cy="1188720"/>
          </a:xfrm>
          <a:prstGeom prst="rect">
            <a:avLst/>
          </a:prstGeom>
          <a:solidFill>
            <a:schemeClr val="accent4">
              <a:lumMod val="75000"/>
            </a:schemeClr>
          </a:solidFill>
          <a:effectLst/>
          <a:scene3d>
            <a:camera prst="orthographicFront"/>
            <a:lightRig rig="threePt" dir="t"/>
          </a:scene3d>
          <a:sp3d>
            <a:bevelT w="139700" prst="cross"/>
          </a:sp3d>
        </p:spPr>
        <p:txBody>
          <a:bodyPr/>
          <a:lstStyle/>
          <a:p>
            <a:r>
              <a:rPr lang="en-US" sz="2800">
                <a:solidFill>
                  <a:schemeClr val="bg1"/>
                </a:solidFill>
              </a:rPr>
              <a:t>Scaling</a:t>
            </a:r>
          </a:p>
        </p:txBody>
      </p:sp>
    </p:spTree>
    <p:extLst>
      <p:ext uri="{BB962C8B-B14F-4D97-AF65-F5344CB8AC3E}">
        <p14:creationId xmlns:p14="http://schemas.microsoft.com/office/powerpoint/2010/main" val="511775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CE9D6CD7-E0D2-F44D-1C9C-EBE28DDB1C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FD63D5-4180-89BF-7257-63D7F4989393}"/>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a:t>Let’s Role-Play!</a:t>
            </a:r>
          </a:p>
        </p:txBody>
      </p:sp>
      <p:sp>
        <p:nvSpPr>
          <p:cNvPr id="5" name="Subtitle 4">
            <a:extLst>
              <a:ext uri="{FF2B5EF4-FFF2-40B4-BE49-F238E27FC236}">
                <a16:creationId xmlns:a16="http://schemas.microsoft.com/office/drawing/2014/main" id="{9586C9DE-A289-99F3-BE3E-6C9186D878CD}"/>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a:t>Small Group Activity </a:t>
            </a:r>
          </a:p>
        </p:txBody>
      </p:sp>
    </p:spTree>
    <p:extLst>
      <p:ext uri="{BB962C8B-B14F-4D97-AF65-F5344CB8AC3E}">
        <p14:creationId xmlns:p14="http://schemas.microsoft.com/office/powerpoint/2010/main" val="1417784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E8095CA6-4E97-BD79-EEBF-27AF9A90B8B8}"/>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59D040A4-9F14-92E3-E5E4-E231A048BE43}"/>
              </a:ext>
            </a:extLst>
          </p:cNvPr>
          <p:cNvSpPr>
            <a:spLocks noGrp="1"/>
          </p:cNvSpPr>
          <p:nvPr>
            <p:ph type="title" idx="4294967295"/>
          </p:nvPr>
        </p:nvSpPr>
        <p:spPr>
          <a:xfrm>
            <a:off x="1524000" y="5513388"/>
            <a:ext cx="9144000" cy="649287"/>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Examples of Solution-Based Questions to Kick-Off Role-Plays </a:t>
            </a:r>
          </a:p>
        </p:txBody>
      </p:sp>
      <p:sp>
        <p:nvSpPr>
          <p:cNvPr id="6" name="TextBox 5">
            <a:extLst>
              <a:ext uri="{FF2B5EF4-FFF2-40B4-BE49-F238E27FC236}">
                <a16:creationId xmlns:a16="http://schemas.microsoft.com/office/drawing/2014/main" id="{E4D00DF8-1FA3-B91F-4698-2AA1FC60337E}"/>
              </a:ext>
            </a:extLst>
          </p:cNvPr>
          <p:cNvSpPr txBox="1"/>
          <p:nvPr/>
        </p:nvSpPr>
        <p:spPr>
          <a:xfrm>
            <a:off x="1306286" y="1150548"/>
            <a:ext cx="9593943" cy="3662541"/>
          </a:xfrm>
          <a:prstGeom prst="rect">
            <a:avLst/>
          </a:prstGeom>
          <a:noFill/>
        </p:spPr>
        <p:txBody>
          <a:bodyPr wrap="square" rtlCol="0">
            <a:spAutoFit/>
          </a:bodyPr>
          <a:lstStyle/>
          <a:p>
            <a:pPr marL="285750" indent="-285750">
              <a:lnSpc>
                <a:spcPct val="107000"/>
              </a:lnSpc>
              <a:buFont typeface="Arial" panose="020B0604020202020204" pitchFamily="34" charset="0"/>
              <a:buChar char="•"/>
            </a:pPr>
            <a:r>
              <a:rPr lang="en-US" sz="2000" b="1">
                <a:effectLst/>
                <a:latin typeface="Arial" panose="020B0604020202020204" pitchFamily="34" charset="0"/>
                <a:ea typeface="Calibri" panose="020F0502020204030204" pitchFamily="34" charset="0"/>
                <a:cs typeface="Arial" panose="020B0604020202020204" pitchFamily="34" charset="0"/>
              </a:rPr>
              <a:t>Opening Question</a:t>
            </a:r>
            <a:r>
              <a:rPr lang="en-US" sz="2000">
                <a:effectLst/>
                <a:latin typeface="Arial" panose="020B0604020202020204" pitchFamily="34" charset="0"/>
                <a:ea typeface="Calibri" panose="020F0502020204030204" pitchFamily="34" charset="0"/>
                <a:cs typeface="Arial" panose="020B0604020202020204" pitchFamily="34" charset="0"/>
              </a:rPr>
              <a:t>: Can you tell me about your relationship with alcohol and drugs?</a:t>
            </a:r>
          </a:p>
          <a:p>
            <a:pPr marL="285750" indent="-285750">
              <a:lnSpc>
                <a:spcPct val="107000"/>
              </a:lnSpc>
              <a:buFont typeface="Arial" panose="020B0604020202020204" pitchFamily="34" charset="0"/>
              <a:buChar char="•"/>
            </a:pPr>
            <a:r>
              <a:rPr lang="en-US" sz="2000" b="1">
                <a:effectLst/>
                <a:latin typeface="Arial" panose="020B0604020202020204" pitchFamily="34" charset="0"/>
                <a:ea typeface="Calibri" panose="020F0502020204030204" pitchFamily="34" charset="0"/>
                <a:cs typeface="Arial" panose="020B0604020202020204" pitchFamily="34" charset="0"/>
              </a:rPr>
              <a:t>Exception Question</a:t>
            </a:r>
            <a:r>
              <a:rPr lang="en-US" sz="2000">
                <a:effectLst/>
                <a:latin typeface="Arial" panose="020B0604020202020204" pitchFamily="34" charset="0"/>
                <a:ea typeface="Calibri" panose="020F0502020204030204" pitchFamily="34" charset="0"/>
                <a:cs typeface="Arial" panose="020B0604020202020204" pitchFamily="34" charset="0"/>
              </a:rPr>
              <a:t>: Has there been times you’ve been able to manage your stress without alcohol or drugs? What was different about that time?</a:t>
            </a:r>
          </a:p>
          <a:p>
            <a:pPr marL="285750" indent="-285750">
              <a:lnSpc>
                <a:spcPct val="107000"/>
              </a:lnSpc>
              <a:buFont typeface="Arial" panose="020B0604020202020204" pitchFamily="34" charset="0"/>
              <a:buChar char="•"/>
            </a:pPr>
            <a:r>
              <a:rPr lang="en-US" sz="2000" b="1">
                <a:effectLst/>
                <a:latin typeface="Arial" panose="020B0604020202020204" pitchFamily="34" charset="0"/>
                <a:ea typeface="Calibri" panose="020F0502020204030204" pitchFamily="34" charset="0"/>
                <a:cs typeface="Arial" panose="020B0604020202020204" pitchFamily="34" charset="0"/>
              </a:rPr>
              <a:t>Positioning Question</a:t>
            </a:r>
            <a:r>
              <a:rPr lang="en-US" sz="2000">
                <a:effectLst/>
                <a:latin typeface="Arial" panose="020B0604020202020204" pitchFamily="34" charset="0"/>
                <a:ea typeface="Calibri" panose="020F0502020204030204" pitchFamily="34" charset="0"/>
                <a:cs typeface="Arial" panose="020B0604020202020204" pitchFamily="34" charset="0"/>
              </a:rPr>
              <a:t>: If we were to ask your children how your use of alcohol or drugs affects them, what do you think they might say?</a:t>
            </a:r>
          </a:p>
          <a:p>
            <a:pPr marL="285750" indent="-285750">
              <a:lnSpc>
                <a:spcPct val="107000"/>
              </a:lnSpc>
              <a:buFont typeface="Arial" panose="020B0604020202020204" pitchFamily="34" charset="0"/>
              <a:buChar char="•"/>
            </a:pPr>
            <a:r>
              <a:rPr lang="en-US" sz="2000" b="1">
                <a:effectLst/>
                <a:latin typeface="Arial" panose="020B0604020202020204" pitchFamily="34" charset="0"/>
                <a:ea typeface="Calibri" panose="020F0502020204030204" pitchFamily="34" charset="0"/>
                <a:cs typeface="Arial" panose="020B0604020202020204" pitchFamily="34" charset="0"/>
              </a:rPr>
              <a:t>Miracle Question</a:t>
            </a:r>
            <a:r>
              <a:rPr lang="en-US" sz="2000">
                <a:effectLst/>
                <a:latin typeface="Arial" panose="020B0604020202020204" pitchFamily="34" charset="0"/>
                <a:ea typeface="Calibri" panose="020F0502020204030204" pitchFamily="34" charset="0"/>
                <a:cs typeface="Arial" panose="020B0604020202020204" pitchFamily="34" charset="0"/>
              </a:rPr>
              <a:t>: If we were able to see into the future say a year from now, how would life look for you and your children?</a:t>
            </a:r>
          </a:p>
          <a:p>
            <a:pPr marL="285750" indent="-285750">
              <a:lnSpc>
                <a:spcPct val="107000"/>
              </a:lnSpc>
              <a:buFont typeface="Arial" panose="020B0604020202020204" pitchFamily="34" charset="0"/>
              <a:buChar char="•"/>
            </a:pPr>
            <a:r>
              <a:rPr lang="en-US" sz="2000" b="1">
                <a:effectLst/>
                <a:latin typeface="Arial" panose="020B0604020202020204" pitchFamily="34" charset="0"/>
                <a:ea typeface="Calibri" panose="020F0502020204030204" pitchFamily="34" charset="0"/>
                <a:cs typeface="Arial" panose="020B0604020202020204" pitchFamily="34" charset="0"/>
              </a:rPr>
              <a:t>Scaling Question</a:t>
            </a:r>
            <a:r>
              <a:rPr lang="en-US" sz="2000">
                <a:effectLst/>
                <a:latin typeface="Arial" panose="020B0604020202020204" pitchFamily="34" charset="0"/>
                <a:ea typeface="Calibri" panose="020F0502020204030204" pitchFamily="34" charset="0"/>
                <a:cs typeface="Arial" panose="020B0604020202020204" pitchFamily="34" charset="0"/>
              </a:rPr>
              <a:t>: On a scale of 1-10 (one being the least ready and ten being the most ready), how ready are you to seek help for your substance use? </a:t>
            </a:r>
          </a:p>
          <a:p>
            <a:endParaRPr lang="en-US"/>
          </a:p>
        </p:txBody>
      </p:sp>
    </p:spTree>
    <p:extLst>
      <p:ext uri="{BB962C8B-B14F-4D97-AF65-F5344CB8AC3E}">
        <p14:creationId xmlns:p14="http://schemas.microsoft.com/office/powerpoint/2010/main" val="1725837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E7893692-E4CD-F89A-1E06-885489CB36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5D7500-0414-8CF7-AB6A-EAB9747C6F5E}"/>
              </a:ext>
            </a:extLst>
          </p:cNvPr>
          <p:cNvSpPr>
            <a:spLocks noGrp="1"/>
          </p:cNvSpPr>
          <p:nvPr>
            <p:ph type="title"/>
          </p:nvPr>
        </p:nvSpPr>
        <p:spPr>
          <a:xfrm>
            <a:off x="1524000" y="5553543"/>
            <a:ext cx="9144000" cy="649224"/>
          </a:xfrm>
          <a:solidFill>
            <a:schemeClr val="bg1"/>
          </a:solidFill>
        </p:spPr>
        <p:txBody>
          <a:bodyPr vert="horz" lIns="91440" tIns="45720" rIns="91440" bIns="45720" rtlCol="0" anchor="ctr">
            <a:noAutofit/>
          </a:bodyPr>
          <a:lstStyle/>
          <a:p>
            <a:r>
              <a:rPr lang="en-US" sz="2400"/>
              <a:t>Role-Play Activity Reflections </a:t>
            </a:r>
          </a:p>
        </p:txBody>
      </p:sp>
      <p:sp>
        <p:nvSpPr>
          <p:cNvPr id="5" name="Subtitle 4">
            <a:extLst>
              <a:ext uri="{FF2B5EF4-FFF2-40B4-BE49-F238E27FC236}">
                <a16:creationId xmlns:a16="http://schemas.microsoft.com/office/drawing/2014/main" id="{8A8055B7-4819-D383-57EE-6FA45915A5E2}"/>
              </a:ext>
            </a:extLst>
          </p:cNvPr>
          <p:cNvSpPr>
            <a:spLocks noGrp="1"/>
          </p:cNvSpPr>
          <p:nvPr>
            <p:ph sz="quarter" idx="14"/>
          </p:nvPr>
        </p:nvSpPr>
        <p:spPr>
          <a:xfrm>
            <a:off x="1383322" y="1100093"/>
            <a:ext cx="9765324" cy="3841183"/>
          </a:xfrm>
        </p:spPr>
        <p:txBody>
          <a:bodyPr vert="horz" lIns="91440" tIns="45720" rIns="91440" bIns="45720" rtlCol="0" anchor="ctr">
            <a:normAutofit/>
          </a:bodyPr>
          <a:lstStyle/>
          <a:p>
            <a:pPr marL="342900" indent="-342900" algn="l">
              <a:lnSpc>
                <a:spcPct val="100000"/>
              </a:lnSpc>
              <a:buFont typeface="Arial" panose="020B0604020202020204" pitchFamily="34" charset="0"/>
              <a:buChar char="•"/>
            </a:pPr>
            <a:r>
              <a:rPr lang="en-US" b="1"/>
              <a:t>What worked well? How did this approach land as the parent? Child welfare worker? Observer?</a:t>
            </a:r>
          </a:p>
          <a:p>
            <a:pPr marL="342900" indent="-342900" algn="l">
              <a:lnSpc>
                <a:spcPct val="100000"/>
              </a:lnSpc>
              <a:buFont typeface="Arial" panose="020B0604020202020204" pitchFamily="34" charset="0"/>
              <a:buChar char="•"/>
            </a:pPr>
            <a:r>
              <a:rPr lang="en-US" b="1"/>
              <a:t>Was there anything that didn’t work out so well? What was your comfort level with this approach?</a:t>
            </a:r>
          </a:p>
          <a:p>
            <a:pPr marL="342900" indent="-342900" algn="l">
              <a:lnSpc>
                <a:spcPct val="100000"/>
              </a:lnSpc>
              <a:buFont typeface="Arial" panose="020B0604020202020204" pitchFamily="34" charset="0"/>
              <a:buChar char="•"/>
            </a:pPr>
            <a:r>
              <a:rPr lang="en-US" b="1"/>
              <a:t>Who in the room already uses solution-focused techniques in their practice with families? If so, how has it been received? Any helpful tips or lessons to share with your peers today?</a:t>
            </a:r>
          </a:p>
        </p:txBody>
      </p:sp>
    </p:spTree>
    <p:extLst>
      <p:ext uri="{BB962C8B-B14F-4D97-AF65-F5344CB8AC3E}">
        <p14:creationId xmlns:p14="http://schemas.microsoft.com/office/powerpoint/2010/main" val="2608787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7FBD72-37F3-A578-7B42-2D4E3B2BBE88}"/>
            </a:ext>
          </a:extLst>
        </p:cNvPr>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8850C169-591D-1C3B-7D15-17FC0335B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3F70A03-6F9E-23A8-F2D1-598FD699BAE0}"/>
              </a:ext>
              <a:ext uri="{C183D7F6-B498-43B3-948B-1728B52AA6E4}">
                <adec:decorative xmlns:adec="http://schemas.microsoft.com/office/drawing/2017/decorative" val="1"/>
              </a:ext>
            </a:extLst>
          </p:cNvPr>
          <p:cNvPicPr>
            <a:picLocks noChangeAspect="1"/>
          </p:cNvPicPr>
          <p:nvPr/>
        </p:nvPicPr>
        <p:blipFill rotWithShape="1">
          <a:blip r:embed="rId3">
            <a:alphaModFix amt="70000"/>
          </a:blip>
          <a:srcRect t="1" r="-52" b="6717"/>
          <a:stretch/>
        </p:blipFill>
        <p:spPr>
          <a:xfrm>
            <a:off x="8643" y="10"/>
            <a:ext cx="12286669" cy="6857990"/>
          </a:xfrm>
          <a:prstGeom prst="rect">
            <a:avLst/>
          </a:prstGeom>
        </p:spPr>
      </p:pic>
      <p:sp>
        <p:nvSpPr>
          <p:cNvPr id="48" name="Rectangle 47">
            <a:extLst>
              <a:ext uri="{FF2B5EF4-FFF2-40B4-BE49-F238E27FC236}">
                <a16:creationId xmlns:a16="http://schemas.microsoft.com/office/drawing/2014/main" id="{27120FF1-663C-3658-3949-8B7768336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A54D860-E0F2-5AC4-41F1-F62A0118F9F0}"/>
              </a:ext>
            </a:extLst>
          </p:cNvPr>
          <p:cNvSpPr>
            <a:spLocks noGrp="1"/>
          </p:cNvSpPr>
          <p:nvPr>
            <p:ph type="title"/>
          </p:nvPr>
        </p:nvSpPr>
        <p:spPr>
          <a:xfrm>
            <a:off x="350520" y="4701519"/>
            <a:ext cx="11484864" cy="2020824"/>
          </a:xfrm>
          <a:prstGeom prst="rect">
            <a:avLst/>
          </a:prstGeom>
          <a:solidFill>
            <a:schemeClr val="accent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sz="4000" b="1">
                <a:solidFill>
                  <a:srgbClr val="FFFFFF"/>
                </a:solidFill>
              </a:rPr>
              <a:t>Motivational Interviewing</a:t>
            </a:r>
          </a:p>
        </p:txBody>
      </p:sp>
    </p:spTree>
    <p:extLst>
      <p:ext uri="{BB962C8B-B14F-4D97-AF65-F5344CB8AC3E}">
        <p14:creationId xmlns:p14="http://schemas.microsoft.com/office/powerpoint/2010/main" val="896253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D392B1-749D-6D01-9F50-94DA5F1503D9}"/>
              </a:ext>
            </a:extLst>
          </p:cNvPr>
          <p:cNvSpPr>
            <a:spLocks noGrp="1"/>
          </p:cNvSpPr>
          <p:nvPr>
            <p:ph type="title"/>
          </p:nvPr>
        </p:nvSpPr>
        <p:spPr>
          <a:xfrm>
            <a:off x="838200" y="2061387"/>
            <a:ext cx="10515600" cy="1325563"/>
          </a:xfrm>
        </p:spPr>
        <p:txBody>
          <a:bodyPr/>
          <a:lstStyle/>
          <a:p>
            <a:r>
              <a:rPr lang="en-US" sz="4800"/>
              <a:t>Motivational Interviewing for </a:t>
            </a:r>
            <a:br>
              <a:rPr lang="en-US" sz="4800"/>
            </a:br>
            <a:r>
              <a:rPr lang="en-US" sz="4800"/>
              <a:t>Substance Use Disorders</a:t>
            </a:r>
          </a:p>
        </p:txBody>
      </p:sp>
      <p:sp>
        <p:nvSpPr>
          <p:cNvPr id="4" name="Content Placeholder 3">
            <a:extLst>
              <a:ext uri="{FF2B5EF4-FFF2-40B4-BE49-F238E27FC236}">
                <a16:creationId xmlns:a16="http://schemas.microsoft.com/office/drawing/2014/main" id="{4D52468F-CA21-59B5-20B5-AC603793FC1D}"/>
              </a:ext>
            </a:extLst>
          </p:cNvPr>
          <p:cNvSpPr>
            <a:spLocks noGrp="1"/>
          </p:cNvSpPr>
          <p:nvPr>
            <p:ph sz="quarter" idx="15"/>
          </p:nvPr>
        </p:nvSpPr>
        <p:spPr>
          <a:xfrm>
            <a:off x="1829889" y="3386950"/>
            <a:ext cx="8532223" cy="1187450"/>
          </a:xfrm>
        </p:spPr>
        <p:txBody>
          <a:bodyPr anchor="ctr"/>
          <a:lstStyle/>
          <a:p>
            <a:pPr algn="ctr"/>
            <a:r>
              <a:rPr lang="en-US" sz="2800"/>
              <a:t>Permission to Use &amp; Video Credit Provided by </a:t>
            </a:r>
            <a:r>
              <a:rPr lang="en-US" sz="2800">
                <a:cs typeface="Arial"/>
              </a:rPr>
              <a:t>​</a:t>
            </a:r>
            <a:r>
              <a:rPr lang="en-US" sz="2800"/>
              <a:t>Michael </a:t>
            </a:r>
            <a:r>
              <a:rPr lang="en-US" sz="2800">
                <a:cs typeface="Arial"/>
              </a:rPr>
              <a:t>Brekelmans of Psychwire​</a:t>
            </a:r>
            <a:endParaRPr lang="en-US">
              <a:cs typeface="Arial" panose="020B0604020202020204"/>
            </a:endParaRPr>
          </a:p>
        </p:txBody>
      </p:sp>
      <p:sp>
        <p:nvSpPr>
          <p:cNvPr id="2" name="Content Placeholder 1">
            <a:extLst>
              <a:ext uri="{FF2B5EF4-FFF2-40B4-BE49-F238E27FC236}">
                <a16:creationId xmlns:a16="http://schemas.microsoft.com/office/drawing/2014/main" id="{5A57D383-1648-D31C-28E3-4B62C7C875D8}"/>
              </a:ext>
            </a:extLst>
          </p:cNvPr>
          <p:cNvSpPr>
            <a:spLocks noGrp="1"/>
          </p:cNvSpPr>
          <p:nvPr>
            <p:ph sz="quarter" idx="16"/>
          </p:nvPr>
        </p:nvSpPr>
        <p:spPr>
          <a:solidFill>
            <a:schemeClr val="bg1"/>
          </a:solidFill>
        </p:spPr>
        <p:txBody>
          <a:bodyPr anchor="ctr"/>
          <a:lstStyle/>
          <a:p>
            <a:r>
              <a:rPr lang="en-US">
                <a:hlinkClick r:id="rId3"/>
              </a:rPr>
              <a:t>Video by </a:t>
            </a:r>
            <a:r>
              <a:rPr lang="en-US" err="1">
                <a:hlinkClick r:id="rId3"/>
              </a:rPr>
              <a:t>Psychwire</a:t>
            </a:r>
            <a:endParaRPr lang="en-US"/>
          </a:p>
        </p:txBody>
      </p:sp>
    </p:spTree>
    <p:extLst>
      <p:ext uri="{BB962C8B-B14F-4D97-AF65-F5344CB8AC3E}">
        <p14:creationId xmlns:p14="http://schemas.microsoft.com/office/powerpoint/2010/main" val="137961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A154767-5C99-0170-D913-B96D8C82E397}"/>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ACBBE107-0258-8FBB-D670-40C6C92B1A0D}"/>
              </a:ext>
            </a:extLst>
          </p:cNvPr>
          <p:cNvSpPr>
            <a:spLocks noGrp="1"/>
          </p:cNvSpPr>
          <p:nvPr>
            <p:ph type="title"/>
          </p:nvPr>
        </p:nvSpPr>
        <p:spPr>
          <a:xfrm>
            <a:off x="2321743" y="1572614"/>
            <a:ext cx="7741951" cy="3771839"/>
          </a:xfrm>
          <a:prstGeom prst="roundRect">
            <a:avLst>
              <a:gd name="adj" fmla="val 8059"/>
            </a:avLst>
          </a:prstGeom>
          <a:solidFill>
            <a:schemeClr val="tx2"/>
          </a:solidFill>
          <a:ln w="203200">
            <a:noFill/>
          </a:ln>
          <a:scene3d>
            <a:camera prst="orthographicFront"/>
            <a:lightRig rig="threePt" dir="t"/>
          </a:scene3d>
          <a:sp3d>
            <a:bevelT/>
          </a:sp3d>
        </p:spPr>
        <p:txBody>
          <a:bodyPr vert="horz" lIns="91440" tIns="1188720" rIns="91440" bIns="1280160" rtlCol="0" anchor="ctr">
            <a:normAutofit/>
          </a:bodyPr>
          <a:lstStyle/>
          <a:p>
            <a:r>
              <a:rPr lang="en-US" sz="4800">
                <a:solidFill>
                  <a:srgbClr val="FFFFFF"/>
                </a:solidFill>
              </a:rPr>
              <a:t>Spirit of MI</a:t>
            </a:r>
            <a:endParaRPr lang="en-US" sz="4800" kern="1200">
              <a:solidFill>
                <a:srgbClr val="FFFFFF"/>
              </a:solidFill>
              <a:latin typeface="+mj-lt"/>
              <a:ea typeface="+mj-ea"/>
              <a:cs typeface="+mj-cs"/>
            </a:endParaRPr>
          </a:p>
        </p:txBody>
      </p:sp>
      <p:pic>
        <p:nvPicPr>
          <p:cNvPr id="11" name="Picture 10" descr="Diagram titled &quot;Spirit of MI&quot; (Motivational Interviewing) showing a continuous cycle of four principles—Partnership, Acceptance, Compassion, and Evocation—wrapped around a central box labeled “Spirit of MI,” illustrating the core values that guide motivational interviewing practice.">
            <a:extLst>
              <a:ext uri="{FF2B5EF4-FFF2-40B4-BE49-F238E27FC236}">
                <a16:creationId xmlns:a16="http://schemas.microsoft.com/office/drawing/2014/main" id="{A664CFA8-334B-D072-DFC7-A9102DD426E1}"/>
              </a:ext>
            </a:extLst>
          </p:cNvPr>
          <p:cNvPicPr>
            <a:picLocks noChangeAspect="1"/>
          </p:cNvPicPr>
          <p:nvPr/>
        </p:nvPicPr>
        <p:blipFill>
          <a:blip r:embed="rId3"/>
          <a:stretch>
            <a:fillRect/>
          </a:stretch>
        </p:blipFill>
        <p:spPr>
          <a:xfrm>
            <a:off x="588719" y="283"/>
            <a:ext cx="11014561" cy="6857433"/>
          </a:xfrm>
          <a:prstGeom prst="rect">
            <a:avLst/>
          </a:prstGeom>
        </p:spPr>
      </p:pic>
    </p:spTree>
    <p:extLst>
      <p:ext uri="{BB962C8B-B14F-4D97-AF65-F5344CB8AC3E}">
        <p14:creationId xmlns:p14="http://schemas.microsoft.com/office/powerpoint/2010/main" val="1001667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803904" cy="6858000"/>
          </a:xfrm>
        </p:spPr>
        <p:txBody>
          <a:bodyPr>
            <a:normAutofit/>
          </a:bodyPr>
          <a:lstStyle/>
          <a:p>
            <a:r>
              <a:rPr lang="en-US" dirty="0">
                <a:latin typeface="+mj-lt"/>
              </a:rPr>
              <a:t>Learning Objectives</a:t>
            </a:r>
          </a:p>
        </p:txBody>
      </p:sp>
      <p:sp>
        <p:nvSpPr>
          <p:cNvPr id="8" name="Content Placeholder 7">
            <a:extLst>
              <a:ext uri="{FF2B5EF4-FFF2-40B4-BE49-F238E27FC236}">
                <a16:creationId xmlns:a16="http://schemas.microsoft.com/office/drawing/2014/main" id="{243003A6-5882-50BF-39BA-B8BA4B86E930}"/>
              </a:ext>
            </a:extLst>
          </p:cNvPr>
          <p:cNvSpPr>
            <a:spLocks noGrp="1"/>
          </p:cNvSpPr>
          <p:nvPr>
            <p:ph sz="quarter" idx="13"/>
          </p:nvPr>
        </p:nvSpPr>
        <p:spPr>
          <a:xfrm>
            <a:off x="4278701" y="220202"/>
            <a:ext cx="7280693" cy="1025139"/>
          </a:xfrm>
        </p:spPr>
        <p:txBody>
          <a:bodyPr/>
          <a:lstStyle/>
          <a:p>
            <a:r>
              <a:rPr lang="en-US" dirty="0"/>
              <a:t>After completing this training, </a:t>
            </a:r>
            <a:br>
              <a:rPr lang="en-US" dirty="0"/>
            </a:br>
            <a:r>
              <a:rPr lang="en-US" dirty="0"/>
              <a:t>child welfare workers will:</a:t>
            </a:r>
          </a:p>
        </p:txBody>
      </p:sp>
      <p:sp>
        <p:nvSpPr>
          <p:cNvPr id="2" name="Content Placeholder 1">
            <a:extLst>
              <a:ext uri="{FF2B5EF4-FFF2-40B4-BE49-F238E27FC236}">
                <a16:creationId xmlns:a16="http://schemas.microsoft.com/office/drawing/2014/main" id="{72C3C951-D536-3AE1-4E0D-CDA9B3640E81}"/>
              </a:ext>
            </a:extLst>
          </p:cNvPr>
          <p:cNvSpPr>
            <a:spLocks noGrp="1"/>
          </p:cNvSpPr>
          <p:nvPr>
            <p:ph sz="quarter" idx="14"/>
          </p:nvPr>
        </p:nvSpPr>
        <p:spPr>
          <a:xfrm>
            <a:off x="4278700" y="1753331"/>
            <a:ext cx="7280693" cy="4597366"/>
          </a:xfrm>
        </p:spPr>
        <p:txBody>
          <a:bodyPr/>
          <a:lstStyle/>
          <a:p>
            <a:pPr lvl="0"/>
            <a:r>
              <a:rPr lang="en-US" sz="2000" dirty="0"/>
              <a:t>Identify the core values and key characteristics of family engagement</a:t>
            </a:r>
          </a:p>
          <a:p>
            <a:r>
              <a:rPr lang="en-US" sz="2000" dirty="0"/>
              <a:t>Differentiate between peers and recovery specialists with knowledge of the benefits to integrating peer recovery support services into child welfare service delivery models</a:t>
            </a:r>
          </a:p>
          <a:p>
            <a:pPr lvl="0"/>
            <a:r>
              <a:rPr lang="en-US" sz="2000" dirty="0"/>
              <a:t>Understand and apply solution-focused and motivational interviewing techniques to support treatment and service engagement </a:t>
            </a:r>
          </a:p>
          <a:p>
            <a:pPr lvl="0"/>
            <a:r>
              <a:rPr lang="en-US" sz="2000" dirty="0"/>
              <a:t>Define the stages of change model with actionable steps to enhance motivation and readiness for change</a:t>
            </a:r>
          </a:p>
          <a:p>
            <a:pPr lvl="0"/>
            <a:r>
              <a:rPr lang="en-US" sz="2000" dirty="0"/>
              <a:t>Expand referral and linkage practices for enhanced treatment and service engagement and retention for children, parents, and families affected by co-occurring disorders</a:t>
            </a:r>
          </a:p>
          <a:p>
            <a:pPr lvl="0">
              <a:lnSpc>
                <a:spcPct val="100000"/>
              </a:lnSpc>
              <a:spcAft>
                <a:spcPts val="600"/>
              </a:spcAft>
            </a:pPr>
            <a:endParaRPr lang="en-US" sz="2000" dirty="0"/>
          </a:p>
        </p:txBody>
      </p:sp>
    </p:spTree>
    <p:extLst>
      <p:ext uri="{BB962C8B-B14F-4D97-AF65-F5344CB8AC3E}">
        <p14:creationId xmlns:p14="http://schemas.microsoft.com/office/powerpoint/2010/main" val="3626201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E3ABE-A998-85CB-D307-097BDB058FB1}"/>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4EF5BF9A-BFEB-8DC8-8581-FEF06F009EAE}"/>
              </a:ext>
            </a:extLst>
          </p:cNvPr>
          <p:cNvSpPr>
            <a:spLocks noGrp="1"/>
          </p:cNvSpPr>
          <p:nvPr>
            <p:ph type="title"/>
          </p:nvPr>
        </p:nvSpPr>
        <p:spPr>
          <a:xfrm>
            <a:off x="0" y="-39628"/>
            <a:ext cx="12192000" cy="1315848"/>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100000" t="100000"/>
            </a:path>
            <a:tileRect r="-100000" b="-100000"/>
          </a:gradFill>
          <a:ln w="203200">
            <a:noFill/>
          </a:ln>
        </p:spPr>
        <p:txBody>
          <a:bodyPr vert="horz" lIns="91440" tIns="45720" rIns="91440" bIns="45720" rtlCol="0" anchor="ctr">
            <a:normAutofit/>
          </a:bodyPr>
          <a:lstStyle/>
          <a:p>
            <a:r>
              <a:rPr lang="en-US" sz="4400" dirty="0">
                <a:solidFill>
                  <a:srgbClr val="FFFFFF"/>
                </a:solidFill>
              </a:rPr>
              <a:t>Four Key Stages of MI</a:t>
            </a:r>
            <a:endParaRPr lang="en-US" sz="4400" kern="1200" dirty="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14E69509-5CD1-99C1-0D07-54B38E285B80}"/>
              </a:ext>
            </a:extLst>
          </p:cNvPr>
          <p:cNvSpPr>
            <a:spLocks noGrp="1"/>
          </p:cNvSpPr>
          <p:nvPr>
            <p:ph sz="quarter" idx="13"/>
          </p:nvPr>
        </p:nvSpPr>
        <p:spPr>
          <a:xfrm>
            <a:off x="666225" y="1929554"/>
            <a:ext cx="2468880" cy="3815487"/>
          </a:xfrm>
          <a:prstGeom prst="roundRect">
            <a:avLst/>
          </a:prstGeom>
          <a:solidFill>
            <a:schemeClr val="accent1"/>
          </a:solidFill>
          <a:ln>
            <a:noFill/>
          </a:ln>
          <a:effectLst/>
          <a:scene3d>
            <a:camera prst="orthographicFront">
              <a:rot lat="0" lon="0" rev="0"/>
            </a:camera>
            <a:lightRig rig="glow" dir="t">
              <a:rot lat="0" lon="0" rev="4800000"/>
            </a:lightRig>
          </a:scene3d>
          <a:sp3d prstMaterial="matte">
            <a:bevelT w="127000" h="63500" prst="cross"/>
          </a:sp3d>
        </p:spPr>
        <p:txBody>
          <a:bodyPr lIns="91440" tIns="548640" bIns="2011680" anchor="ctr"/>
          <a:lstStyle/>
          <a:p>
            <a:r>
              <a:rPr lang="en-US" sz="3200" dirty="0">
                <a:solidFill>
                  <a:schemeClr val="bg1"/>
                </a:solidFill>
              </a:rPr>
              <a:t>Engaging</a:t>
            </a:r>
          </a:p>
        </p:txBody>
      </p:sp>
      <p:sp>
        <p:nvSpPr>
          <p:cNvPr id="5" name="Content Placeholder 4">
            <a:extLst>
              <a:ext uri="{FF2B5EF4-FFF2-40B4-BE49-F238E27FC236}">
                <a16:creationId xmlns:a16="http://schemas.microsoft.com/office/drawing/2014/main" id="{F72DD996-A424-7C34-BE6D-C66DB0A481ED}"/>
              </a:ext>
            </a:extLst>
          </p:cNvPr>
          <p:cNvSpPr>
            <a:spLocks noGrp="1"/>
          </p:cNvSpPr>
          <p:nvPr>
            <p:ph sz="quarter" idx="12"/>
          </p:nvPr>
        </p:nvSpPr>
        <p:spPr>
          <a:xfrm>
            <a:off x="3454633" y="1969484"/>
            <a:ext cx="2468880" cy="3812285"/>
          </a:xfrm>
          <a:prstGeom prst="roundRect">
            <a:avLst/>
          </a:prstGeom>
          <a:solidFill>
            <a:schemeClr val="accent4">
              <a:lumMod val="75000"/>
            </a:schemeClr>
          </a:solidFill>
          <a:ln>
            <a:noFill/>
          </a:ln>
          <a:effectLst/>
          <a:scene3d>
            <a:camera prst="orthographicFront">
              <a:rot lat="0" lon="0" rev="0"/>
            </a:camera>
            <a:lightRig rig="glow" dir="t">
              <a:rot lat="0" lon="0" rev="4800000"/>
            </a:lightRig>
          </a:scene3d>
          <a:sp3d prstMaterial="matte">
            <a:bevelT w="127000" h="63500" prst="cross"/>
          </a:sp3d>
        </p:spPr>
        <p:txBody>
          <a:bodyPr lIns="91440" tIns="548640" bIns="2011680" anchor="ctr"/>
          <a:lstStyle/>
          <a:p>
            <a:r>
              <a:rPr lang="en-US" sz="3200" dirty="0">
                <a:solidFill>
                  <a:schemeClr val="bg1"/>
                </a:solidFill>
              </a:rPr>
              <a:t>Focusing</a:t>
            </a:r>
          </a:p>
        </p:txBody>
      </p:sp>
      <p:sp>
        <p:nvSpPr>
          <p:cNvPr id="7" name="Content Placeholder 6">
            <a:extLst>
              <a:ext uri="{FF2B5EF4-FFF2-40B4-BE49-F238E27FC236}">
                <a16:creationId xmlns:a16="http://schemas.microsoft.com/office/drawing/2014/main" id="{FDEBFC90-2CB1-D8F3-7D26-1F16244EC406}"/>
              </a:ext>
            </a:extLst>
          </p:cNvPr>
          <p:cNvSpPr>
            <a:spLocks noGrp="1"/>
          </p:cNvSpPr>
          <p:nvPr>
            <p:ph sz="quarter" idx="14"/>
          </p:nvPr>
        </p:nvSpPr>
        <p:spPr>
          <a:xfrm>
            <a:off x="6243041" y="1986570"/>
            <a:ext cx="2468880" cy="3812285"/>
          </a:xfrm>
          <a:prstGeom prst="roundRect">
            <a:avLst/>
          </a:prstGeom>
          <a:solidFill>
            <a:schemeClr val="accent3">
              <a:lumMod val="75000"/>
            </a:schemeClr>
          </a:solidFill>
          <a:ln>
            <a:noFill/>
          </a:ln>
          <a:effectLst/>
          <a:scene3d>
            <a:camera prst="orthographicFront">
              <a:rot lat="0" lon="0" rev="0"/>
            </a:camera>
            <a:lightRig rig="glow" dir="t">
              <a:rot lat="0" lon="0" rev="4800000"/>
            </a:lightRig>
          </a:scene3d>
          <a:sp3d prstMaterial="matte">
            <a:bevelT w="127000" h="63500" prst="cross"/>
          </a:sp3d>
        </p:spPr>
        <p:txBody>
          <a:bodyPr tIns="548640" rIns="91440" bIns="2011680" anchor="ctr"/>
          <a:lstStyle/>
          <a:p>
            <a:r>
              <a:rPr lang="en-US" sz="3200" dirty="0">
                <a:solidFill>
                  <a:schemeClr val="bg1"/>
                </a:solidFill>
              </a:rPr>
              <a:t>Evoking</a:t>
            </a:r>
          </a:p>
        </p:txBody>
      </p:sp>
      <p:sp>
        <p:nvSpPr>
          <p:cNvPr id="8" name="Content Placeholder 7">
            <a:extLst>
              <a:ext uri="{FF2B5EF4-FFF2-40B4-BE49-F238E27FC236}">
                <a16:creationId xmlns:a16="http://schemas.microsoft.com/office/drawing/2014/main" id="{2A0A6C1E-4E15-67BD-F7A2-6227880C1096}"/>
              </a:ext>
            </a:extLst>
          </p:cNvPr>
          <p:cNvSpPr>
            <a:spLocks noGrp="1"/>
          </p:cNvSpPr>
          <p:nvPr>
            <p:ph sz="quarter" idx="15"/>
          </p:nvPr>
        </p:nvSpPr>
        <p:spPr>
          <a:xfrm>
            <a:off x="9031449" y="1949842"/>
            <a:ext cx="2468880" cy="3812285"/>
          </a:xfrm>
          <a:prstGeom prst="roundRect">
            <a:avLst/>
          </a:prstGeom>
          <a:solidFill>
            <a:schemeClr val="accent5"/>
          </a:solidFill>
          <a:ln>
            <a:noFill/>
          </a:ln>
          <a:effectLst/>
          <a:scene3d>
            <a:camera prst="orthographicFront">
              <a:rot lat="0" lon="0" rev="0"/>
            </a:camera>
            <a:lightRig rig="glow" dir="t">
              <a:rot lat="0" lon="0" rev="4800000"/>
            </a:lightRig>
          </a:scene3d>
          <a:sp3d prstMaterial="matte">
            <a:bevelT w="127000" h="63500" prst="cross"/>
          </a:sp3d>
        </p:spPr>
        <p:txBody>
          <a:bodyPr tIns="548640" rIns="91440" bIns="2011680" anchor="ctr"/>
          <a:lstStyle/>
          <a:p>
            <a:r>
              <a:rPr lang="en-US" sz="3200" dirty="0">
                <a:solidFill>
                  <a:schemeClr val="bg1"/>
                </a:solidFill>
              </a:rPr>
              <a:t>Planning</a:t>
            </a:r>
          </a:p>
        </p:txBody>
      </p:sp>
      <p:sp>
        <p:nvSpPr>
          <p:cNvPr id="10" name="Oval 9">
            <a:extLst>
              <a:ext uri="{FF2B5EF4-FFF2-40B4-BE49-F238E27FC236}">
                <a16:creationId xmlns:a16="http://schemas.microsoft.com/office/drawing/2014/main" id="{DB8EFA08-01D2-DCF6-AAE3-B539258B41D7}"/>
              </a:ext>
              <a:ext uri="{C183D7F6-B498-43B3-948B-1728B52AA6E4}">
                <adec:decorative xmlns:adec="http://schemas.microsoft.com/office/drawing/2017/decorative" val="1"/>
              </a:ext>
            </a:extLst>
          </p:cNvPr>
          <p:cNvSpPr/>
          <p:nvPr/>
        </p:nvSpPr>
        <p:spPr>
          <a:xfrm>
            <a:off x="1133997" y="3992213"/>
            <a:ext cx="1443502" cy="1423183"/>
          </a:xfrm>
          <a:prstGeom prst="ellipse">
            <a:avLst/>
          </a:prstGeom>
          <a:solidFill>
            <a:schemeClr val="tx2"/>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Verdana Pro Semibold" panose="020B0704030504040204" pitchFamily="34" charset="0"/>
            </a:endParaRPr>
          </a:p>
        </p:txBody>
      </p:sp>
      <p:sp>
        <p:nvSpPr>
          <p:cNvPr id="16" name="Oval 15">
            <a:extLst>
              <a:ext uri="{FF2B5EF4-FFF2-40B4-BE49-F238E27FC236}">
                <a16:creationId xmlns:a16="http://schemas.microsoft.com/office/drawing/2014/main" id="{B9AFAF2F-7263-C6E1-5813-EAA105E70AB1}"/>
              </a:ext>
              <a:ext uri="{C183D7F6-B498-43B3-948B-1728B52AA6E4}">
                <adec:decorative xmlns:adec="http://schemas.microsoft.com/office/drawing/2017/decorative" val="1"/>
              </a:ext>
            </a:extLst>
          </p:cNvPr>
          <p:cNvSpPr/>
          <p:nvPr/>
        </p:nvSpPr>
        <p:spPr>
          <a:xfrm>
            <a:off x="3980457" y="3992213"/>
            <a:ext cx="1443502" cy="1423183"/>
          </a:xfrm>
          <a:prstGeom prst="ellipse">
            <a:avLst/>
          </a:prstGeom>
          <a:solidFill>
            <a:schemeClr val="tx2"/>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Verdana Pro Semibold" panose="020B0704030504040204" pitchFamily="34" charset="0"/>
            </a:endParaRPr>
          </a:p>
        </p:txBody>
      </p:sp>
      <p:sp>
        <p:nvSpPr>
          <p:cNvPr id="18" name="Oval 17">
            <a:extLst>
              <a:ext uri="{FF2B5EF4-FFF2-40B4-BE49-F238E27FC236}">
                <a16:creationId xmlns:a16="http://schemas.microsoft.com/office/drawing/2014/main" id="{BB5AE806-22AA-4934-2752-DA417FA82BF2}"/>
              </a:ext>
              <a:ext uri="{C183D7F6-B498-43B3-948B-1728B52AA6E4}">
                <adec:decorative xmlns:adec="http://schemas.microsoft.com/office/drawing/2017/decorative" val="1"/>
              </a:ext>
            </a:extLst>
          </p:cNvPr>
          <p:cNvSpPr/>
          <p:nvPr/>
        </p:nvSpPr>
        <p:spPr>
          <a:xfrm>
            <a:off x="6742509" y="3992213"/>
            <a:ext cx="1443502" cy="1423183"/>
          </a:xfrm>
          <a:prstGeom prst="ellipse">
            <a:avLst/>
          </a:prstGeom>
          <a:solidFill>
            <a:schemeClr val="tx2"/>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Verdana Pro Semibold" panose="020B0704030504040204" pitchFamily="34" charset="0"/>
            </a:endParaRPr>
          </a:p>
        </p:txBody>
      </p:sp>
      <p:sp>
        <p:nvSpPr>
          <p:cNvPr id="19" name="Oval 18">
            <a:extLst>
              <a:ext uri="{FF2B5EF4-FFF2-40B4-BE49-F238E27FC236}">
                <a16:creationId xmlns:a16="http://schemas.microsoft.com/office/drawing/2014/main" id="{2400599E-D455-5BE6-ECE0-D8EC3D7C60EF}"/>
              </a:ext>
              <a:ext uri="{C183D7F6-B498-43B3-948B-1728B52AA6E4}">
                <adec:decorative xmlns:adec="http://schemas.microsoft.com/office/drawing/2017/decorative" val="1"/>
              </a:ext>
            </a:extLst>
          </p:cNvPr>
          <p:cNvSpPr/>
          <p:nvPr/>
        </p:nvSpPr>
        <p:spPr>
          <a:xfrm>
            <a:off x="9595749" y="3992213"/>
            <a:ext cx="1443502" cy="1423183"/>
          </a:xfrm>
          <a:prstGeom prst="ellipse">
            <a:avLst/>
          </a:prstGeom>
          <a:solidFill>
            <a:schemeClr val="tx2"/>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Verdana Pro Semibold" panose="020B0704030504040204" pitchFamily="34" charset="0"/>
            </a:endParaRPr>
          </a:p>
        </p:txBody>
      </p:sp>
      <p:grpSp>
        <p:nvGrpSpPr>
          <p:cNvPr id="4" name="Group 3">
            <a:extLst>
              <a:ext uri="{FF2B5EF4-FFF2-40B4-BE49-F238E27FC236}">
                <a16:creationId xmlns:a16="http://schemas.microsoft.com/office/drawing/2014/main" id="{5CBD7DB7-7521-F367-2B48-67F3A395DCAF}"/>
              </a:ext>
              <a:ext uri="{C183D7F6-B498-43B3-948B-1728B52AA6E4}">
                <adec:decorative xmlns:adec="http://schemas.microsoft.com/office/drawing/2017/decorative" val="1"/>
              </a:ext>
            </a:extLst>
          </p:cNvPr>
          <p:cNvGrpSpPr/>
          <p:nvPr/>
        </p:nvGrpSpPr>
        <p:grpSpPr>
          <a:xfrm>
            <a:off x="1293037" y="4221397"/>
            <a:ext cx="1123264" cy="949040"/>
            <a:chOff x="1376494" y="1057013"/>
            <a:chExt cx="2356658" cy="1938849"/>
          </a:xfrm>
          <a:solidFill>
            <a:schemeClr val="accent4">
              <a:lumMod val="50000"/>
            </a:schemeClr>
          </a:solidFill>
        </p:grpSpPr>
        <p:pic>
          <p:nvPicPr>
            <p:cNvPr id="17" name="Graphic 16" descr="User with solid fill">
              <a:extLst>
                <a:ext uri="{FF2B5EF4-FFF2-40B4-BE49-F238E27FC236}">
                  <a16:creationId xmlns:a16="http://schemas.microsoft.com/office/drawing/2014/main" id="{73550660-8DE4-9534-B2B1-1E45303E21B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76494" y="1805735"/>
              <a:ext cx="1115327" cy="1115327"/>
            </a:xfrm>
            <a:prstGeom prst="rect">
              <a:avLst/>
            </a:prstGeom>
          </p:spPr>
        </p:pic>
        <p:pic>
          <p:nvPicPr>
            <p:cNvPr id="2" name="Graphic 1" descr="User with solid fill">
              <a:extLst>
                <a:ext uri="{FF2B5EF4-FFF2-40B4-BE49-F238E27FC236}">
                  <a16:creationId xmlns:a16="http://schemas.microsoft.com/office/drawing/2014/main" id="{FFD8DE3D-B3AC-13A3-D084-2B1774587EC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17824" y="1057013"/>
              <a:ext cx="1115328" cy="1115328"/>
            </a:xfrm>
            <a:prstGeom prst="rect">
              <a:avLst/>
            </a:prstGeom>
          </p:spPr>
        </p:pic>
        <p:pic>
          <p:nvPicPr>
            <p:cNvPr id="9" name="Graphic 8" descr="Line arrow: Counter-clockwise curve with solid fill">
              <a:extLst>
                <a:ext uri="{FF2B5EF4-FFF2-40B4-BE49-F238E27FC236}">
                  <a16:creationId xmlns:a16="http://schemas.microsoft.com/office/drawing/2014/main" id="{C22053EA-48B2-6A17-BD37-90E4EFC037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675552" flipV="1">
              <a:off x="2454126" y="2081462"/>
              <a:ext cx="914400" cy="914400"/>
            </a:xfrm>
            <a:prstGeom prst="rect">
              <a:avLst/>
            </a:prstGeom>
          </p:spPr>
        </p:pic>
        <p:pic>
          <p:nvPicPr>
            <p:cNvPr id="13" name="Graphic 12" descr="Line arrow: Clockwise curve with solid fill">
              <a:extLst>
                <a:ext uri="{FF2B5EF4-FFF2-40B4-BE49-F238E27FC236}">
                  <a16:creationId xmlns:a16="http://schemas.microsoft.com/office/drawing/2014/main" id="{45A325D2-0896-06B0-E90D-12D2DAA8E5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729329">
              <a:off x="1915310" y="1129403"/>
              <a:ext cx="914400" cy="914400"/>
            </a:xfrm>
            <a:prstGeom prst="rect">
              <a:avLst/>
            </a:prstGeom>
          </p:spPr>
        </p:pic>
      </p:grpSp>
      <p:pic>
        <p:nvPicPr>
          <p:cNvPr id="15" name="Graphic 14">
            <a:extLst>
              <a:ext uri="{FF2B5EF4-FFF2-40B4-BE49-F238E27FC236}">
                <a16:creationId xmlns:a16="http://schemas.microsoft.com/office/drawing/2014/main" id="{4BA956FF-497C-0812-31C7-079542D25FA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02469" y="4041484"/>
            <a:ext cx="1270307" cy="1270307"/>
          </a:xfrm>
          <a:prstGeom prst="rect">
            <a:avLst/>
          </a:prstGeom>
        </p:spPr>
      </p:pic>
      <p:pic>
        <p:nvPicPr>
          <p:cNvPr id="11" name="Graphic 10">
            <a:extLst>
              <a:ext uri="{FF2B5EF4-FFF2-40B4-BE49-F238E27FC236}">
                <a16:creationId xmlns:a16="http://schemas.microsoft.com/office/drawing/2014/main" id="{F669486A-0B7F-A08C-A1DB-1EE543124F7F}"/>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04179" y="4116434"/>
            <a:ext cx="1152002" cy="1152002"/>
          </a:xfrm>
          <a:prstGeom prst="rect">
            <a:avLst/>
          </a:prstGeom>
        </p:spPr>
      </p:pic>
      <p:pic>
        <p:nvPicPr>
          <p:cNvPr id="3" name="Graphic 2">
            <a:extLst>
              <a:ext uri="{FF2B5EF4-FFF2-40B4-BE49-F238E27FC236}">
                <a16:creationId xmlns:a16="http://schemas.microsoft.com/office/drawing/2014/main" id="{6F570DF3-E7D3-2862-06BA-6301B74F7E90}"/>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834457" y="4230955"/>
            <a:ext cx="991887" cy="991887"/>
          </a:xfrm>
          <a:prstGeom prst="rect">
            <a:avLst/>
          </a:prstGeom>
        </p:spPr>
      </p:pic>
      <p:sp>
        <p:nvSpPr>
          <p:cNvPr id="21" name="Rectangle 20">
            <a:extLst>
              <a:ext uri="{FF2B5EF4-FFF2-40B4-BE49-F238E27FC236}">
                <a16:creationId xmlns:a16="http://schemas.microsoft.com/office/drawing/2014/main" id="{BCE2A195-ABF1-E7D4-B475-5C58CB09DBA1}"/>
              </a:ext>
              <a:ext uri="{C183D7F6-B498-43B3-948B-1728B52AA6E4}">
                <adec:decorative xmlns:adec="http://schemas.microsoft.com/office/drawing/2017/decorative" val="1"/>
              </a:ext>
            </a:extLst>
          </p:cNvPr>
          <p:cNvSpPr/>
          <p:nvPr/>
        </p:nvSpPr>
        <p:spPr>
          <a:xfrm>
            <a:off x="0" y="6455391"/>
            <a:ext cx="12192000" cy="4026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428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6FC9C-CC5A-22F7-DE94-5967AF544809}"/>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DA9F0034-9ABE-7D90-F426-ED41CF5B968B}"/>
              </a:ext>
            </a:extLst>
          </p:cNvPr>
          <p:cNvSpPr>
            <a:spLocks noGrp="1"/>
          </p:cNvSpPr>
          <p:nvPr>
            <p:ph type="title"/>
          </p:nvPr>
        </p:nvSpPr>
        <p:spPr>
          <a:xfrm>
            <a:off x="0" y="-28472"/>
            <a:ext cx="4343400" cy="6886471"/>
          </a:xfrm>
          <a:prstGeom prst="rect">
            <a:avLst/>
          </a:prstGeom>
          <a:solidFill>
            <a:schemeClr val="tx2"/>
          </a:solidFill>
          <a:ln w="203200">
            <a:noFill/>
          </a:ln>
        </p:spPr>
        <p:txBody>
          <a:bodyPr vert="horz" lIns="0" tIns="45720" rIns="731520" bIns="91440" rtlCol="0" anchor="ctr">
            <a:normAutofit/>
          </a:bodyPr>
          <a:lstStyle/>
          <a:p>
            <a:r>
              <a:rPr lang="en-US" sz="4400" dirty="0">
                <a:solidFill>
                  <a:srgbClr val="FFFFFF"/>
                </a:solidFill>
              </a:rPr>
              <a:t>Core Skills </a:t>
            </a:r>
            <a:br>
              <a:rPr lang="en-US" sz="4400" dirty="0">
                <a:solidFill>
                  <a:srgbClr val="FFFFFF"/>
                </a:solidFill>
              </a:rPr>
            </a:br>
            <a:r>
              <a:rPr lang="en-US" sz="4400" dirty="0">
                <a:solidFill>
                  <a:srgbClr val="FFFFFF"/>
                </a:solidFill>
              </a:rPr>
              <a:t>of MI</a:t>
            </a:r>
            <a:endParaRPr lang="en-US" sz="4400" kern="1200" dirty="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D70A6424-D8B4-05BC-D9B0-5CA244A92630}"/>
              </a:ext>
            </a:extLst>
          </p:cNvPr>
          <p:cNvSpPr>
            <a:spLocks noGrp="1"/>
          </p:cNvSpPr>
          <p:nvPr>
            <p:ph sz="quarter" idx="13"/>
          </p:nvPr>
        </p:nvSpPr>
        <p:spPr>
          <a:xfrm>
            <a:off x="3608666" y="449109"/>
            <a:ext cx="7949211" cy="1188720"/>
          </a:xfrm>
          <a:prstGeom prst="rect">
            <a:avLst/>
          </a:prstGeo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p:spPr>
        <p:txBody>
          <a:bodyPr lIns="91440" tIns="91440" bIns="91440" anchor="ctr"/>
          <a:lstStyle/>
          <a:p>
            <a:pPr marL="628650" algn="l"/>
            <a:r>
              <a:rPr lang="en-US" sz="3200" dirty="0">
                <a:solidFill>
                  <a:schemeClr val="tx1">
                    <a:lumMod val="95000"/>
                    <a:lumOff val="5000"/>
                  </a:schemeClr>
                </a:solidFill>
              </a:rPr>
              <a:t>Open-Ended Questions</a:t>
            </a:r>
          </a:p>
        </p:txBody>
      </p:sp>
      <p:sp>
        <p:nvSpPr>
          <p:cNvPr id="5" name="Content Placeholder 4">
            <a:extLst>
              <a:ext uri="{FF2B5EF4-FFF2-40B4-BE49-F238E27FC236}">
                <a16:creationId xmlns:a16="http://schemas.microsoft.com/office/drawing/2014/main" id="{CCB190ED-C01C-ED72-3283-DE128222554C}"/>
              </a:ext>
            </a:extLst>
          </p:cNvPr>
          <p:cNvSpPr>
            <a:spLocks noGrp="1"/>
          </p:cNvSpPr>
          <p:nvPr>
            <p:ph sz="quarter" idx="12"/>
          </p:nvPr>
        </p:nvSpPr>
        <p:spPr>
          <a:xfrm>
            <a:off x="3608666" y="1980132"/>
            <a:ext cx="7949211" cy="1188720"/>
          </a:xfrm>
          <a:prstGeom prst="rect">
            <a:avLst/>
          </a:prstGeom>
          <a:solidFill>
            <a:schemeClr val="accent1">
              <a:lumMod val="40000"/>
              <a:lumOff val="60000"/>
            </a:schemeClr>
          </a:solidFill>
          <a:ln>
            <a:solidFill>
              <a:schemeClr val="bg1"/>
            </a:solidFill>
          </a:ln>
          <a:effectLst>
            <a:outerShdw blurRad="50800" dist="38100" dir="5400000" algn="t" rotWithShape="0">
              <a:prstClr val="black">
                <a:alpha val="40000"/>
              </a:prstClr>
            </a:outerShdw>
          </a:effectLst>
        </p:spPr>
        <p:txBody>
          <a:bodyPr lIns="91440" tIns="91440" bIns="91440" anchor="ctr"/>
          <a:lstStyle/>
          <a:p>
            <a:pPr marL="628650" algn="l"/>
            <a:r>
              <a:rPr lang="en-US" sz="3200" dirty="0">
                <a:solidFill>
                  <a:schemeClr val="tx1">
                    <a:lumMod val="95000"/>
                    <a:lumOff val="5000"/>
                  </a:schemeClr>
                </a:solidFill>
              </a:rPr>
              <a:t>Affirmations</a:t>
            </a:r>
          </a:p>
        </p:txBody>
      </p:sp>
      <p:sp>
        <p:nvSpPr>
          <p:cNvPr id="8" name="Content Placeholder 7">
            <a:extLst>
              <a:ext uri="{FF2B5EF4-FFF2-40B4-BE49-F238E27FC236}">
                <a16:creationId xmlns:a16="http://schemas.microsoft.com/office/drawing/2014/main" id="{5B7EC7D4-0C35-368E-D478-AEE8C4ADCE4D}"/>
              </a:ext>
            </a:extLst>
          </p:cNvPr>
          <p:cNvSpPr>
            <a:spLocks noGrp="1"/>
          </p:cNvSpPr>
          <p:nvPr>
            <p:ph sz="quarter" idx="15"/>
          </p:nvPr>
        </p:nvSpPr>
        <p:spPr>
          <a:xfrm>
            <a:off x="3608666" y="3509107"/>
            <a:ext cx="7949211" cy="1188720"/>
          </a:xfrm>
          <a:prstGeom prst="rect">
            <a:avLst/>
          </a:prstGeom>
          <a:solidFill>
            <a:schemeClr val="accent5">
              <a:lumMod val="60000"/>
              <a:lumOff val="40000"/>
            </a:schemeClr>
          </a:solidFill>
          <a:ln>
            <a:solidFill>
              <a:schemeClr val="bg1"/>
            </a:solidFill>
          </a:ln>
          <a:effectLst>
            <a:outerShdw blurRad="50800" dist="38100" dir="5400000" algn="t" rotWithShape="0">
              <a:prstClr val="black">
                <a:alpha val="40000"/>
              </a:prstClr>
            </a:outerShdw>
          </a:effectLst>
        </p:spPr>
        <p:txBody>
          <a:bodyPr tIns="91440" rIns="91440" anchor="ctr"/>
          <a:lstStyle/>
          <a:p>
            <a:pPr marL="628650" algn="l"/>
            <a:r>
              <a:rPr lang="en-US" sz="3200" dirty="0">
                <a:solidFill>
                  <a:schemeClr val="tx1">
                    <a:lumMod val="95000"/>
                    <a:lumOff val="5000"/>
                  </a:schemeClr>
                </a:solidFill>
              </a:rPr>
              <a:t>Reflective Listening</a:t>
            </a:r>
          </a:p>
        </p:txBody>
      </p:sp>
      <p:sp>
        <p:nvSpPr>
          <p:cNvPr id="7" name="Content Placeholder 6">
            <a:extLst>
              <a:ext uri="{FF2B5EF4-FFF2-40B4-BE49-F238E27FC236}">
                <a16:creationId xmlns:a16="http://schemas.microsoft.com/office/drawing/2014/main" id="{40EFE82B-6F92-A379-EDB0-569C7830E1D1}"/>
              </a:ext>
            </a:extLst>
          </p:cNvPr>
          <p:cNvSpPr>
            <a:spLocks noGrp="1"/>
          </p:cNvSpPr>
          <p:nvPr>
            <p:ph sz="quarter" idx="14"/>
          </p:nvPr>
        </p:nvSpPr>
        <p:spPr>
          <a:xfrm>
            <a:off x="3608666" y="5038082"/>
            <a:ext cx="7963689" cy="1188720"/>
          </a:xfrm>
          <a:prstGeom prst="rect">
            <a:avLst/>
          </a:prstGeom>
          <a:solidFill>
            <a:schemeClr val="accent4">
              <a:lumMod val="60000"/>
              <a:lumOff val="40000"/>
            </a:schemeClr>
          </a:solidFill>
          <a:ln>
            <a:solidFill>
              <a:schemeClr val="bg1"/>
            </a:solidFill>
          </a:ln>
          <a:effectLst>
            <a:outerShdw blurRad="50800" dist="38100" dir="5400000" algn="t" rotWithShape="0">
              <a:prstClr val="black">
                <a:alpha val="40000"/>
              </a:prstClr>
            </a:outerShdw>
          </a:effectLst>
        </p:spPr>
        <p:txBody>
          <a:bodyPr tIns="91440" rIns="91440" bIns="91440" anchor="ctr"/>
          <a:lstStyle/>
          <a:p>
            <a:pPr marL="628650" algn="l"/>
            <a:r>
              <a:rPr lang="en-US" sz="3200" dirty="0">
                <a:solidFill>
                  <a:schemeClr val="tx1">
                    <a:lumMod val="95000"/>
                    <a:lumOff val="5000"/>
                  </a:schemeClr>
                </a:solidFill>
              </a:rPr>
              <a:t>Summarizing</a:t>
            </a:r>
          </a:p>
        </p:txBody>
      </p:sp>
      <p:pic>
        <p:nvPicPr>
          <p:cNvPr id="3" name="Graphic 2">
            <a:extLst>
              <a:ext uri="{FF2B5EF4-FFF2-40B4-BE49-F238E27FC236}">
                <a16:creationId xmlns:a16="http://schemas.microsoft.com/office/drawing/2014/main" id="{FE4E2828-F643-C85D-AD94-4F5F6A5EDF0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741385" y="5038082"/>
            <a:ext cx="1062467" cy="1062467"/>
          </a:xfrm>
          <a:prstGeom prst="rect">
            <a:avLst/>
          </a:prstGeom>
        </p:spPr>
      </p:pic>
      <p:pic>
        <p:nvPicPr>
          <p:cNvPr id="11" name="Graphic 10">
            <a:extLst>
              <a:ext uri="{FF2B5EF4-FFF2-40B4-BE49-F238E27FC236}">
                <a16:creationId xmlns:a16="http://schemas.microsoft.com/office/drawing/2014/main" id="{C03F00F3-642F-1AFA-1A24-1C8CE22785A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82055" y="3422718"/>
            <a:ext cx="1363727" cy="1363727"/>
          </a:xfrm>
          <a:prstGeom prst="rect">
            <a:avLst/>
          </a:prstGeom>
        </p:spPr>
      </p:pic>
      <p:pic>
        <p:nvPicPr>
          <p:cNvPr id="15" name="Graphic 14">
            <a:extLst>
              <a:ext uri="{FF2B5EF4-FFF2-40B4-BE49-F238E27FC236}">
                <a16:creationId xmlns:a16="http://schemas.microsoft.com/office/drawing/2014/main" id="{81BB0F50-B01D-5B5E-3169-F344C3E6077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723327" y="1982598"/>
            <a:ext cx="1011111" cy="1011111"/>
          </a:xfrm>
          <a:prstGeom prst="rect">
            <a:avLst/>
          </a:prstGeom>
        </p:spPr>
      </p:pic>
      <p:pic>
        <p:nvPicPr>
          <p:cNvPr id="22" name="Graphic 21">
            <a:extLst>
              <a:ext uri="{FF2B5EF4-FFF2-40B4-BE49-F238E27FC236}">
                <a16:creationId xmlns:a16="http://schemas.microsoft.com/office/drawing/2014/main" id="{F7972757-D094-BC5F-C21E-242B8C973FF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6719" y="639189"/>
            <a:ext cx="914400" cy="914400"/>
          </a:xfrm>
          <a:prstGeom prst="rect">
            <a:avLst/>
          </a:prstGeom>
        </p:spPr>
      </p:pic>
    </p:spTree>
    <p:extLst>
      <p:ext uri="{BB962C8B-B14F-4D97-AF65-F5344CB8AC3E}">
        <p14:creationId xmlns:p14="http://schemas.microsoft.com/office/powerpoint/2010/main" val="2074053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EE2823-BCF6-988D-B463-0E93E54033A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8A41F28-B618-D2B4-1F0B-DF92D624E4DB}"/>
              </a:ext>
            </a:extLst>
          </p:cNvPr>
          <p:cNvSpPr>
            <a:spLocks noGrp="1"/>
          </p:cNvSpPr>
          <p:nvPr>
            <p:ph type="title"/>
          </p:nvPr>
        </p:nvSpPr>
        <p:spPr>
          <a:xfrm>
            <a:off x="1" y="0"/>
            <a:ext cx="12191999" cy="1519939"/>
          </a:xfrm>
          <a:solidFill>
            <a:schemeClr val="tx2"/>
          </a:solidFill>
          <a:ln>
            <a:noFill/>
          </a:ln>
          <a:effectLst/>
        </p:spPr>
        <p:txBody>
          <a:bodyPr vert="horz" lIns="91440" tIns="45720" rIns="1645920" bIns="45720" rtlCol="0" anchor="ctr" anchorCtr="0">
            <a:normAutofit/>
          </a:bodyPr>
          <a:lstStyle/>
          <a:p>
            <a:pPr marL="285750" algn="r"/>
            <a:r>
              <a:rPr lang="en-US" sz="4000" dirty="0"/>
              <a:t>MI Change Talk</a:t>
            </a:r>
          </a:p>
        </p:txBody>
      </p:sp>
      <p:sp>
        <p:nvSpPr>
          <p:cNvPr id="10" name="Rectangle 9">
            <a:extLst>
              <a:ext uri="{FF2B5EF4-FFF2-40B4-BE49-F238E27FC236}">
                <a16:creationId xmlns:a16="http://schemas.microsoft.com/office/drawing/2014/main" id="{BC31B310-5892-2DBB-0C29-6575041847DB}"/>
              </a:ext>
              <a:ext uri="{C183D7F6-B498-43B3-948B-1728B52AA6E4}">
                <adec:decorative xmlns:adec="http://schemas.microsoft.com/office/drawing/2017/decorative" val="1"/>
              </a:ext>
            </a:extLst>
          </p:cNvPr>
          <p:cNvSpPr/>
          <p:nvPr/>
        </p:nvSpPr>
        <p:spPr>
          <a:xfrm>
            <a:off x="1188910" y="802366"/>
            <a:ext cx="4480560" cy="1097280"/>
          </a:xfrm>
          <a:prstGeom prst="rect">
            <a:avLst/>
          </a:prstGeom>
          <a:solidFill>
            <a:srgbClr val="156A82"/>
          </a:solidFill>
          <a:ln w="9525">
            <a:solidFill>
              <a:schemeClr val="bg1"/>
            </a:solidFill>
            <a:round/>
          </a:ln>
          <a:effectLst>
            <a:outerShdw blurRad="190500" dist="228600" dir="2700000" algn="ctr" rotWithShape="0">
              <a:srgbClr val="000000">
                <a:alpha val="30000"/>
              </a:srgbClr>
            </a:outerShdw>
          </a:effectLst>
          <a:scene3d>
            <a:camera prst="orthographicFront"/>
            <a:lightRig rig="glow" dir="t">
              <a:rot lat="0" lon="0" rev="4800000"/>
            </a:lightRig>
          </a:scene3d>
          <a:sp3d>
            <a:bevelT w="127000" h="635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E0A3BAE-FDD8-6D47-5622-5B0228A29F63}"/>
              </a:ext>
              <a:ext uri="{C183D7F6-B498-43B3-948B-1728B52AA6E4}">
                <adec:decorative xmlns:adec="http://schemas.microsoft.com/office/drawing/2017/decorative" val="1"/>
              </a:ext>
            </a:extLst>
          </p:cNvPr>
          <p:cNvSpPr/>
          <p:nvPr/>
        </p:nvSpPr>
        <p:spPr>
          <a:xfrm>
            <a:off x="1188910" y="2243248"/>
            <a:ext cx="4480560" cy="1097280"/>
          </a:xfrm>
          <a:prstGeom prst="rect">
            <a:avLst/>
          </a:prstGeom>
          <a:solidFill>
            <a:srgbClr val="306A8F"/>
          </a:solidFill>
          <a:ln w="9525">
            <a:solidFill>
              <a:schemeClr val="bg1"/>
            </a:solidFill>
            <a:round/>
          </a:ln>
          <a:effectLst>
            <a:outerShdw blurRad="190500" dist="228600" dir="2700000" algn="ctr" rotWithShape="0">
              <a:srgbClr val="000000">
                <a:alpha val="30000"/>
              </a:srgbClr>
            </a:outerShdw>
          </a:effectLst>
          <a:scene3d>
            <a:camera prst="orthographicFront"/>
            <a:lightRig rig="glow" dir="t">
              <a:rot lat="0" lon="0" rev="4800000"/>
            </a:lightRig>
          </a:scene3d>
          <a:sp3d>
            <a:bevelT w="127000" h="635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2081779-7FBE-FB2A-CE3E-30FCBE015E1E}"/>
              </a:ext>
              <a:ext uri="{C183D7F6-B498-43B3-948B-1728B52AA6E4}">
                <adec:decorative xmlns:adec="http://schemas.microsoft.com/office/drawing/2017/decorative" val="1"/>
              </a:ext>
            </a:extLst>
          </p:cNvPr>
          <p:cNvSpPr/>
          <p:nvPr/>
        </p:nvSpPr>
        <p:spPr>
          <a:xfrm>
            <a:off x="1188910" y="3725894"/>
            <a:ext cx="4480560" cy="1097280"/>
          </a:xfrm>
          <a:prstGeom prst="rect">
            <a:avLst/>
          </a:prstGeom>
          <a:solidFill>
            <a:srgbClr val="1C8DAD"/>
          </a:solidFill>
          <a:ln w="9525">
            <a:solidFill>
              <a:schemeClr val="bg1"/>
            </a:solidFill>
            <a:round/>
          </a:ln>
          <a:effectLst>
            <a:outerShdw blurRad="190500" dist="228600" dir="2700000" algn="ctr" rotWithShape="0">
              <a:srgbClr val="000000">
                <a:alpha val="30000"/>
              </a:srgbClr>
            </a:outerShdw>
          </a:effectLst>
          <a:scene3d>
            <a:camera prst="orthographicFront"/>
            <a:lightRig rig="glow" dir="t">
              <a:rot lat="0" lon="0" rev="4800000"/>
            </a:lightRig>
          </a:scene3d>
          <a:sp3d>
            <a:bevelT w="127000" h="635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9D88C1C-4DAC-1F57-69D6-0DC84B448D11}"/>
              </a:ext>
              <a:ext uri="{C183D7F6-B498-43B3-948B-1728B52AA6E4}">
                <adec:decorative xmlns:adec="http://schemas.microsoft.com/office/drawing/2017/decorative" val="1"/>
              </a:ext>
            </a:extLst>
          </p:cNvPr>
          <p:cNvSpPr/>
          <p:nvPr/>
        </p:nvSpPr>
        <p:spPr>
          <a:xfrm>
            <a:off x="1188910" y="5187658"/>
            <a:ext cx="4480560" cy="1097280"/>
          </a:xfrm>
          <a:prstGeom prst="rect">
            <a:avLst/>
          </a:prstGeom>
          <a:solidFill>
            <a:srgbClr val="066C9F"/>
          </a:solidFill>
          <a:ln w="9525">
            <a:solidFill>
              <a:schemeClr val="bg1"/>
            </a:solidFill>
            <a:round/>
          </a:ln>
          <a:effectLst>
            <a:outerShdw blurRad="190500" dist="228600" dir="2700000" algn="ctr" rotWithShape="0">
              <a:srgbClr val="000000">
                <a:alpha val="30000"/>
              </a:srgbClr>
            </a:outerShdw>
          </a:effectLst>
          <a:scene3d>
            <a:camera prst="orthographicFront"/>
            <a:lightRig rig="glow" dir="t">
              <a:rot lat="0" lon="0" rev="4800000"/>
            </a:lightRig>
          </a:scene3d>
          <a:sp3d>
            <a:bevelT w="127000" h="635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F8C2EB99-559A-9E3B-98E8-AAED7755F0FC}"/>
              </a:ext>
            </a:extLst>
          </p:cNvPr>
          <p:cNvSpPr>
            <a:spLocks noGrp="1"/>
          </p:cNvSpPr>
          <p:nvPr>
            <p:ph idx="1"/>
          </p:nvPr>
        </p:nvSpPr>
        <p:spPr>
          <a:xfrm>
            <a:off x="304798" y="-12422"/>
            <a:ext cx="1920240" cy="6722289"/>
          </a:xfrm>
        </p:spPr>
        <p:txBody>
          <a:bodyPr vert="wordArtVert"/>
          <a:lstStyle/>
          <a:p>
            <a:r>
              <a:rPr lang="en-US" sz="9600" b="1" dirty="0">
                <a:ln w="57150">
                  <a:solidFill>
                    <a:schemeClr val="bg1"/>
                  </a:solidFill>
                  <a:prstDash val="solid"/>
                </a:ln>
                <a:solidFill>
                  <a:schemeClr val="accent4">
                    <a:lumMod val="50000"/>
                  </a:schemeClr>
                </a:solidFill>
                <a:effectLst>
                  <a:outerShdw blurRad="50800" dist="38100" dir="10800000" algn="r" rotWithShape="0">
                    <a:prstClr val="black">
                      <a:alpha val="40000"/>
                    </a:prstClr>
                  </a:outerShdw>
                </a:effectLst>
              </a:rPr>
              <a:t>DARN</a:t>
            </a:r>
          </a:p>
        </p:txBody>
      </p:sp>
      <p:sp>
        <p:nvSpPr>
          <p:cNvPr id="20" name="TextBox 19">
            <a:extLst>
              <a:ext uri="{FF2B5EF4-FFF2-40B4-BE49-F238E27FC236}">
                <a16:creationId xmlns:a16="http://schemas.microsoft.com/office/drawing/2014/main" id="{5E3AD325-C9B2-7347-3170-ECBC6F0E1695}"/>
              </a:ext>
            </a:extLst>
          </p:cNvPr>
          <p:cNvSpPr txBox="1"/>
          <p:nvPr/>
        </p:nvSpPr>
        <p:spPr>
          <a:xfrm>
            <a:off x="2710083" y="1058618"/>
            <a:ext cx="1438214" cy="584775"/>
          </a:xfrm>
          <a:prstGeom prst="rect">
            <a:avLst/>
          </a:prstGeom>
          <a:noFill/>
        </p:spPr>
        <p:txBody>
          <a:bodyPr wrap="none" rtlCol="0">
            <a:spAutoFit/>
          </a:bodyPr>
          <a:lstStyle/>
          <a:p>
            <a:r>
              <a:rPr lang="en-US" sz="3200" b="1" dirty="0">
                <a:solidFill>
                  <a:schemeClr val="bg1"/>
                </a:solidFill>
              </a:rPr>
              <a:t>Desire</a:t>
            </a:r>
          </a:p>
        </p:txBody>
      </p:sp>
      <p:sp>
        <p:nvSpPr>
          <p:cNvPr id="24" name="TextBox 23">
            <a:extLst>
              <a:ext uri="{FF2B5EF4-FFF2-40B4-BE49-F238E27FC236}">
                <a16:creationId xmlns:a16="http://schemas.microsoft.com/office/drawing/2014/main" id="{01C173C4-255F-A069-3D1F-87716E9E2D47}"/>
              </a:ext>
            </a:extLst>
          </p:cNvPr>
          <p:cNvSpPr txBox="1"/>
          <p:nvPr/>
        </p:nvSpPr>
        <p:spPr>
          <a:xfrm>
            <a:off x="2711685" y="2499500"/>
            <a:ext cx="1436612" cy="584775"/>
          </a:xfrm>
          <a:prstGeom prst="rect">
            <a:avLst/>
          </a:prstGeom>
          <a:noFill/>
        </p:spPr>
        <p:txBody>
          <a:bodyPr wrap="none" rtlCol="0">
            <a:spAutoFit/>
          </a:bodyPr>
          <a:lstStyle/>
          <a:p>
            <a:r>
              <a:rPr lang="en-US" sz="3200" b="1" dirty="0">
                <a:solidFill>
                  <a:schemeClr val="bg1"/>
                </a:solidFill>
              </a:rPr>
              <a:t>Ability</a:t>
            </a:r>
          </a:p>
        </p:txBody>
      </p:sp>
      <p:sp>
        <p:nvSpPr>
          <p:cNvPr id="28" name="TextBox 27">
            <a:extLst>
              <a:ext uri="{FF2B5EF4-FFF2-40B4-BE49-F238E27FC236}">
                <a16:creationId xmlns:a16="http://schemas.microsoft.com/office/drawing/2014/main" id="{2F6FCDDB-575E-3D48-04FB-10E73E2811D9}"/>
              </a:ext>
            </a:extLst>
          </p:cNvPr>
          <p:cNvSpPr txBox="1"/>
          <p:nvPr/>
        </p:nvSpPr>
        <p:spPr>
          <a:xfrm>
            <a:off x="2597071" y="3987326"/>
            <a:ext cx="1664238" cy="584775"/>
          </a:xfrm>
          <a:prstGeom prst="rect">
            <a:avLst/>
          </a:prstGeom>
          <a:noFill/>
        </p:spPr>
        <p:txBody>
          <a:bodyPr wrap="none" rtlCol="0">
            <a:spAutoFit/>
          </a:bodyPr>
          <a:lstStyle/>
          <a:p>
            <a:r>
              <a:rPr lang="en-US" sz="3200" b="1" dirty="0">
                <a:solidFill>
                  <a:schemeClr val="bg1"/>
                </a:solidFill>
              </a:rPr>
              <a:t>Reason</a:t>
            </a:r>
          </a:p>
        </p:txBody>
      </p:sp>
      <p:sp>
        <p:nvSpPr>
          <p:cNvPr id="32" name="TextBox 31">
            <a:extLst>
              <a:ext uri="{FF2B5EF4-FFF2-40B4-BE49-F238E27FC236}">
                <a16:creationId xmlns:a16="http://schemas.microsoft.com/office/drawing/2014/main" id="{F19750E4-52EA-5C67-49B2-BDE422B16A3C}"/>
              </a:ext>
            </a:extLst>
          </p:cNvPr>
          <p:cNvSpPr txBox="1"/>
          <p:nvPr/>
        </p:nvSpPr>
        <p:spPr>
          <a:xfrm>
            <a:off x="2835918" y="5408604"/>
            <a:ext cx="1186543" cy="584775"/>
          </a:xfrm>
          <a:prstGeom prst="rect">
            <a:avLst/>
          </a:prstGeom>
          <a:noFill/>
        </p:spPr>
        <p:txBody>
          <a:bodyPr wrap="none" rtlCol="0">
            <a:spAutoFit/>
          </a:bodyPr>
          <a:lstStyle/>
          <a:p>
            <a:r>
              <a:rPr lang="en-US" sz="3200" b="1" dirty="0">
                <a:solidFill>
                  <a:schemeClr val="bg1"/>
                </a:solidFill>
              </a:rPr>
              <a:t>Need</a:t>
            </a:r>
          </a:p>
        </p:txBody>
      </p:sp>
      <p:sp>
        <p:nvSpPr>
          <p:cNvPr id="34" name="Rectangle 33">
            <a:extLst>
              <a:ext uri="{FF2B5EF4-FFF2-40B4-BE49-F238E27FC236}">
                <a16:creationId xmlns:a16="http://schemas.microsoft.com/office/drawing/2014/main" id="{8B13D206-D860-1100-C314-0421101B0C78}"/>
              </a:ext>
              <a:ext uri="{C183D7F6-B498-43B3-948B-1728B52AA6E4}">
                <adec:decorative xmlns:adec="http://schemas.microsoft.com/office/drawing/2017/decorative" val="1"/>
              </a:ext>
            </a:extLst>
          </p:cNvPr>
          <p:cNvSpPr/>
          <p:nvPr/>
        </p:nvSpPr>
        <p:spPr>
          <a:xfrm>
            <a:off x="6778686" y="1899646"/>
            <a:ext cx="4480560" cy="1097280"/>
          </a:xfrm>
          <a:prstGeom prst="rect">
            <a:avLst/>
          </a:prstGeom>
          <a:solidFill>
            <a:srgbClr val="045278"/>
          </a:solidFill>
          <a:ln w="9525">
            <a:solidFill>
              <a:schemeClr val="bg1"/>
            </a:solidFill>
            <a:round/>
          </a:ln>
          <a:effectLst>
            <a:outerShdw blurRad="190500" dist="228600" dir="2700000" algn="ctr" rotWithShape="0">
              <a:srgbClr val="000000">
                <a:alpha val="30000"/>
              </a:srgbClr>
            </a:outerShdw>
          </a:effectLst>
          <a:scene3d>
            <a:camera prst="orthographicFront"/>
            <a:lightRig rig="glow" dir="t">
              <a:rot lat="0" lon="0" rev="4800000"/>
            </a:lightRig>
          </a:scene3d>
          <a:sp3d>
            <a:bevelT w="127000" h="635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EECCD23F-5BAA-D58D-DE43-17A822D17076}"/>
              </a:ext>
              <a:ext uri="{C183D7F6-B498-43B3-948B-1728B52AA6E4}">
                <adec:decorative xmlns:adec="http://schemas.microsoft.com/office/drawing/2017/decorative" val="1"/>
              </a:ext>
            </a:extLst>
          </p:cNvPr>
          <p:cNvSpPr/>
          <p:nvPr/>
        </p:nvSpPr>
        <p:spPr>
          <a:xfrm>
            <a:off x="6778685" y="3376633"/>
            <a:ext cx="4480560" cy="1097280"/>
          </a:xfrm>
          <a:prstGeom prst="rect">
            <a:avLst/>
          </a:prstGeom>
          <a:solidFill>
            <a:srgbClr val="68788D"/>
          </a:solidFill>
          <a:ln w="9525">
            <a:solidFill>
              <a:schemeClr val="bg1"/>
            </a:solidFill>
            <a:round/>
          </a:ln>
          <a:effectLst>
            <a:outerShdw blurRad="190500" dist="228600" dir="2700000" algn="ctr" rotWithShape="0">
              <a:srgbClr val="000000">
                <a:alpha val="30000"/>
              </a:srgbClr>
            </a:outerShdw>
          </a:effectLst>
          <a:scene3d>
            <a:camera prst="orthographicFront"/>
            <a:lightRig rig="glow" dir="t">
              <a:rot lat="0" lon="0" rev="4800000"/>
            </a:lightRig>
          </a:scene3d>
          <a:sp3d>
            <a:bevelT w="127000" h="635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20520FF-16FB-A108-8099-8BC3D0FB5EAD}"/>
              </a:ext>
              <a:ext uri="{C183D7F6-B498-43B3-948B-1728B52AA6E4}">
                <adec:decorative xmlns:adec="http://schemas.microsoft.com/office/drawing/2017/decorative" val="1"/>
              </a:ext>
            </a:extLst>
          </p:cNvPr>
          <p:cNvSpPr/>
          <p:nvPr/>
        </p:nvSpPr>
        <p:spPr>
          <a:xfrm>
            <a:off x="6778400" y="4896099"/>
            <a:ext cx="4480560" cy="1097280"/>
          </a:xfrm>
          <a:prstGeom prst="rect">
            <a:avLst/>
          </a:prstGeom>
          <a:solidFill>
            <a:srgbClr val="38686C"/>
          </a:solidFill>
          <a:ln w="9525">
            <a:solidFill>
              <a:schemeClr val="bg1"/>
            </a:solidFill>
            <a:round/>
          </a:ln>
          <a:effectLst>
            <a:outerShdw blurRad="190500" dist="228600" dir="2700000" algn="ctr" rotWithShape="0">
              <a:srgbClr val="000000">
                <a:alpha val="30000"/>
              </a:srgbClr>
            </a:outerShdw>
          </a:effectLst>
          <a:scene3d>
            <a:camera prst="orthographicFront"/>
            <a:lightRig rig="glow" dir="t">
              <a:rot lat="0" lon="0" rev="4800000"/>
            </a:lightRig>
          </a:scene3d>
          <a:sp3d>
            <a:bevelT w="127000" h="635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4D269D7E-B02A-B197-B8D6-914875F07EB0}"/>
              </a:ext>
            </a:extLst>
          </p:cNvPr>
          <p:cNvSpPr>
            <a:spLocks noGrp="1"/>
          </p:cNvSpPr>
          <p:nvPr>
            <p:ph sz="quarter" idx="13"/>
          </p:nvPr>
        </p:nvSpPr>
        <p:spPr>
          <a:xfrm>
            <a:off x="5900222" y="1232953"/>
            <a:ext cx="1920240" cy="5565371"/>
          </a:xfrm>
        </p:spPr>
        <p:txBody>
          <a:bodyPr vert="wordArtVert"/>
          <a:lstStyle/>
          <a:p>
            <a:pPr marL="0" indent="0">
              <a:buNone/>
            </a:pPr>
            <a:r>
              <a:rPr lang="en-US" sz="9600" b="1">
                <a:ln w="57150">
                  <a:solidFill>
                    <a:schemeClr val="bg1"/>
                  </a:solidFill>
                  <a:prstDash val="solid"/>
                </a:ln>
                <a:solidFill>
                  <a:schemeClr val="accent4">
                    <a:lumMod val="50000"/>
                  </a:schemeClr>
                </a:solidFill>
                <a:effectLst>
                  <a:outerShdw blurRad="50800" dist="38100" dir="10800000" algn="r" rotWithShape="0">
                    <a:prstClr val="black">
                      <a:alpha val="40000"/>
                    </a:prstClr>
                  </a:outerShdw>
                </a:effectLst>
              </a:rPr>
              <a:t>CAT</a:t>
            </a:r>
          </a:p>
        </p:txBody>
      </p:sp>
      <p:sp>
        <p:nvSpPr>
          <p:cNvPr id="35" name="TextBox 34">
            <a:extLst>
              <a:ext uri="{FF2B5EF4-FFF2-40B4-BE49-F238E27FC236}">
                <a16:creationId xmlns:a16="http://schemas.microsoft.com/office/drawing/2014/main" id="{25AA201B-6398-2ECA-AEE4-F4A58C5AD731}"/>
              </a:ext>
            </a:extLst>
          </p:cNvPr>
          <p:cNvSpPr txBox="1"/>
          <p:nvPr/>
        </p:nvSpPr>
        <p:spPr>
          <a:xfrm>
            <a:off x="7673084" y="2155898"/>
            <a:ext cx="2691763" cy="584775"/>
          </a:xfrm>
          <a:prstGeom prst="rect">
            <a:avLst/>
          </a:prstGeom>
          <a:noFill/>
        </p:spPr>
        <p:txBody>
          <a:bodyPr wrap="none" rtlCol="0">
            <a:spAutoFit/>
          </a:bodyPr>
          <a:lstStyle/>
          <a:p>
            <a:r>
              <a:rPr lang="en-US" sz="3200" b="1" dirty="0">
                <a:solidFill>
                  <a:schemeClr val="bg1"/>
                </a:solidFill>
              </a:rPr>
              <a:t>Commitment</a:t>
            </a:r>
          </a:p>
        </p:txBody>
      </p:sp>
      <p:sp>
        <p:nvSpPr>
          <p:cNvPr id="39" name="TextBox 38">
            <a:extLst>
              <a:ext uri="{FF2B5EF4-FFF2-40B4-BE49-F238E27FC236}">
                <a16:creationId xmlns:a16="http://schemas.microsoft.com/office/drawing/2014/main" id="{F3BCE495-3C50-5063-67F4-65E7A80C3323}"/>
              </a:ext>
            </a:extLst>
          </p:cNvPr>
          <p:cNvSpPr txBox="1"/>
          <p:nvPr/>
        </p:nvSpPr>
        <p:spPr>
          <a:xfrm>
            <a:off x="7936493" y="3654534"/>
            <a:ext cx="2164375" cy="584775"/>
          </a:xfrm>
          <a:prstGeom prst="rect">
            <a:avLst/>
          </a:prstGeom>
          <a:noFill/>
        </p:spPr>
        <p:txBody>
          <a:bodyPr wrap="none" rtlCol="0">
            <a:spAutoFit/>
          </a:bodyPr>
          <a:lstStyle/>
          <a:p>
            <a:r>
              <a:rPr lang="en-US" sz="3200" b="1" dirty="0">
                <a:solidFill>
                  <a:schemeClr val="bg1"/>
                </a:solidFill>
              </a:rPr>
              <a:t>Activation</a:t>
            </a:r>
          </a:p>
        </p:txBody>
      </p:sp>
      <p:sp>
        <p:nvSpPr>
          <p:cNvPr id="43" name="TextBox 42">
            <a:extLst>
              <a:ext uri="{FF2B5EF4-FFF2-40B4-BE49-F238E27FC236}">
                <a16:creationId xmlns:a16="http://schemas.microsoft.com/office/drawing/2014/main" id="{E2098A9B-A1FA-573E-7282-6DFECAF52E9A}"/>
              </a:ext>
            </a:extLst>
          </p:cNvPr>
          <p:cNvSpPr txBox="1"/>
          <p:nvPr/>
        </p:nvSpPr>
        <p:spPr>
          <a:xfrm>
            <a:off x="7673084" y="5138302"/>
            <a:ext cx="2702984" cy="584775"/>
          </a:xfrm>
          <a:prstGeom prst="rect">
            <a:avLst/>
          </a:prstGeom>
          <a:noFill/>
        </p:spPr>
        <p:txBody>
          <a:bodyPr wrap="none" rtlCol="0">
            <a:spAutoFit/>
          </a:bodyPr>
          <a:lstStyle/>
          <a:p>
            <a:r>
              <a:rPr lang="en-US" sz="3200" b="1" dirty="0">
                <a:solidFill>
                  <a:schemeClr val="bg1"/>
                </a:solidFill>
              </a:rPr>
              <a:t>Taking Steps</a:t>
            </a:r>
          </a:p>
        </p:txBody>
      </p:sp>
    </p:spTree>
    <p:extLst>
      <p:ext uri="{BB962C8B-B14F-4D97-AF65-F5344CB8AC3E}">
        <p14:creationId xmlns:p14="http://schemas.microsoft.com/office/powerpoint/2010/main" val="1587787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E5DD4B-BBA4-F760-E0D7-C059A0482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BFA9D-CFAF-9087-F9EB-C558D48E9D99}"/>
              </a:ext>
            </a:extLst>
          </p:cNvPr>
          <p:cNvSpPr>
            <a:spLocks noGrp="1"/>
          </p:cNvSpPr>
          <p:nvPr>
            <p:ph type="title"/>
          </p:nvPr>
        </p:nvSpPr>
        <p:spPr>
          <a:xfrm>
            <a:off x="350320" y="216817"/>
            <a:ext cx="5202630" cy="1142017"/>
          </a:xfrm>
          <a:noFill/>
        </p:spPr>
        <p:txBody>
          <a:bodyPr vert="horz" lIns="91440" tIns="45720" rIns="91440" bIns="45720" rtlCol="0" anchor="ctr">
            <a:normAutofit fontScale="90000"/>
          </a:bodyPr>
          <a:lstStyle/>
          <a:p>
            <a:r>
              <a:rPr lang="en-US" sz="4000" dirty="0">
                <a:solidFill>
                  <a:schemeClr val="tx1"/>
                </a:solidFill>
              </a:rPr>
              <a:t>Rolling with Resistance</a:t>
            </a:r>
          </a:p>
        </p:txBody>
      </p:sp>
      <p:sp>
        <p:nvSpPr>
          <p:cNvPr id="3" name="Rectangle 2">
            <a:extLst>
              <a:ext uri="{FF2B5EF4-FFF2-40B4-BE49-F238E27FC236}">
                <a16:creationId xmlns:a16="http://schemas.microsoft.com/office/drawing/2014/main" id="{3B29670D-8E59-3F32-8F2C-A91A73C86C7D}"/>
              </a:ext>
              <a:ext uri="{C183D7F6-B498-43B3-948B-1728B52AA6E4}">
                <adec:decorative xmlns:adec="http://schemas.microsoft.com/office/drawing/2017/decorative" val="1"/>
              </a:ext>
            </a:extLst>
          </p:cNvPr>
          <p:cNvSpPr/>
          <p:nvPr/>
        </p:nvSpPr>
        <p:spPr>
          <a:xfrm>
            <a:off x="0" y="1401970"/>
            <a:ext cx="5928987" cy="54918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E8962ABE-393C-7051-8753-037BA8C4A827}"/>
              </a:ext>
            </a:extLst>
          </p:cNvPr>
          <p:cNvSpPr>
            <a:spLocks noGrp="1"/>
          </p:cNvSpPr>
          <p:nvPr>
            <p:ph sz="quarter" idx="11"/>
          </p:nvPr>
        </p:nvSpPr>
        <p:spPr>
          <a:xfrm>
            <a:off x="376038" y="1659437"/>
            <a:ext cx="5176912" cy="822960"/>
          </a:xfrm>
          <a:prstGeom prst="roundRect">
            <a:avLst/>
          </a:prstGeom>
          <a:solidFill>
            <a:schemeClr val="bg1"/>
          </a:solidFill>
          <a:ln>
            <a:solidFill>
              <a:schemeClr val="tx2"/>
            </a:solidFill>
          </a:ln>
        </p:spPr>
        <p:txBody>
          <a:bodyPr/>
          <a:lstStyle/>
          <a:p>
            <a:pPr>
              <a:spcBef>
                <a:spcPts val="0"/>
              </a:spcBef>
            </a:pPr>
            <a:r>
              <a:rPr lang="en-US" sz="2000" b="0" dirty="0"/>
              <a:t>Normalize ambivalence as </a:t>
            </a:r>
          </a:p>
          <a:p>
            <a:pPr>
              <a:spcBef>
                <a:spcPts val="0"/>
              </a:spcBef>
            </a:pPr>
            <a:r>
              <a:rPr lang="en-US" sz="2000" b="0" dirty="0"/>
              <a:t>part of the change process</a:t>
            </a:r>
          </a:p>
        </p:txBody>
      </p:sp>
      <p:sp>
        <p:nvSpPr>
          <p:cNvPr id="5" name="Content Placeholder 4">
            <a:extLst>
              <a:ext uri="{FF2B5EF4-FFF2-40B4-BE49-F238E27FC236}">
                <a16:creationId xmlns:a16="http://schemas.microsoft.com/office/drawing/2014/main" id="{0430BD34-C952-37DC-171D-A2A22C24E91B}"/>
              </a:ext>
            </a:extLst>
          </p:cNvPr>
          <p:cNvSpPr>
            <a:spLocks noGrp="1"/>
          </p:cNvSpPr>
          <p:nvPr>
            <p:ph sz="quarter" idx="12"/>
          </p:nvPr>
        </p:nvSpPr>
        <p:spPr>
          <a:xfrm>
            <a:off x="376038" y="2699134"/>
            <a:ext cx="5176912" cy="822960"/>
          </a:xfrm>
          <a:prstGeom prst="roundRect">
            <a:avLst/>
          </a:prstGeom>
          <a:solidFill>
            <a:schemeClr val="bg1"/>
          </a:solidFill>
          <a:ln>
            <a:solidFill>
              <a:schemeClr val="tx2"/>
            </a:solidFill>
          </a:ln>
        </p:spPr>
        <p:txBody>
          <a:bodyPr/>
          <a:lstStyle/>
          <a:p>
            <a:pPr>
              <a:spcBef>
                <a:spcPts val="0"/>
              </a:spcBef>
            </a:pPr>
            <a:r>
              <a:rPr lang="en-US" sz="2000" b="0"/>
              <a:t>Help the parent develop their own view </a:t>
            </a:r>
          </a:p>
          <a:p>
            <a:pPr>
              <a:spcBef>
                <a:spcPts val="0"/>
              </a:spcBef>
            </a:pPr>
            <a:r>
              <a:rPr lang="en-US" sz="2000" b="0"/>
              <a:t>of the problem and their own solutions</a:t>
            </a:r>
          </a:p>
        </p:txBody>
      </p:sp>
      <p:sp>
        <p:nvSpPr>
          <p:cNvPr id="7" name="Content Placeholder 6">
            <a:extLst>
              <a:ext uri="{FF2B5EF4-FFF2-40B4-BE49-F238E27FC236}">
                <a16:creationId xmlns:a16="http://schemas.microsoft.com/office/drawing/2014/main" id="{B834D120-5D54-914D-37A2-C1A78D3A4B46}"/>
              </a:ext>
            </a:extLst>
          </p:cNvPr>
          <p:cNvSpPr>
            <a:spLocks noGrp="1"/>
          </p:cNvSpPr>
          <p:nvPr>
            <p:ph sz="quarter" idx="13"/>
          </p:nvPr>
        </p:nvSpPr>
        <p:spPr>
          <a:xfrm>
            <a:off x="376038" y="3738831"/>
            <a:ext cx="5176912" cy="822960"/>
          </a:xfrm>
          <a:prstGeom prst="roundRect">
            <a:avLst/>
          </a:prstGeom>
          <a:solidFill>
            <a:schemeClr val="bg1"/>
          </a:solidFill>
          <a:ln>
            <a:solidFill>
              <a:schemeClr val="tx2"/>
            </a:solidFill>
          </a:ln>
        </p:spPr>
        <p:txBody>
          <a:bodyPr/>
          <a:lstStyle/>
          <a:p>
            <a:pPr>
              <a:spcBef>
                <a:spcPts val="0"/>
              </a:spcBef>
            </a:pPr>
            <a:r>
              <a:rPr lang="en-US" sz="2000" b="0"/>
              <a:t>Avoid an argument or persuasion </a:t>
            </a:r>
          </a:p>
        </p:txBody>
      </p:sp>
      <p:sp>
        <p:nvSpPr>
          <p:cNvPr id="8" name="Content Placeholder 7">
            <a:extLst>
              <a:ext uri="{FF2B5EF4-FFF2-40B4-BE49-F238E27FC236}">
                <a16:creationId xmlns:a16="http://schemas.microsoft.com/office/drawing/2014/main" id="{AFD579EF-9BA8-E319-B5C8-6EC4CB963160}"/>
              </a:ext>
            </a:extLst>
          </p:cNvPr>
          <p:cNvSpPr>
            <a:spLocks noGrp="1"/>
          </p:cNvSpPr>
          <p:nvPr>
            <p:ph sz="quarter" idx="14"/>
          </p:nvPr>
        </p:nvSpPr>
        <p:spPr>
          <a:xfrm>
            <a:off x="376038" y="4778528"/>
            <a:ext cx="5176912" cy="822960"/>
          </a:xfrm>
          <a:prstGeom prst="roundRect">
            <a:avLst/>
          </a:prstGeom>
          <a:solidFill>
            <a:schemeClr val="bg1"/>
          </a:solidFill>
          <a:ln>
            <a:solidFill>
              <a:schemeClr val="tx2"/>
            </a:solidFill>
          </a:ln>
        </p:spPr>
        <p:txBody>
          <a:bodyPr/>
          <a:lstStyle/>
          <a:p>
            <a:pPr>
              <a:spcBef>
                <a:spcPts val="0"/>
              </a:spcBef>
            </a:pPr>
            <a:r>
              <a:rPr lang="en-US" sz="2000" b="0"/>
              <a:t>Think dance, not wrestle</a:t>
            </a:r>
          </a:p>
        </p:txBody>
      </p:sp>
      <p:sp>
        <p:nvSpPr>
          <p:cNvPr id="9" name="Content Placeholder 8">
            <a:extLst>
              <a:ext uri="{FF2B5EF4-FFF2-40B4-BE49-F238E27FC236}">
                <a16:creationId xmlns:a16="http://schemas.microsoft.com/office/drawing/2014/main" id="{55DC9681-1C48-48A8-4324-BCBD1F03A40B}"/>
              </a:ext>
            </a:extLst>
          </p:cNvPr>
          <p:cNvSpPr>
            <a:spLocks noGrp="1"/>
          </p:cNvSpPr>
          <p:nvPr>
            <p:ph sz="quarter" idx="15"/>
          </p:nvPr>
        </p:nvSpPr>
        <p:spPr>
          <a:xfrm>
            <a:off x="376038" y="5818223"/>
            <a:ext cx="5176912" cy="822960"/>
          </a:xfrm>
          <a:prstGeom prst="roundRect">
            <a:avLst/>
          </a:prstGeom>
          <a:solidFill>
            <a:schemeClr val="bg1"/>
          </a:solidFill>
          <a:ln>
            <a:solidFill>
              <a:schemeClr val="tx2"/>
            </a:solidFill>
          </a:ln>
        </p:spPr>
        <p:txBody>
          <a:bodyPr/>
          <a:lstStyle/>
          <a:p>
            <a:pPr>
              <a:spcBef>
                <a:spcPts val="0"/>
              </a:spcBef>
            </a:pPr>
            <a:r>
              <a:rPr lang="en-US" sz="2000" b="0"/>
              <a:t>Use reframes to reflect on the resistance</a:t>
            </a:r>
          </a:p>
        </p:txBody>
      </p:sp>
      <p:pic>
        <p:nvPicPr>
          <p:cNvPr id="17" name="Picture Placeholder 16">
            <a:extLst>
              <a:ext uri="{FF2B5EF4-FFF2-40B4-BE49-F238E27FC236}">
                <a16:creationId xmlns:a16="http://schemas.microsoft.com/office/drawing/2014/main" id="{21DF0031-7BA1-082B-0DC6-D3E1AA022E3A}"/>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alphaModFix/>
          </a:blip>
          <a:srcRect l="14020" t="878" r="21815" b="12728"/>
          <a:stretch/>
        </p:blipFill>
        <p:spPr>
          <a:xfrm>
            <a:off x="5928987" y="21021"/>
            <a:ext cx="6263015" cy="6863788"/>
          </a:xfrm>
        </p:spPr>
      </p:pic>
    </p:spTree>
    <p:extLst>
      <p:ext uri="{BB962C8B-B14F-4D97-AF65-F5344CB8AC3E}">
        <p14:creationId xmlns:p14="http://schemas.microsoft.com/office/powerpoint/2010/main" val="1724800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CD79-40B3-4946-01D4-02B7BEC62F95}"/>
              </a:ext>
            </a:extLst>
          </p:cNvPr>
          <p:cNvSpPr>
            <a:spLocks noGrp="1"/>
          </p:cNvSpPr>
          <p:nvPr>
            <p:ph type="title"/>
          </p:nvPr>
        </p:nvSpPr>
        <p:spPr>
          <a:xfrm>
            <a:off x="1119117" y="327546"/>
            <a:ext cx="4831307" cy="1216152"/>
          </a:xfrm>
          <a:noFill/>
          <a:effectLst>
            <a:outerShdw blurRad="152400" dist="317500" dir="5400000" sx="90000" sy="-19000" rotWithShape="0">
              <a:prstClr val="black">
                <a:alpha val="49000"/>
              </a:prstClr>
            </a:outerShdw>
          </a:effectLst>
        </p:spPr>
        <p:txBody>
          <a:bodyPr/>
          <a:lstStyle/>
          <a:p>
            <a:pPr algn="l"/>
            <a:r>
              <a:rPr lang="en-US" sz="4800" dirty="0">
                <a:solidFill>
                  <a:schemeClr val="tx1"/>
                </a:solidFill>
              </a:rPr>
              <a:t>Readiness for…</a:t>
            </a:r>
          </a:p>
        </p:txBody>
      </p:sp>
      <p:pic>
        <p:nvPicPr>
          <p:cNvPr id="5" name="Content Placeholder 4" descr="Wooden scrabble blocks with letters on them spelling the word &quot;Change&quot;">
            <a:extLst>
              <a:ext uri="{FF2B5EF4-FFF2-40B4-BE49-F238E27FC236}">
                <a16:creationId xmlns:a16="http://schemas.microsoft.com/office/drawing/2014/main" id="{DD955683-079D-2ED4-F177-C16EAE6A08B9}"/>
              </a:ext>
            </a:extLst>
          </p:cNvPr>
          <p:cNvPicPr>
            <a:picLocks noGrp="1" noChangeAspect="1"/>
          </p:cNvPicPr>
          <p:nvPr>
            <p:ph idx="1"/>
          </p:nvPr>
        </p:nvPicPr>
        <p:blipFill rotWithShape="1">
          <a:blip r:embed="rId3"/>
          <a:srcRect b="40767"/>
          <a:stretch/>
        </p:blipFill>
        <p:spPr>
          <a:xfrm>
            <a:off x="-93260" y="1049780"/>
            <a:ext cx="12378519" cy="5808220"/>
          </a:xfrm>
        </p:spPr>
      </p:pic>
    </p:spTree>
    <p:extLst>
      <p:ext uri="{BB962C8B-B14F-4D97-AF65-F5344CB8AC3E}">
        <p14:creationId xmlns:p14="http://schemas.microsoft.com/office/powerpoint/2010/main" val="4284437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2B525351-CB42-C6A6-602B-1187CA745ABB}"/>
              </a:ext>
              <a:ext uri="{C183D7F6-B498-43B3-948B-1728B52AA6E4}">
                <adec:decorative xmlns:adec="http://schemas.microsoft.com/office/drawing/2017/decorative" val="1"/>
              </a:ext>
            </a:extLst>
          </p:cNvPr>
          <p:cNvSpPr/>
          <p:nvPr/>
        </p:nvSpPr>
        <p:spPr>
          <a:xfrm>
            <a:off x="4729274" y="2212390"/>
            <a:ext cx="2812044" cy="2432532"/>
          </a:xfrm>
          <a:custGeom>
            <a:avLst/>
            <a:gdLst>
              <a:gd name="connsiteX0" fmla="*/ 0 w 2812044"/>
              <a:gd name="connsiteY0" fmla="*/ 1216266 h 2432532"/>
              <a:gd name="connsiteX1" fmla="*/ 694974 w 2812044"/>
              <a:gd name="connsiteY1" fmla="*/ 1 h 2432532"/>
              <a:gd name="connsiteX2" fmla="*/ 2117070 w 2812044"/>
              <a:gd name="connsiteY2" fmla="*/ 1 h 2432532"/>
              <a:gd name="connsiteX3" fmla="*/ 2812044 w 2812044"/>
              <a:gd name="connsiteY3" fmla="*/ 1216266 h 2432532"/>
              <a:gd name="connsiteX4" fmla="*/ 2117070 w 2812044"/>
              <a:gd name="connsiteY4" fmla="*/ 2432531 h 2432532"/>
              <a:gd name="connsiteX5" fmla="*/ 694974 w 2812044"/>
              <a:gd name="connsiteY5" fmla="*/ 2432531 h 2432532"/>
              <a:gd name="connsiteX6" fmla="*/ 0 w 2812044"/>
              <a:gd name="connsiteY6" fmla="*/ 1216266 h 243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4" h="2432532">
                <a:moveTo>
                  <a:pt x="0" y="1216266"/>
                </a:moveTo>
                <a:lnTo>
                  <a:pt x="694974" y="1"/>
                </a:lnTo>
                <a:lnTo>
                  <a:pt x="2117070" y="1"/>
                </a:lnTo>
                <a:lnTo>
                  <a:pt x="2812044" y="1216266"/>
                </a:lnTo>
                <a:lnTo>
                  <a:pt x="2117070" y="2432531"/>
                </a:lnTo>
                <a:lnTo>
                  <a:pt x="694974" y="2432531"/>
                </a:lnTo>
                <a:lnTo>
                  <a:pt x="0" y="1216266"/>
                </a:lnTo>
                <a:close/>
              </a:path>
            </a:pathLst>
          </a:custGeom>
          <a:solidFill>
            <a:schemeClr val="accent5"/>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8545" tIns="485655" rIns="548545" bIns="485655" numCol="1" spcCol="1270" anchor="ctr" anchorCtr="0">
            <a:noAutofit/>
          </a:bodyPr>
          <a:lstStyle/>
          <a:p>
            <a:pPr marL="0" lvl="0" indent="0" algn="ctr" defTabSz="2889250">
              <a:lnSpc>
                <a:spcPct val="90000"/>
              </a:lnSpc>
              <a:spcBef>
                <a:spcPct val="0"/>
              </a:spcBef>
              <a:spcAft>
                <a:spcPct val="35000"/>
              </a:spcAft>
              <a:buNone/>
            </a:pPr>
            <a:endParaRPr lang="en-US" sz="6500" kern="12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6C4CF12-23A0-A6BC-F54A-7985C93FA2F3}"/>
              </a:ext>
            </a:extLst>
          </p:cNvPr>
          <p:cNvSpPr>
            <a:spLocks noGrp="1"/>
          </p:cNvSpPr>
          <p:nvPr>
            <p:ph type="title"/>
          </p:nvPr>
        </p:nvSpPr>
        <p:spPr>
          <a:xfrm>
            <a:off x="4818171" y="2729954"/>
            <a:ext cx="2723147" cy="1199209"/>
          </a:xfrm>
        </p:spPr>
        <p:txBody>
          <a:bodyPr/>
          <a:lstStyle/>
          <a:p>
            <a:pPr algn="ctr"/>
            <a:r>
              <a:rPr lang="en-US" sz="3200">
                <a:solidFill>
                  <a:schemeClr val="bg1"/>
                </a:solidFill>
              </a:rPr>
              <a:t>Stages </a:t>
            </a:r>
            <a:br>
              <a:rPr lang="en-US" sz="3200">
                <a:solidFill>
                  <a:schemeClr val="bg1"/>
                </a:solidFill>
              </a:rPr>
            </a:br>
            <a:r>
              <a:rPr lang="en-US" sz="3200">
                <a:solidFill>
                  <a:schemeClr val="bg1"/>
                </a:solidFill>
              </a:rPr>
              <a:t>of Change</a:t>
            </a:r>
            <a:endParaRPr lang="en-US">
              <a:solidFill>
                <a:schemeClr val="bg1"/>
              </a:solidFill>
            </a:endParaRPr>
          </a:p>
        </p:txBody>
      </p:sp>
      <p:pic>
        <p:nvPicPr>
          <p:cNvPr id="6" name="Picture 5" descr="Diagram illustrating the cyclical nature of behavior change, with six hexagons labeled Pre-Contemplation, Contemplation, Preparation, Action, Maintenance, and Return to Use, arranged around a central hexagon titled “Stages of Change.” The graphic conveys that change is a dynamic, non-linear process where individuals may progress forward or cycle backward through stages, and return to use can occur at any point before reaching sustained recovery.">
            <a:extLst>
              <a:ext uri="{FF2B5EF4-FFF2-40B4-BE49-F238E27FC236}">
                <a16:creationId xmlns:a16="http://schemas.microsoft.com/office/drawing/2014/main" id="{12DBE1EA-201A-FE2F-D0EE-939EBA3FD6B8}"/>
              </a:ext>
            </a:extLst>
          </p:cNvPr>
          <p:cNvPicPr>
            <a:picLocks noChangeAspect="1"/>
          </p:cNvPicPr>
          <p:nvPr/>
        </p:nvPicPr>
        <p:blipFill>
          <a:blip r:embed="rId3"/>
          <a:stretch>
            <a:fillRect/>
          </a:stretch>
        </p:blipFill>
        <p:spPr>
          <a:xfrm>
            <a:off x="923477" y="613327"/>
            <a:ext cx="8745143" cy="5302857"/>
          </a:xfrm>
          <a:prstGeom prst="rect">
            <a:avLst/>
          </a:prstGeom>
        </p:spPr>
      </p:pic>
      <p:sp>
        <p:nvSpPr>
          <p:cNvPr id="13" name="Freeform: Shape 12">
            <a:extLst>
              <a:ext uri="{FF2B5EF4-FFF2-40B4-BE49-F238E27FC236}">
                <a16:creationId xmlns:a16="http://schemas.microsoft.com/office/drawing/2014/main" id="{6FCDDB29-3D3B-EB84-D597-1EA8C90BC2D4}"/>
              </a:ext>
              <a:ext uri="{C183D7F6-B498-43B3-948B-1728B52AA6E4}">
                <adec:decorative xmlns:adec="http://schemas.microsoft.com/office/drawing/2017/decorative" val="1"/>
              </a:ext>
            </a:extLst>
          </p:cNvPr>
          <p:cNvSpPr/>
          <p:nvPr/>
        </p:nvSpPr>
        <p:spPr>
          <a:xfrm>
            <a:off x="4988304" y="4864379"/>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endParaRPr lang="en-US" b="1" kern="1200" dirty="0">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0CE4AA81-1F89-6276-0A41-59F19A9BD6DB}"/>
              </a:ext>
              <a:ext uri="{C183D7F6-B498-43B3-948B-1728B52AA6E4}">
                <adec:decorative xmlns:adec="http://schemas.microsoft.com/office/drawing/2017/decorative" val="1"/>
              </a:ext>
            </a:extLst>
          </p:cNvPr>
          <p:cNvSpPr/>
          <p:nvPr/>
        </p:nvSpPr>
        <p:spPr>
          <a:xfrm>
            <a:off x="4983395" y="0"/>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rgbClr val="53799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endParaRPr lang="en-US" b="1" kern="1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C3844E7-A5D6-8BBD-DE80-F1B1BAAB46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21581" y="655063"/>
            <a:ext cx="1627429" cy="466286"/>
          </a:xfrm>
          <a:prstGeom prst="rect">
            <a:avLst/>
          </a:prstGeom>
        </p:spPr>
      </p:pic>
      <p:pic>
        <p:nvPicPr>
          <p:cNvPr id="14" name="Picture 13">
            <a:extLst>
              <a:ext uri="{FF2B5EF4-FFF2-40B4-BE49-F238E27FC236}">
                <a16:creationId xmlns:a16="http://schemas.microsoft.com/office/drawing/2014/main" id="{29A2DD53-9710-5C37-F676-D7B2957397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760438" y="5644771"/>
            <a:ext cx="749714" cy="251429"/>
          </a:xfrm>
          <a:prstGeom prst="rect">
            <a:avLst/>
          </a:prstGeom>
        </p:spPr>
      </p:pic>
      <p:sp>
        <p:nvSpPr>
          <p:cNvPr id="3" name="Footer Placeholder 2">
            <a:extLst>
              <a:ext uri="{FF2B5EF4-FFF2-40B4-BE49-F238E27FC236}">
                <a16:creationId xmlns:a16="http://schemas.microsoft.com/office/drawing/2014/main" id="{DC3157A4-3B84-BEE5-4D9C-9C1A009F595C}"/>
              </a:ext>
            </a:extLst>
          </p:cNvPr>
          <p:cNvSpPr>
            <a:spLocks noGrp="1"/>
          </p:cNvSpPr>
          <p:nvPr>
            <p:ph type="ftr" sz="quarter" idx="11"/>
          </p:nvPr>
        </p:nvSpPr>
        <p:spPr>
          <a:xfrm>
            <a:off x="6953249" y="6486525"/>
            <a:ext cx="4953000" cy="371474"/>
          </a:xfrm>
        </p:spPr>
        <p:txBody>
          <a:bodyPr/>
          <a:lstStyle/>
          <a:p>
            <a:r>
              <a:rPr lang="en-US"/>
              <a:t>(Substance Abuse and Mental Health Services Administration, 2019)</a:t>
            </a:r>
          </a:p>
        </p:txBody>
      </p:sp>
    </p:spTree>
    <p:extLst>
      <p:ext uri="{BB962C8B-B14F-4D97-AF65-F5344CB8AC3E}">
        <p14:creationId xmlns:p14="http://schemas.microsoft.com/office/powerpoint/2010/main" val="1778714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C05DBC-8C5E-1C9F-C47B-A24FCE8C6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E8EA5-923A-A1C5-D557-C899335BEA13}"/>
              </a:ext>
            </a:extLst>
          </p:cNvPr>
          <p:cNvSpPr>
            <a:spLocks noGrp="1"/>
          </p:cNvSpPr>
          <p:nvPr>
            <p:ph type="title"/>
          </p:nvPr>
        </p:nvSpPr>
        <p:spPr>
          <a:xfrm>
            <a:off x="1" y="345141"/>
            <a:ext cx="3870456" cy="6167718"/>
          </a:xfrm>
          <a:solidFill>
            <a:schemeClr val="tx2"/>
          </a:solidFill>
        </p:spPr>
        <p:txBody>
          <a:bodyPr lIns="0" rIns="0"/>
          <a:lstStyle/>
          <a:p>
            <a:pPr algn="ctr"/>
            <a:r>
              <a:rPr lang="en-US" sz="4000">
                <a:solidFill>
                  <a:schemeClr val="bg1"/>
                </a:solidFill>
              </a:rPr>
              <a:t>Stages of Change Strategies</a:t>
            </a:r>
          </a:p>
        </p:txBody>
      </p:sp>
      <p:grpSp>
        <p:nvGrpSpPr>
          <p:cNvPr id="27" name="Group 26">
            <a:extLst>
              <a:ext uri="{FF2B5EF4-FFF2-40B4-BE49-F238E27FC236}">
                <a16:creationId xmlns:a16="http://schemas.microsoft.com/office/drawing/2014/main" id="{D2403142-F02A-32A4-70D1-5D3E0E236204}"/>
              </a:ext>
              <a:ext uri="{C183D7F6-B498-43B3-948B-1728B52AA6E4}">
                <adec:decorative xmlns:adec="http://schemas.microsoft.com/office/drawing/2017/decorative" val="1"/>
              </a:ext>
            </a:extLst>
          </p:cNvPr>
          <p:cNvGrpSpPr/>
          <p:nvPr/>
        </p:nvGrpSpPr>
        <p:grpSpPr>
          <a:xfrm>
            <a:off x="4248144" y="33581"/>
            <a:ext cx="7236791" cy="6785807"/>
            <a:chOff x="4248144" y="33581"/>
            <a:chExt cx="7236791" cy="6785807"/>
          </a:xfrm>
        </p:grpSpPr>
        <p:sp>
          <p:nvSpPr>
            <p:cNvPr id="4" name="Freeform: Shape 3">
              <a:extLst>
                <a:ext uri="{FF2B5EF4-FFF2-40B4-BE49-F238E27FC236}">
                  <a16:creationId xmlns:a16="http://schemas.microsoft.com/office/drawing/2014/main" id="{08129C5D-1330-6D49-4904-C1E317368273}"/>
                </a:ext>
                <a:ext uri="{C183D7F6-B498-43B3-948B-1728B52AA6E4}">
                  <adec:decorative xmlns:adec="http://schemas.microsoft.com/office/drawing/2017/decorative" val="0"/>
                </a:ext>
              </a:extLst>
            </p:cNvPr>
            <p:cNvSpPr/>
            <p:nvPr/>
          </p:nvSpPr>
          <p:spPr>
            <a:xfrm>
              <a:off x="6955984" y="2260841"/>
              <a:ext cx="2505932" cy="2235264"/>
            </a:xfrm>
            <a:custGeom>
              <a:avLst/>
              <a:gdLst>
                <a:gd name="connsiteX0" fmla="*/ 0 w 2812044"/>
                <a:gd name="connsiteY0" fmla="*/ 1216266 h 2432532"/>
                <a:gd name="connsiteX1" fmla="*/ 694974 w 2812044"/>
                <a:gd name="connsiteY1" fmla="*/ 1 h 2432532"/>
                <a:gd name="connsiteX2" fmla="*/ 2117070 w 2812044"/>
                <a:gd name="connsiteY2" fmla="*/ 1 h 2432532"/>
                <a:gd name="connsiteX3" fmla="*/ 2812044 w 2812044"/>
                <a:gd name="connsiteY3" fmla="*/ 1216266 h 2432532"/>
                <a:gd name="connsiteX4" fmla="*/ 2117070 w 2812044"/>
                <a:gd name="connsiteY4" fmla="*/ 2432531 h 2432532"/>
                <a:gd name="connsiteX5" fmla="*/ 694974 w 2812044"/>
                <a:gd name="connsiteY5" fmla="*/ 2432531 h 2432532"/>
                <a:gd name="connsiteX6" fmla="*/ 0 w 2812044"/>
                <a:gd name="connsiteY6" fmla="*/ 1216266 h 243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4" h="2432532">
                  <a:moveTo>
                    <a:pt x="0" y="1216266"/>
                  </a:moveTo>
                  <a:lnTo>
                    <a:pt x="694974" y="1"/>
                  </a:lnTo>
                  <a:lnTo>
                    <a:pt x="2117070" y="1"/>
                  </a:lnTo>
                  <a:lnTo>
                    <a:pt x="2812044" y="1216266"/>
                  </a:lnTo>
                  <a:lnTo>
                    <a:pt x="2117070" y="2432531"/>
                  </a:lnTo>
                  <a:lnTo>
                    <a:pt x="694974" y="2432531"/>
                  </a:lnTo>
                  <a:lnTo>
                    <a:pt x="0" y="1216266"/>
                  </a:lnTo>
                  <a:close/>
                </a:path>
              </a:pathLst>
            </a:custGeom>
            <a:solidFill>
              <a:schemeClr val="accent5"/>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8545" tIns="485655" rIns="548545" bIns="485655" numCol="1" spcCol="1270" anchor="ctr" anchorCtr="0">
              <a:noAutofit/>
            </a:bodyPr>
            <a:lstStyle/>
            <a:p>
              <a:pPr marL="0" lvl="0" indent="0" algn="ctr" defTabSz="2889250">
                <a:lnSpc>
                  <a:spcPct val="90000"/>
                </a:lnSpc>
                <a:spcBef>
                  <a:spcPct val="0"/>
                </a:spcBef>
                <a:spcAft>
                  <a:spcPct val="35000"/>
                </a:spcAft>
                <a:buNone/>
              </a:pPr>
              <a:endParaRPr lang="en-US" sz="6500" kern="1200">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81BA09FB-3E1B-8C71-B7A3-A295ACD8FAC1}"/>
                </a:ext>
                <a:ext uri="{C183D7F6-B498-43B3-948B-1728B52AA6E4}">
                  <adec:decorative xmlns:adec="http://schemas.microsoft.com/office/drawing/2017/decorative" val="0"/>
                </a:ext>
              </a:extLst>
            </p:cNvPr>
            <p:cNvSpPr/>
            <p:nvPr/>
          </p:nvSpPr>
          <p:spPr>
            <a:xfrm>
              <a:off x="7062127" y="33581"/>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rgbClr val="53799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endParaRPr lang="en-US" b="1" kern="1200" dirty="0">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7B1DC8A8-5CC2-843E-49ED-F580A78F6797}"/>
                </a:ext>
                <a:ext uri="{C183D7F6-B498-43B3-948B-1728B52AA6E4}">
                  <adec:decorative xmlns:adec="http://schemas.microsoft.com/office/drawing/2017/decorative" val="0"/>
                </a:ext>
              </a:extLst>
            </p:cNvPr>
            <p:cNvSpPr/>
            <p:nvPr/>
          </p:nvSpPr>
          <p:spPr>
            <a:xfrm>
              <a:off x="9180485" y="1151503"/>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endParaRPr lang="en-US" b="1" kern="1200" dirty="0">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2C74532E-A043-66A3-8A4B-506F79888245}"/>
                </a:ext>
                <a:ext uri="{C183D7F6-B498-43B3-948B-1728B52AA6E4}">
                  <adec:decorative xmlns:adec="http://schemas.microsoft.com/office/drawing/2017/decorative" val="0"/>
                </a:ext>
              </a:extLst>
            </p:cNvPr>
            <p:cNvSpPr/>
            <p:nvPr/>
          </p:nvSpPr>
          <p:spPr>
            <a:xfrm>
              <a:off x="9180485" y="3562090"/>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endParaRPr lang="en-US" b="1" kern="1200" dirty="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22C0271E-5E50-FBD0-2FF3-C87162E92BBC}"/>
                </a:ext>
                <a:ext uri="{C183D7F6-B498-43B3-948B-1728B52AA6E4}">
                  <adec:decorative xmlns:adec="http://schemas.microsoft.com/office/drawing/2017/decorative" val="0"/>
                </a:ext>
              </a:extLst>
            </p:cNvPr>
            <p:cNvSpPr/>
            <p:nvPr/>
          </p:nvSpPr>
          <p:spPr>
            <a:xfrm>
              <a:off x="7079068" y="4825768"/>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endParaRPr lang="en-US" b="1" kern="1200" dirty="0">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0FF2665E-83FB-9895-F127-1B533764C716}"/>
                </a:ext>
                <a:ext uri="{C183D7F6-B498-43B3-948B-1728B52AA6E4}">
                  <adec:decorative xmlns:adec="http://schemas.microsoft.com/office/drawing/2017/decorative" val="0"/>
                </a:ext>
              </a:extLst>
            </p:cNvPr>
            <p:cNvSpPr/>
            <p:nvPr/>
          </p:nvSpPr>
          <p:spPr>
            <a:xfrm>
              <a:off x="4943775" y="3563461"/>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endParaRPr lang="en-US" b="1" kern="1200" dirty="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44A9A784-1CB9-1A4A-C25D-69846FF196C0}"/>
                </a:ext>
                <a:ext uri="{C183D7F6-B498-43B3-948B-1728B52AA6E4}">
                  <adec:decorative xmlns:adec="http://schemas.microsoft.com/office/drawing/2017/decorative" val="0"/>
                </a:ext>
              </a:extLst>
            </p:cNvPr>
            <p:cNvSpPr/>
            <p:nvPr/>
          </p:nvSpPr>
          <p:spPr>
            <a:xfrm>
              <a:off x="4534909" y="1078669"/>
              <a:ext cx="1960041" cy="1689932"/>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endParaRPr lang="en-US" b="1" kern="1200" dirty="0">
                <a:latin typeface="Arial" panose="020B0604020202020204" pitchFamily="34" charset="0"/>
                <a:cs typeface="Arial" panose="020B0604020202020204" pitchFamily="34" charset="0"/>
              </a:endParaRPr>
            </a:p>
          </p:txBody>
        </p:sp>
        <p:sp>
          <p:nvSpPr>
            <p:cNvPr id="20" name="Arrow: Left-Right 19">
              <a:extLst>
                <a:ext uri="{FF2B5EF4-FFF2-40B4-BE49-F238E27FC236}">
                  <a16:creationId xmlns:a16="http://schemas.microsoft.com/office/drawing/2014/main" id="{9E2E3447-1F88-8397-2B84-E28DDFFDF045}"/>
                </a:ext>
                <a:ext uri="{C183D7F6-B498-43B3-948B-1728B52AA6E4}">
                  <adec:decorative xmlns:adec="http://schemas.microsoft.com/office/drawing/2017/decorative" val="0"/>
                </a:ext>
              </a:extLst>
            </p:cNvPr>
            <p:cNvSpPr/>
            <p:nvPr/>
          </p:nvSpPr>
          <p:spPr>
            <a:xfrm>
              <a:off x="5026763" y="511661"/>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Arrow: Left-Right 20">
              <a:extLst>
                <a:ext uri="{FF2B5EF4-FFF2-40B4-BE49-F238E27FC236}">
                  <a16:creationId xmlns:a16="http://schemas.microsoft.com/office/drawing/2014/main" id="{0AAB99B8-6902-953D-042D-CE1BA9C79F91}"/>
                </a:ext>
                <a:ext uri="{C183D7F6-B498-43B3-948B-1728B52AA6E4}">
                  <adec:decorative xmlns:adec="http://schemas.microsoft.com/office/drawing/2017/decorative" val="0"/>
                </a:ext>
              </a:extLst>
            </p:cNvPr>
            <p:cNvSpPr/>
            <p:nvPr/>
          </p:nvSpPr>
          <p:spPr>
            <a:xfrm rot="3487825">
              <a:off x="6056627" y="1076995"/>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Arrow: Left-Right 21">
              <a:extLst>
                <a:ext uri="{FF2B5EF4-FFF2-40B4-BE49-F238E27FC236}">
                  <a16:creationId xmlns:a16="http://schemas.microsoft.com/office/drawing/2014/main" id="{6CC09C88-948D-ECE5-DA7D-95CF6CB718F4}"/>
                </a:ext>
                <a:ext uri="{C183D7F6-B498-43B3-948B-1728B52AA6E4}">
                  <adec:decorative xmlns:adec="http://schemas.microsoft.com/office/drawing/2017/decorative" val="0"/>
                </a:ext>
              </a:extLst>
            </p:cNvPr>
            <p:cNvSpPr/>
            <p:nvPr/>
          </p:nvSpPr>
          <p:spPr>
            <a:xfrm rot="7119808">
              <a:off x="6045337" y="2265476"/>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Arrow: Left-Right 22">
              <a:extLst>
                <a:ext uri="{FF2B5EF4-FFF2-40B4-BE49-F238E27FC236}">
                  <a16:creationId xmlns:a16="http://schemas.microsoft.com/office/drawing/2014/main" id="{44E2E9B7-A46C-8ABA-403C-20AE06FB9F14}"/>
                </a:ext>
                <a:ext uri="{C183D7F6-B498-43B3-948B-1728B52AA6E4}">
                  <adec:decorative xmlns:adec="http://schemas.microsoft.com/office/drawing/2017/decorative" val="0"/>
                </a:ext>
              </a:extLst>
            </p:cNvPr>
            <p:cNvSpPr/>
            <p:nvPr/>
          </p:nvSpPr>
          <p:spPr>
            <a:xfrm rot="10800000">
              <a:off x="5045344" y="2850977"/>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Arrow: Left-Right 23">
              <a:extLst>
                <a:ext uri="{FF2B5EF4-FFF2-40B4-BE49-F238E27FC236}">
                  <a16:creationId xmlns:a16="http://schemas.microsoft.com/office/drawing/2014/main" id="{1FC1F269-B4FE-B91B-BF7C-0E8776C64277}"/>
                </a:ext>
                <a:ext uri="{C183D7F6-B498-43B3-948B-1728B52AA6E4}">
                  <adec:decorative xmlns:adec="http://schemas.microsoft.com/office/drawing/2017/decorative" val="0"/>
                </a:ext>
              </a:extLst>
            </p:cNvPr>
            <p:cNvSpPr/>
            <p:nvPr/>
          </p:nvSpPr>
          <p:spPr>
            <a:xfrm rot="7119808">
              <a:off x="4036207" y="1039266"/>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Arrow: Left-Right 24">
              <a:extLst>
                <a:ext uri="{FF2B5EF4-FFF2-40B4-BE49-F238E27FC236}">
                  <a16:creationId xmlns:a16="http://schemas.microsoft.com/office/drawing/2014/main" id="{37A2BFB1-0B03-91E4-E170-039F5C7B018E}"/>
                </a:ext>
                <a:ext uri="{C183D7F6-B498-43B3-948B-1728B52AA6E4}">
                  <adec:decorative xmlns:adec="http://schemas.microsoft.com/office/drawing/2017/decorative" val="0"/>
                </a:ext>
              </a:extLst>
            </p:cNvPr>
            <p:cNvSpPr/>
            <p:nvPr/>
          </p:nvSpPr>
          <p:spPr>
            <a:xfrm rot="3513710">
              <a:off x="4002294" y="2267158"/>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 name="Graphic 32">
              <a:extLst>
                <a:ext uri="{FF2B5EF4-FFF2-40B4-BE49-F238E27FC236}">
                  <a16:creationId xmlns:a16="http://schemas.microsoft.com/office/drawing/2014/main" id="{1FBD2BE1-6BE1-6285-51D3-FD96D2EFB320}"/>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609413" y="2816526"/>
              <a:ext cx="1226833" cy="1226833"/>
            </a:xfrm>
            <a:prstGeom prst="rect">
              <a:avLst/>
            </a:prstGeom>
          </p:spPr>
        </p:pic>
        <p:pic>
          <p:nvPicPr>
            <p:cNvPr id="3" name="Picture 2">
              <a:extLst>
                <a:ext uri="{FF2B5EF4-FFF2-40B4-BE49-F238E27FC236}">
                  <a16:creationId xmlns:a16="http://schemas.microsoft.com/office/drawing/2014/main" id="{BA101C3F-AAFB-086F-1BDE-F5D0060F57DE}"/>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417578" y="737009"/>
              <a:ext cx="1627429" cy="466286"/>
            </a:xfrm>
            <a:prstGeom prst="rect">
              <a:avLst/>
            </a:prstGeom>
          </p:spPr>
        </p:pic>
        <p:pic>
          <p:nvPicPr>
            <p:cNvPr id="5" name="Picture 4">
              <a:extLst>
                <a:ext uri="{FF2B5EF4-FFF2-40B4-BE49-F238E27FC236}">
                  <a16:creationId xmlns:a16="http://schemas.microsoft.com/office/drawing/2014/main" id="{F555F9B3-A5B8-2CE7-78AB-8CDE91D8C234}"/>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7856435" y="5605443"/>
              <a:ext cx="749714" cy="251429"/>
            </a:xfrm>
            <a:prstGeom prst="rect">
              <a:avLst/>
            </a:prstGeom>
          </p:spPr>
        </p:pic>
        <p:pic>
          <p:nvPicPr>
            <p:cNvPr id="8" name="Picture 7" descr="A blue background with white text&#10;&#10;AI-generated content may be incorrect.">
              <a:extLst>
                <a:ext uri="{FF2B5EF4-FFF2-40B4-BE49-F238E27FC236}">
                  <a16:creationId xmlns:a16="http://schemas.microsoft.com/office/drawing/2014/main" id="{4CC4518F-0873-5221-19D9-A53F398572BD}"/>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5152940" y="1598970"/>
              <a:ext cx="722286" cy="525714"/>
            </a:xfrm>
            <a:prstGeom prst="rect">
              <a:avLst/>
            </a:prstGeom>
          </p:spPr>
        </p:pic>
        <p:pic>
          <p:nvPicPr>
            <p:cNvPr id="12" name="Picture 11">
              <a:extLst>
                <a:ext uri="{FF2B5EF4-FFF2-40B4-BE49-F238E27FC236}">
                  <a16:creationId xmlns:a16="http://schemas.microsoft.com/office/drawing/2014/main" id="{C55F3FB3-67EB-7A7B-0D8E-294505A21432}"/>
                </a:ext>
              </a:extLst>
            </p:cNvPr>
            <p:cNvPicPr>
              <a:picLocks noChangeAspect="1"/>
            </p:cNvPicPr>
            <p:nvPr/>
          </p:nvPicPr>
          <p:blipFill>
            <a:blip r:embed="rId8"/>
            <a:stretch>
              <a:fillRect/>
            </a:stretch>
          </p:blipFill>
          <p:spPr>
            <a:xfrm>
              <a:off x="5407865" y="4459944"/>
              <a:ext cx="1376000" cy="178286"/>
            </a:xfrm>
            <a:prstGeom prst="rect">
              <a:avLst/>
            </a:prstGeom>
          </p:spPr>
        </p:pic>
        <p:pic>
          <p:nvPicPr>
            <p:cNvPr id="17" name="Picture 16">
              <a:extLst>
                <a:ext uri="{FF2B5EF4-FFF2-40B4-BE49-F238E27FC236}">
                  <a16:creationId xmlns:a16="http://schemas.microsoft.com/office/drawing/2014/main" id="{714FC883-DACE-0884-7046-5915F28464E9}"/>
                </a:ext>
              </a:extLst>
            </p:cNvPr>
            <p:cNvPicPr>
              <a:picLocks noChangeAspect="1"/>
            </p:cNvPicPr>
            <p:nvPr/>
          </p:nvPicPr>
          <p:blipFill>
            <a:blip r:embed="rId9"/>
            <a:stretch>
              <a:fillRect/>
            </a:stretch>
          </p:blipFill>
          <p:spPr>
            <a:xfrm>
              <a:off x="9709457" y="4449185"/>
              <a:ext cx="1243429" cy="219429"/>
            </a:xfrm>
            <a:prstGeom prst="rect">
              <a:avLst/>
            </a:prstGeom>
          </p:spPr>
        </p:pic>
        <p:pic>
          <p:nvPicPr>
            <p:cNvPr id="26" name="Picture 25" descr="A blue and white logo&#10;&#10;AI-generated content may be incorrect.">
              <a:extLst>
                <a:ext uri="{FF2B5EF4-FFF2-40B4-BE49-F238E27FC236}">
                  <a16:creationId xmlns:a16="http://schemas.microsoft.com/office/drawing/2014/main" id="{2250D3C3-E3DD-FA9A-EDC4-F24989873FF4}"/>
                </a:ext>
                <a:ext uri="{C183D7F6-B498-43B3-948B-1728B52AA6E4}">
                  <adec:decorative xmlns:adec="http://schemas.microsoft.com/office/drawing/2017/decorative" val="0"/>
                </a:ext>
              </a:extLst>
            </p:cNvPr>
            <p:cNvPicPr>
              <a:picLocks noChangeAspect="1"/>
            </p:cNvPicPr>
            <p:nvPr/>
          </p:nvPicPr>
          <p:blipFill>
            <a:blip r:embed="rId10"/>
            <a:stretch>
              <a:fillRect/>
            </a:stretch>
          </p:blipFill>
          <p:spPr>
            <a:xfrm>
              <a:off x="9535744" y="1994408"/>
              <a:ext cx="1590857" cy="233143"/>
            </a:xfrm>
            <a:prstGeom prst="rect">
              <a:avLst/>
            </a:prstGeom>
          </p:spPr>
        </p:pic>
      </p:grpSp>
      <p:sp>
        <p:nvSpPr>
          <p:cNvPr id="16" name="Footer Placeholder 15">
            <a:extLst>
              <a:ext uri="{FF2B5EF4-FFF2-40B4-BE49-F238E27FC236}">
                <a16:creationId xmlns:a16="http://schemas.microsoft.com/office/drawing/2014/main" id="{5531CC54-87A2-8B72-4F75-E52ABC863F82}"/>
              </a:ext>
              <a:ext uri="{C183D7F6-B498-43B3-948B-1728B52AA6E4}">
                <adec:decorative xmlns:adec="http://schemas.microsoft.com/office/drawing/2017/decorative" val="1"/>
              </a:ext>
            </a:extLst>
          </p:cNvPr>
          <p:cNvSpPr>
            <a:spLocks noGrp="1"/>
          </p:cNvSpPr>
          <p:nvPr>
            <p:ph type="ftr" sz="quarter" idx="11"/>
          </p:nvPr>
        </p:nvSpPr>
        <p:spPr>
          <a:xfrm>
            <a:off x="-41770" y="6486525"/>
            <a:ext cx="4864149" cy="332863"/>
          </a:xfrm>
        </p:spPr>
        <p:txBody>
          <a:bodyPr/>
          <a:lstStyle/>
          <a:p>
            <a:r>
              <a:rPr lang="en-US"/>
              <a:t>(Substance Abuse and Mental Health Services Administration, 2019)</a:t>
            </a:r>
          </a:p>
        </p:txBody>
      </p:sp>
    </p:spTree>
    <p:extLst>
      <p:ext uri="{BB962C8B-B14F-4D97-AF65-F5344CB8AC3E}">
        <p14:creationId xmlns:p14="http://schemas.microsoft.com/office/powerpoint/2010/main" val="491462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B8975816-651C-0074-4DB8-44E7C2B3EF2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DCB7F93-7768-F343-825A-B18646D53911}"/>
              </a:ext>
            </a:extLst>
          </p:cNvPr>
          <p:cNvSpPr>
            <a:spLocks noGrp="1"/>
          </p:cNvSpPr>
          <p:nvPr>
            <p:ph type="title"/>
          </p:nvPr>
        </p:nvSpPr>
        <p:spPr/>
        <p:txBody>
          <a:bodyPr/>
          <a:lstStyle/>
          <a:p>
            <a:r>
              <a:rPr lang="en-US" sz="4800" dirty="0"/>
              <a:t>Identifying Behavioral Indicators </a:t>
            </a:r>
            <a:br>
              <a:rPr lang="en-US" sz="4800" dirty="0"/>
            </a:br>
            <a:r>
              <a:rPr lang="en-US" sz="4800" dirty="0"/>
              <a:t>for Readiness for Change</a:t>
            </a:r>
          </a:p>
        </p:txBody>
      </p:sp>
      <p:sp>
        <p:nvSpPr>
          <p:cNvPr id="6" name="Content Placeholder 5">
            <a:extLst>
              <a:ext uri="{FF2B5EF4-FFF2-40B4-BE49-F238E27FC236}">
                <a16:creationId xmlns:a16="http://schemas.microsoft.com/office/drawing/2014/main" id="{459F5470-C4DF-F70D-68EA-9A07CA441514}"/>
              </a:ext>
            </a:extLst>
          </p:cNvPr>
          <p:cNvSpPr>
            <a:spLocks noGrp="1"/>
          </p:cNvSpPr>
          <p:nvPr>
            <p:ph sz="quarter" idx="14"/>
          </p:nvPr>
        </p:nvSpPr>
        <p:spPr>
          <a:xfrm>
            <a:off x="1524000" y="5611404"/>
            <a:ext cx="9144000" cy="593015"/>
          </a:xfrm>
        </p:spPr>
        <p:txBody>
          <a:bodyPr/>
          <a:lstStyle/>
          <a:p>
            <a:pPr marL="0" indent="0">
              <a:buNone/>
            </a:pPr>
            <a:r>
              <a:rPr lang="en-US" dirty="0"/>
              <a:t>Small Group Activity</a:t>
            </a:r>
            <a:endParaRPr lang="en-US" dirty="0">
              <a:solidFill>
                <a:schemeClr val="bg1"/>
              </a:solidFill>
            </a:endParaRPr>
          </a:p>
        </p:txBody>
      </p:sp>
    </p:spTree>
    <p:extLst>
      <p:ext uri="{BB962C8B-B14F-4D97-AF65-F5344CB8AC3E}">
        <p14:creationId xmlns:p14="http://schemas.microsoft.com/office/powerpoint/2010/main" val="1464103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39AD55-2F39-8A85-EBBE-4768567412D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DDC08AD-D485-5720-6DAE-A07DF2184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1">
            <a:extLst>
              <a:ext uri="{FF2B5EF4-FFF2-40B4-BE49-F238E27FC236}">
                <a16:creationId xmlns:a16="http://schemas.microsoft.com/office/drawing/2014/main" id="{74963AFF-90F9-468A-BFEB-7539BA6C4126}"/>
              </a:ext>
              <a:ext uri="{C183D7F6-B498-43B3-948B-1728B52AA6E4}">
                <adec:decorative xmlns:adec="http://schemas.microsoft.com/office/drawing/2017/decorative" val="1"/>
              </a:ext>
            </a:extLst>
          </p:cNvPr>
          <p:cNvPicPr>
            <a:picLocks noChangeAspect="1"/>
          </p:cNvPicPr>
          <p:nvPr/>
        </p:nvPicPr>
        <p:blipFill>
          <a:blip r:embed="rId3"/>
          <a:srcRect t="26" b="26"/>
          <a:stretch/>
        </p:blipFill>
        <p:spPr>
          <a:xfrm>
            <a:off x="-3047" y="0"/>
            <a:ext cx="9087086" cy="6857990"/>
          </a:xfrm>
          <a:prstGeom prst="rect">
            <a:avLst/>
          </a:prstGeom>
          <a:solidFill>
            <a:srgbClr val="0C0C0C">
              <a:lumMod val="75000"/>
              <a:lumOff val="25000"/>
            </a:srgbClr>
          </a:solidFill>
        </p:spPr>
      </p:pic>
      <p:sp>
        <p:nvSpPr>
          <p:cNvPr id="19" name="Rectangle 18">
            <a:extLst>
              <a:ext uri="{FF2B5EF4-FFF2-40B4-BE49-F238E27FC236}">
                <a16:creationId xmlns:a16="http://schemas.microsoft.com/office/drawing/2014/main" id="{F56D3C9A-A6EE-E9ED-97DA-73EA2777C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CC83A6-4C58-7BBC-8B2C-9C79E1ED64E1}"/>
              </a:ext>
            </a:extLst>
          </p:cNvPr>
          <p:cNvSpPr>
            <a:spLocks noGrp="1"/>
          </p:cNvSpPr>
          <p:nvPr>
            <p:ph type="title"/>
          </p:nvPr>
        </p:nvSpPr>
        <p:spPr>
          <a:xfrm>
            <a:off x="6415790" y="501400"/>
            <a:ext cx="5422577" cy="3692028"/>
          </a:xfrm>
          <a:noFill/>
          <a:ln>
            <a:noFill/>
          </a:ln>
        </p:spPr>
        <p:txBody>
          <a:bodyPr vert="horz" lIns="91440" tIns="45720" rIns="91440" bIns="45720" rtlCol="0" anchor="b">
            <a:noAutofit/>
          </a:bodyPr>
          <a:lstStyle/>
          <a:p>
            <a:pPr algn="l"/>
            <a:r>
              <a:rPr lang="en-US" sz="4800" dirty="0">
                <a:solidFill>
                  <a:schemeClr val="tx1"/>
                </a:solidFill>
                <a:latin typeface="+mj-lt"/>
                <a:cs typeface="+mj-cs"/>
              </a:rPr>
              <a:t>Important Considerations for a Collaborative Change Process</a:t>
            </a:r>
          </a:p>
        </p:txBody>
      </p:sp>
      <p:cxnSp>
        <p:nvCxnSpPr>
          <p:cNvPr id="14" name="Straight Connector 13">
            <a:extLst>
              <a:ext uri="{FF2B5EF4-FFF2-40B4-BE49-F238E27FC236}">
                <a16:creationId xmlns:a16="http://schemas.microsoft.com/office/drawing/2014/main" id="{F9A47A43-742F-77D9-ADB7-71BCD88CB68D}"/>
              </a:ext>
              <a:ext uri="{C183D7F6-B498-43B3-948B-1728B52AA6E4}">
                <adec:decorative xmlns:adec="http://schemas.microsoft.com/office/drawing/2017/decorative" val="1"/>
              </a:ext>
            </a:extLst>
          </p:cNvPr>
          <p:cNvCxnSpPr>
            <a:cxnSpLocks/>
          </p:cNvCxnSpPr>
          <p:nvPr/>
        </p:nvCxnSpPr>
        <p:spPr>
          <a:xfrm>
            <a:off x="7448550" y="4383741"/>
            <a:ext cx="4102474"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41572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09CD16-3A75-686B-24A4-48F3DAFCA6B4}"/>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2EA2EC7-645E-18A7-156E-058D321032FB}"/>
              </a:ext>
              <a:ext uri="{C183D7F6-B498-43B3-948B-1728B52AA6E4}">
                <adec:decorative xmlns:adec="http://schemas.microsoft.com/office/drawing/2017/decorative" val="1"/>
              </a:ext>
            </a:extLst>
          </p:cNvPr>
          <p:cNvSpPr/>
          <p:nvPr/>
        </p:nvSpPr>
        <p:spPr>
          <a:xfrm>
            <a:off x="0" y="1486341"/>
            <a:ext cx="12225906" cy="5371660"/>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4440F3-6125-6AFC-3DFD-F6949CC8B5CC}"/>
              </a:ext>
            </a:extLst>
          </p:cNvPr>
          <p:cNvSpPr>
            <a:spLocks noGrp="1"/>
          </p:cNvSpPr>
          <p:nvPr>
            <p:ph type="title"/>
          </p:nvPr>
        </p:nvSpPr>
        <p:spPr>
          <a:xfrm>
            <a:off x="5865963" y="-40814"/>
            <a:ext cx="6326038" cy="1527155"/>
          </a:xfrm>
          <a:noFill/>
        </p:spPr>
        <p:txBody>
          <a:bodyPr tIns="182880" anchor="b">
            <a:noAutofit/>
          </a:bodyPr>
          <a:lstStyle/>
          <a:p>
            <a:pPr algn="l"/>
            <a:r>
              <a:rPr lang="en-US" sz="3600" dirty="0">
                <a:solidFill>
                  <a:schemeClr val="tx1"/>
                </a:solidFill>
                <a:latin typeface="+mj-lt"/>
                <a:cs typeface="Arial" panose="020B0604020202020204" pitchFamily="34" charset="0"/>
              </a:rPr>
              <a:t>ASFA as the Lever for </a:t>
            </a:r>
            <a:br>
              <a:rPr lang="en-US" sz="3600" dirty="0">
                <a:solidFill>
                  <a:schemeClr val="tx1"/>
                </a:solidFill>
                <a:latin typeface="+mj-lt"/>
                <a:cs typeface="Arial" panose="020B0604020202020204" pitchFamily="34" charset="0"/>
              </a:rPr>
            </a:br>
            <a:r>
              <a:rPr lang="en-US" sz="3600" dirty="0">
                <a:solidFill>
                  <a:schemeClr val="tx1"/>
                </a:solidFill>
                <a:latin typeface="+mj-lt"/>
                <a:cs typeface="Arial" panose="020B0604020202020204" pitchFamily="34" charset="0"/>
              </a:rPr>
              <a:t>Cross-System Collaboration</a:t>
            </a:r>
          </a:p>
        </p:txBody>
      </p:sp>
      <p:pic>
        <p:nvPicPr>
          <p:cNvPr id="16" name="Content Placeholder 15">
            <a:extLst>
              <a:ext uri="{FF2B5EF4-FFF2-40B4-BE49-F238E27FC236}">
                <a16:creationId xmlns:a16="http://schemas.microsoft.com/office/drawing/2014/main" id="{FFD7A580-9300-DF61-914E-8C8B72E3DEF1}"/>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500"/>
                    </a14:imgEffect>
                  </a14:imgLayer>
                </a14:imgProps>
              </a:ext>
            </a:extLst>
          </a:blip>
          <a:srcRect l="13598" t="712" r="12737" b="712"/>
          <a:stretch/>
        </p:blipFill>
        <p:spPr>
          <a:xfrm>
            <a:off x="0" y="0"/>
            <a:ext cx="5455964" cy="6858000"/>
          </a:xfrm>
          <a:effectLst>
            <a:outerShdw blurRad="50800" dist="38100" algn="l" rotWithShape="0">
              <a:prstClr val="black">
                <a:alpha val="40000"/>
              </a:prstClr>
            </a:outerShdw>
          </a:effectLst>
        </p:spPr>
      </p:pic>
      <p:sp>
        <p:nvSpPr>
          <p:cNvPr id="10" name="Content Placeholder 9">
            <a:extLst>
              <a:ext uri="{FF2B5EF4-FFF2-40B4-BE49-F238E27FC236}">
                <a16:creationId xmlns:a16="http://schemas.microsoft.com/office/drawing/2014/main" id="{A218E37C-AA8E-8A22-CF52-03EDD0447448}"/>
              </a:ext>
            </a:extLst>
          </p:cNvPr>
          <p:cNvSpPr>
            <a:spLocks noGrp="1"/>
          </p:cNvSpPr>
          <p:nvPr>
            <p:ph sz="quarter" idx="16"/>
          </p:nvPr>
        </p:nvSpPr>
        <p:spPr>
          <a:xfrm>
            <a:off x="5865963" y="2076931"/>
            <a:ext cx="5859059" cy="1097280"/>
          </a:xfrm>
          <a:prstGeom prst="rect">
            <a:avLst/>
          </a:prstGeom>
          <a:solidFill>
            <a:schemeClr val="accent5"/>
          </a:solidFill>
          <a:ln>
            <a:noFill/>
          </a:ln>
          <a:effectLst/>
        </p:spPr>
        <p:txBody>
          <a:bodyPr anchor="ctr"/>
          <a:lstStyle/>
          <a:p>
            <a:pPr marL="0" indent="0" algn="ctr">
              <a:spcBef>
                <a:spcPts val="0"/>
              </a:spcBef>
              <a:buNone/>
            </a:pPr>
            <a:r>
              <a:rPr lang="en-US" sz="2400" dirty="0">
                <a:solidFill>
                  <a:schemeClr val="bg1"/>
                </a:solidFill>
              </a:rPr>
              <a:t>No time to lose</a:t>
            </a:r>
          </a:p>
        </p:txBody>
      </p:sp>
      <p:sp>
        <p:nvSpPr>
          <p:cNvPr id="11" name="Content Placeholder 10">
            <a:extLst>
              <a:ext uri="{FF2B5EF4-FFF2-40B4-BE49-F238E27FC236}">
                <a16:creationId xmlns:a16="http://schemas.microsoft.com/office/drawing/2014/main" id="{8388A5FD-1F00-1CF9-FC56-C8BD6AF346D4}"/>
              </a:ext>
            </a:extLst>
          </p:cNvPr>
          <p:cNvSpPr>
            <a:spLocks noGrp="1"/>
          </p:cNvSpPr>
          <p:nvPr>
            <p:ph sz="quarter" idx="17"/>
          </p:nvPr>
        </p:nvSpPr>
        <p:spPr>
          <a:xfrm>
            <a:off x="5865963" y="3583016"/>
            <a:ext cx="5859058" cy="1097280"/>
          </a:xfrm>
          <a:prstGeom prst="rect">
            <a:avLst/>
          </a:prstGeom>
          <a:solidFill>
            <a:schemeClr val="accent1">
              <a:lumMod val="75000"/>
            </a:schemeClr>
          </a:solidFill>
          <a:ln>
            <a:noFill/>
          </a:ln>
          <a:effectLst/>
        </p:spPr>
        <p:txBody>
          <a:bodyPr anchor="ctr"/>
          <a:lstStyle/>
          <a:p>
            <a:pPr marL="0" indent="0" algn="ctr">
              <a:buNone/>
            </a:pPr>
            <a:r>
              <a:rPr lang="en-US" sz="2400" dirty="0">
                <a:solidFill>
                  <a:schemeClr val="bg1"/>
                </a:solidFill>
              </a:rPr>
              <a:t>Conflicting timelines</a:t>
            </a:r>
          </a:p>
        </p:txBody>
      </p:sp>
      <p:sp>
        <p:nvSpPr>
          <p:cNvPr id="12" name="Content Placeholder 11">
            <a:extLst>
              <a:ext uri="{FF2B5EF4-FFF2-40B4-BE49-F238E27FC236}">
                <a16:creationId xmlns:a16="http://schemas.microsoft.com/office/drawing/2014/main" id="{B8B6844F-0764-74D7-95FA-E0EE3CBA0046}"/>
              </a:ext>
            </a:extLst>
          </p:cNvPr>
          <p:cNvSpPr>
            <a:spLocks noGrp="1"/>
          </p:cNvSpPr>
          <p:nvPr>
            <p:ph sz="quarter" idx="18"/>
          </p:nvPr>
        </p:nvSpPr>
        <p:spPr>
          <a:xfrm>
            <a:off x="5865963" y="5089101"/>
            <a:ext cx="5859057" cy="1097280"/>
          </a:xfrm>
          <a:prstGeom prst="rect">
            <a:avLst/>
          </a:prstGeom>
          <a:solidFill>
            <a:schemeClr val="accent4">
              <a:lumMod val="75000"/>
            </a:schemeClr>
          </a:solidFill>
          <a:ln>
            <a:noFill/>
          </a:ln>
          <a:effectLst/>
        </p:spPr>
        <p:txBody>
          <a:bodyPr anchor="ctr"/>
          <a:lstStyle/>
          <a:p>
            <a:pPr marL="0" indent="0" algn="ctr">
              <a:spcBef>
                <a:spcPts val="0"/>
              </a:spcBef>
              <a:buNone/>
            </a:pPr>
            <a:r>
              <a:rPr lang="en-US" sz="2400" dirty="0">
                <a:solidFill>
                  <a:schemeClr val="bg1"/>
                </a:solidFill>
              </a:rPr>
              <a:t>Working on behalf of children </a:t>
            </a:r>
          </a:p>
          <a:p>
            <a:pPr marL="0" indent="0" algn="ctr">
              <a:spcBef>
                <a:spcPts val="0"/>
              </a:spcBef>
              <a:buNone/>
            </a:pPr>
            <a:r>
              <a:rPr lang="en-US" sz="2400" dirty="0">
                <a:solidFill>
                  <a:schemeClr val="bg1"/>
                </a:solidFill>
              </a:rPr>
              <a:t>and families with urgency</a:t>
            </a:r>
          </a:p>
        </p:txBody>
      </p:sp>
    </p:spTree>
    <p:extLst>
      <p:ext uri="{BB962C8B-B14F-4D97-AF65-F5344CB8AC3E}">
        <p14:creationId xmlns:p14="http://schemas.microsoft.com/office/powerpoint/2010/main" val="32515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ren running uphill">
            <a:extLst>
              <a:ext uri="{FF2B5EF4-FFF2-40B4-BE49-F238E27FC236}">
                <a16:creationId xmlns:a16="http://schemas.microsoft.com/office/drawing/2014/main" id="{C91D6E60-5068-B964-8B63-9A04E654A50A}"/>
              </a:ext>
            </a:extLst>
          </p:cNvPr>
          <p:cNvPicPr>
            <a:picLocks noChangeAspect="1"/>
          </p:cNvPicPr>
          <p:nvPr/>
        </p:nvPicPr>
        <p:blipFill rotWithShape="1">
          <a:blip r:embed="rId3">
            <a:extLst>
              <a:ext uri="{28A0092B-C50C-407E-A947-70E740481C1C}">
                <a14:useLocalDpi xmlns:a14="http://schemas.microsoft.com/office/drawing/2010/main" val="0"/>
              </a:ext>
            </a:extLst>
          </a:blip>
          <a:srcRect l="4732" r="18566"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D0E07-8EE0-1E63-A07B-3E7C1E6E201B}"/>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l"/>
            <a:r>
              <a:rPr lang="en-US" sz="4800" dirty="0">
                <a:solidFill>
                  <a:schemeClr val="tx1"/>
                </a:solidFill>
                <a:latin typeface="+mj-lt"/>
                <a:cs typeface="+mj-cs"/>
              </a:rPr>
              <a:t>Family Engagement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D09C9E5-CBF1-7951-BD2D-536A7ED4329F}"/>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975486"/>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006411-D726-7B8F-8454-B660D4701A09}"/>
              </a:ext>
            </a:extLst>
          </p:cNvPr>
          <p:cNvSpPr>
            <a:spLocks noGrp="1"/>
          </p:cNvSpPr>
          <p:nvPr>
            <p:ph type="title"/>
          </p:nvPr>
        </p:nvSpPr>
        <p:spPr>
          <a:xfrm>
            <a:off x="0" y="-1"/>
            <a:ext cx="12192000" cy="1116573"/>
          </a:xfrm>
        </p:spPr>
        <p:txBody>
          <a:bodyPr anchor="ctr">
            <a:normAutofit/>
          </a:bodyPr>
          <a:lstStyle/>
          <a:p>
            <a:pPr>
              <a:lnSpc>
                <a:spcPct val="90000"/>
              </a:lnSpc>
            </a:pPr>
            <a:r>
              <a:rPr lang="en-US" dirty="0">
                <a:cs typeface="Arial" panose="020B0604020202020204" pitchFamily="34" charset="0"/>
              </a:rPr>
              <a:t>What Can You Do to Help? </a:t>
            </a:r>
          </a:p>
        </p:txBody>
      </p:sp>
      <p:sp>
        <p:nvSpPr>
          <p:cNvPr id="6" name="Content Placeholder 5">
            <a:extLst>
              <a:ext uri="{FF2B5EF4-FFF2-40B4-BE49-F238E27FC236}">
                <a16:creationId xmlns:a16="http://schemas.microsoft.com/office/drawing/2014/main" id="{CC9CE020-0E9B-D740-D116-407BD7DD1E80}"/>
              </a:ext>
            </a:extLst>
          </p:cNvPr>
          <p:cNvSpPr>
            <a:spLocks noGrp="1"/>
          </p:cNvSpPr>
          <p:nvPr>
            <p:ph sz="quarter" idx="11"/>
          </p:nvPr>
        </p:nvSpPr>
        <p:spPr>
          <a:xfrm>
            <a:off x="173830" y="1411035"/>
            <a:ext cx="2691289" cy="3464283"/>
          </a:xfrm>
          <a:prstGeom prst="rect">
            <a:avLst/>
          </a:prstGeom>
          <a:solidFill>
            <a:schemeClr val="bg1"/>
          </a:solidFill>
          <a:ln>
            <a:solidFill>
              <a:schemeClr val="tx2"/>
            </a:solidFill>
          </a:ln>
          <a:effectLst>
            <a:innerShdw blurRad="63500" dist="50800" dir="2700000">
              <a:prstClr val="black">
                <a:alpha val="50000"/>
              </a:prstClr>
            </a:innerShdw>
          </a:effectLst>
        </p:spPr>
        <p:txBody>
          <a:bodyPr bIns="182880" anchor="ctr"/>
          <a:lstStyle/>
          <a:p>
            <a:pPr>
              <a:spcAft>
                <a:spcPts val="1200"/>
              </a:spcAft>
            </a:pPr>
            <a:r>
              <a:rPr lang="en-US" sz="3200" dirty="0">
                <a:ln w="0"/>
                <a:solidFill>
                  <a:schemeClr val="tx2"/>
                </a:solidFill>
              </a:rPr>
              <a:t>Screen, refer, and link to high quality treatment providers</a:t>
            </a:r>
          </a:p>
        </p:txBody>
      </p:sp>
      <p:sp>
        <p:nvSpPr>
          <p:cNvPr id="7" name="Content Placeholder 6">
            <a:extLst>
              <a:ext uri="{FF2B5EF4-FFF2-40B4-BE49-F238E27FC236}">
                <a16:creationId xmlns:a16="http://schemas.microsoft.com/office/drawing/2014/main" id="{36299F86-7850-04E3-74AA-A97205055324}"/>
              </a:ext>
            </a:extLst>
          </p:cNvPr>
          <p:cNvSpPr>
            <a:spLocks noGrp="1"/>
          </p:cNvSpPr>
          <p:nvPr>
            <p:ph sz="quarter" idx="12"/>
          </p:nvPr>
        </p:nvSpPr>
        <p:spPr>
          <a:xfrm>
            <a:off x="3122058" y="1411035"/>
            <a:ext cx="4220398" cy="1970117"/>
          </a:xfrm>
          <a:prstGeom prst="rect">
            <a:avLst/>
          </a:prstGeom>
          <a:solidFill>
            <a:schemeClr val="bg1"/>
          </a:solidFill>
          <a:ln>
            <a:solidFill>
              <a:schemeClr val="tx2"/>
            </a:solidFill>
          </a:ln>
          <a:effectLst>
            <a:innerShdw blurRad="63500" dist="50800" dir="2700000">
              <a:prstClr val="black">
                <a:alpha val="50000"/>
              </a:prstClr>
            </a:innerShdw>
          </a:effectLst>
        </p:spPr>
        <p:txBody>
          <a:bodyPr lIns="91440" rIns="274320" bIns="548640" anchor="ctr"/>
          <a:lstStyle/>
          <a:p>
            <a:endParaRPr lang="en-US" sz="3200" b="0" baseline="0" dirty="0">
              <a:ln w="0"/>
              <a:solidFill>
                <a:schemeClr val="tx2"/>
              </a:solidFill>
            </a:endParaRPr>
          </a:p>
          <a:p>
            <a:r>
              <a:rPr lang="en-US" sz="3200" b="0" baseline="0" dirty="0">
                <a:ln w="0"/>
                <a:solidFill>
                  <a:schemeClr val="tx2"/>
                </a:solidFill>
              </a:rPr>
              <a:t>Emphasize family voice and choice in service planning   </a:t>
            </a:r>
            <a:endParaRPr lang="en-US" sz="3200" b="0" dirty="0">
              <a:ln w="0"/>
              <a:solidFill>
                <a:schemeClr val="tx2"/>
              </a:solidFill>
            </a:endParaRPr>
          </a:p>
        </p:txBody>
      </p:sp>
      <p:sp>
        <p:nvSpPr>
          <p:cNvPr id="9" name="Content Placeholder 8">
            <a:extLst>
              <a:ext uri="{FF2B5EF4-FFF2-40B4-BE49-F238E27FC236}">
                <a16:creationId xmlns:a16="http://schemas.microsoft.com/office/drawing/2014/main" id="{DC6132AB-4E61-E2D0-ABE2-6225714C5072}"/>
              </a:ext>
            </a:extLst>
          </p:cNvPr>
          <p:cNvSpPr>
            <a:spLocks noGrp="1"/>
          </p:cNvSpPr>
          <p:nvPr>
            <p:ph sz="quarter" idx="14"/>
          </p:nvPr>
        </p:nvSpPr>
        <p:spPr>
          <a:xfrm>
            <a:off x="7589360" y="1422938"/>
            <a:ext cx="4403221" cy="1946310"/>
          </a:xfrm>
          <a:prstGeom prst="rect">
            <a:avLst/>
          </a:prstGeom>
          <a:solidFill>
            <a:schemeClr val="bg1"/>
          </a:solidFill>
          <a:ln>
            <a:solidFill>
              <a:schemeClr val="tx2"/>
            </a:solidFill>
          </a:ln>
          <a:effectLst>
            <a:innerShdw blurRad="63500" dist="50800" dir="2700000">
              <a:prstClr val="black">
                <a:alpha val="50000"/>
              </a:prstClr>
            </a:innerShdw>
          </a:effectLst>
        </p:spPr>
        <p:txBody>
          <a:bodyPr lIns="274320" tIns="0" rIns="91440" bIns="91440"/>
          <a:lstStyle/>
          <a:p>
            <a:pPr>
              <a:lnSpc>
                <a:spcPct val="100000"/>
              </a:lnSpc>
              <a:spcBef>
                <a:spcPts val="600"/>
              </a:spcBef>
              <a:spcAft>
                <a:spcPts val="600"/>
              </a:spcAft>
            </a:pPr>
            <a:endParaRPr lang="en-US" sz="2800" b="0" dirty="0">
              <a:ln w="0"/>
              <a:solidFill>
                <a:schemeClr val="bg1"/>
              </a:solidFill>
            </a:endParaRPr>
          </a:p>
          <a:p>
            <a:pPr algn="l">
              <a:lnSpc>
                <a:spcPct val="100000"/>
              </a:lnSpc>
              <a:spcBef>
                <a:spcPts val="600"/>
              </a:spcBef>
              <a:spcAft>
                <a:spcPts val="600"/>
              </a:spcAft>
            </a:pPr>
            <a:r>
              <a:rPr lang="en-US" sz="3200" dirty="0">
                <a:ln w="0"/>
                <a:solidFill>
                  <a:schemeClr val="tx2"/>
                </a:solidFill>
              </a:rPr>
              <a:t>Help parents engage and remain in treatment</a:t>
            </a:r>
          </a:p>
          <a:p>
            <a:pPr>
              <a:lnSpc>
                <a:spcPct val="100000"/>
              </a:lnSpc>
              <a:spcBef>
                <a:spcPts val="600"/>
              </a:spcBef>
              <a:spcAft>
                <a:spcPts val="600"/>
              </a:spcAft>
            </a:pPr>
            <a:endParaRPr lang="en-US" sz="2800" b="0" dirty="0">
              <a:ln w="0"/>
              <a:solidFill>
                <a:schemeClr val="tx2"/>
              </a:solidFill>
            </a:endParaRPr>
          </a:p>
        </p:txBody>
      </p:sp>
      <p:sp>
        <p:nvSpPr>
          <p:cNvPr id="8" name="Content Placeholder 7">
            <a:extLst>
              <a:ext uri="{FF2B5EF4-FFF2-40B4-BE49-F238E27FC236}">
                <a16:creationId xmlns:a16="http://schemas.microsoft.com/office/drawing/2014/main" id="{3FB6DBCB-5417-A884-7157-2C03E62BA245}"/>
              </a:ext>
            </a:extLst>
          </p:cNvPr>
          <p:cNvSpPr>
            <a:spLocks noGrp="1"/>
          </p:cNvSpPr>
          <p:nvPr>
            <p:ph sz="quarter" idx="13"/>
          </p:nvPr>
        </p:nvSpPr>
        <p:spPr>
          <a:xfrm>
            <a:off x="3122058" y="3588187"/>
            <a:ext cx="8876160" cy="1296143"/>
          </a:xfrm>
          <a:prstGeom prst="rect">
            <a:avLst/>
          </a:prstGeom>
          <a:solidFill>
            <a:schemeClr val="bg1"/>
          </a:solidFill>
          <a:ln>
            <a:solidFill>
              <a:schemeClr val="tx2"/>
            </a:solidFill>
          </a:ln>
          <a:effectLst>
            <a:innerShdw blurRad="63500" dist="50800" dir="2700000">
              <a:prstClr val="black">
                <a:alpha val="50000"/>
              </a:prstClr>
            </a:innerShdw>
          </a:effectLst>
        </p:spPr>
        <p:txBody>
          <a:bodyPr rIns="274320" anchor="ctr"/>
          <a:lstStyle/>
          <a:p>
            <a:pPr>
              <a:tabLst>
                <a:tab pos="50800" algn="l"/>
              </a:tabLst>
            </a:pPr>
            <a:r>
              <a:rPr lang="en-US" sz="3200" b="0" baseline="0" dirty="0">
                <a:ln w="0"/>
                <a:solidFill>
                  <a:schemeClr val="tx2">
                    <a:lumMod val="75000"/>
                  </a:schemeClr>
                </a:solidFill>
              </a:rPr>
              <a:t>Respond appropriately to return to use </a:t>
            </a:r>
          </a:p>
          <a:p>
            <a:pPr>
              <a:tabLst>
                <a:tab pos="50800" algn="l"/>
              </a:tabLst>
            </a:pPr>
            <a:r>
              <a:rPr lang="en-US" sz="3200" b="0" baseline="0" dirty="0">
                <a:ln w="0"/>
                <a:solidFill>
                  <a:schemeClr val="tx2">
                    <a:lumMod val="75000"/>
                  </a:schemeClr>
                </a:solidFill>
              </a:rPr>
              <a:t>and support sustained recovery</a:t>
            </a:r>
            <a:endParaRPr lang="en-US" sz="3200" b="0" dirty="0">
              <a:ln w="0"/>
              <a:solidFill>
                <a:schemeClr val="tx2">
                  <a:lumMod val="75000"/>
                </a:schemeClr>
              </a:solidFill>
            </a:endParaRPr>
          </a:p>
        </p:txBody>
      </p:sp>
      <p:sp>
        <p:nvSpPr>
          <p:cNvPr id="10" name="Content Placeholder 9">
            <a:extLst>
              <a:ext uri="{FF2B5EF4-FFF2-40B4-BE49-F238E27FC236}">
                <a16:creationId xmlns:a16="http://schemas.microsoft.com/office/drawing/2014/main" id="{08898CC5-91C8-FF81-5653-B69086317250}"/>
              </a:ext>
            </a:extLst>
          </p:cNvPr>
          <p:cNvSpPr>
            <a:spLocks noGrp="1"/>
          </p:cNvSpPr>
          <p:nvPr>
            <p:ph sz="quarter" idx="15"/>
          </p:nvPr>
        </p:nvSpPr>
        <p:spPr>
          <a:xfrm>
            <a:off x="173831" y="5018636"/>
            <a:ext cx="6155849" cy="1467889"/>
          </a:xfrm>
          <a:prstGeom prst="rect">
            <a:avLst/>
          </a:prstGeom>
          <a:solidFill>
            <a:schemeClr val="bg1"/>
          </a:solidFill>
          <a:ln>
            <a:solidFill>
              <a:schemeClr val="tx2"/>
            </a:solidFill>
          </a:ln>
          <a:effectLst>
            <a:innerShdw blurRad="63500" dist="50800" dir="2700000">
              <a:prstClr val="black">
                <a:alpha val="50000"/>
              </a:prstClr>
            </a:innerShdw>
          </a:effectLst>
        </p:spPr>
        <p:txBody>
          <a:bodyPr tIns="274320" rIns="182880" anchor="ctr">
            <a:scene3d>
              <a:camera prst="orthographicFront"/>
              <a:lightRig rig="harsh" dir="t"/>
            </a:scene3d>
            <a:sp3d prstMaterial="matte">
              <a:contourClr>
                <a:schemeClr val="bg1">
                  <a:lumMod val="65000"/>
                </a:schemeClr>
              </a:contourClr>
            </a:sp3d>
          </a:bodyPr>
          <a:lstStyle/>
          <a:p>
            <a:pPr indent="1320800" algn="l"/>
            <a:r>
              <a:rPr lang="en-US" sz="3200" b="0" dirty="0">
                <a:ln/>
                <a:solidFill>
                  <a:schemeClr val="tx2"/>
                </a:solidFill>
              </a:rPr>
              <a:t>Help parents understand dependency court requirements </a:t>
            </a:r>
            <a:endParaRPr lang="en-US" sz="3200" b="0" dirty="0">
              <a:ln w="0">
                <a:noFill/>
              </a:ln>
              <a:solidFill>
                <a:schemeClr val="tx2"/>
              </a:solidFill>
            </a:endParaRPr>
          </a:p>
        </p:txBody>
      </p:sp>
      <p:sp>
        <p:nvSpPr>
          <p:cNvPr id="2" name="Content Placeholder 9">
            <a:extLst>
              <a:ext uri="{FF2B5EF4-FFF2-40B4-BE49-F238E27FC236}">
                <a16:creationId xmlns:a16="http://schemas.microsoft.com/office/drawing/2014/main" id="{1C7BE05B-7973-96F1-1CE7-7A00B41A2F5A}"/>
              </a:ext>
            </a:extLst>
          </p:cNvPr>
          <p:cNvSpPr txBox="1">
            <a:spLocks/>
          </p:cNvSpPr>
          <p:nvPr/>
        </p:nvSpPr>
        <p:spPr>
          <a:xfrm>
            <a:off x="6600218" y="5018636"/>
            <a:ext cx="5392363" cy="1467889"/>
          </a:xfrm>
          <a:prstGeom prst="rect">
            <a:avLst/>
          </a:prstGeom>
          <a:solidFill>
            <a:schemeClr val="bg1"/>
          </a:solidFill>
          <a:ln>
            <a:solidFill>
              <a:schemeClr val="tx2"/>
            </a:solidFill>
          </a:ln>
          <a:effectLst>
            <a:innerShdw blurRad="63500" dist="50800" dir="2700000">
              <a:prstClr val="black">
                <a:alpha val="50000"/>
              </a:prstClr>
            </a:innerShdw>
          </a:effectLst>
        </p:spPr>
        <p:txBody>
          <a:bodyPr vert="horz" lIns="91440" tIns="45720" rIns="182880" bIns="45720" rtlCol="0" anchor="ctr" anchorCtr="0">
            <a:noAutofit/>
            <a:scene3d>
              <a:camera prst="orthographicFront"/>
              <a:lightRig rig="harsh" dir="t"/>
            </a:scene3d>
            <a:sp3d prstMaterial="matte">
              <a:contourClr>
                <a:schemeClr val="bg1">
                  <a:lumMod val="65000"/>
                </a:schemeClr>
              </a:contourClr>
            </a:sp3d>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9863" algn="l">
              <a:spcBef>
                <a:spcPts val="0"/>
              </a:spcBef>
            </a:pPr>
            <a:r>
              <a:rPr lang="en-US" sz="3200" dirty="0">
                <a:ln/>
                <a:solidFill>
                  <a:schemeClr val="tx2"/>
                </a:solidFill>
              </a:rPr>
              <a:t>Work with attorneys </a:t>
            </a:r>
          </a:p>
          <a:p>
            <a:pPr marL="169863" algn="l">
              <a:spcBef>
                <a:spcPts val="0"/>
              </a:spcBef>
            </a:pPr>
            <a:r>
              <a:rPr lang="en-US" sz="3200" dirty="0">
                <a:ln/>
                <a:solidFill>
                  <a:schemeClr val="tx2"/>
                </a:solidFill>
              </a:rPr>
              <a:t>and the courts</a:t>
            </a:r>
            <a:endParaRPr lang="en-US" sz="3200" dirty="0">
              <a:ln w="0">
                <a:noFill/>
              </a:ln>
              <a:solidFill>
                <a:schemeClr val="tx2"/>
              </a:solidFill>
            </a:endParaRPr>
          </a:p>
        </p:txBody>
      </p:sp>
      <p:sp>
        <p:nvSpPr>
          <p:cNvPr id="22" name="Footer Placeholder 21">
            <a:extLst>
              <a:ext uri="{FF2B5EF4-FFF2-40B4-BE49-F238E27FC236}">
                <a16:creationId xmlns:a16="http://schemas.microsoft.com/office/drawing/2014/main" id="{CA68BDDA-78E8-C327-9734-EC7DA6666DEE}"/>
              </a:ext>
            </a:extLst>
          </p:cNvPr>
          <p:cNvSpPr>
            <a:spLocks noGrp="1"/>
          </p:cNvSpPr>
          <p:nvPr>
            <p:ph type="ftr" sz="quarter" idx="16"/>
          </p:nvPr>
        </p:nvSpPr>
        <p:spPr>
          <a:xfrm>
            <a:off x="7239000" y="6598930"/>
            <a:ext cx="4114800" cy="365125"/>
          </a:xfrm>
        </p:spPr>
        <p:txBody>
          <a:bodyPr/>
          <a:lstStyle/>
          <a:p>
            <a:r>
              <a:rPr lang="en-US"/>
              <a:t>(Geiger et al., 2017)</a:t>
            </a:r>
          </a:p>
          <a:p>
            <a:endParaRPr lang="da-DK"/>
          </a:p>
        </p:txBody>
      </p:sp>
      <p:pic>
        <p:nvPicPr>
          <p:cNvPr id="12" name="Graphic 11">
            <a:extLst>
              <a:ext uri="{FF2B5EF4-FFF2-40B4-BE49-F238E27FC236}">
                <a16:creationId xmlns:a16="http://schemas.microsoft.com/office/drawing/2014/main" id="{5BAB16BD-3802-EEF4-AB3D-1C55329C86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67" y="5102731"/>
            <a:ext cx="723635" cy="723635"/>
          </a:xfrm>
          <a:prstGeom prst="rect">
            <a:avLst/>
          </a:prstGeom>
        </p:spPr>
      </p:pic>
      <p:pic>
        <p:nvPicPr>
          <p:cNvPr id="4" name="Graphic 3">
            <a:extLst>
              <a:ext uri="{FF2B5EF4-FFF2-40B4-BE49-F238E27FC236}">
                <a16:creationId xmlns:a16="http://schemas.microsoft.com/office/drawing/2014/main" id="{B54BCD39-3A67-5C37-C332-F37E6283846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866241" y="5265021"/>
            <a:ext cx="975117" cy="975117"/>
          </a:xfrm>
          <a:prstGeom prst="rect">
            <a:avLst/>
          </a:prstGeom>
        </p:spPr>
      </p:pic>
      <p:pic>
        <p:nvPicPr>
          <p:cNvPr id="16" name="Graphic 15">
            <a:extLst>
              <a:ext uri="{FF2B5EF4-FFF2-40B4-BE49-F238E27FC236}">
                <a16:creationId xmlns:a16="http://schemas.microsoft.com/office/drawing/2014/main" id="{42CFE37B-9BCE-AEB9-6C00-5C48CA079A5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27360" y="2160385"/>
            <a:ext cx="914400" cy="914400"/>
          </a:xfrm>
          <a:prstGeom prst="rect">
            <a:avLst/>
          </a:prstGeom>
        </p:spPr>
      </p:pic>
    </p:spTree>
    <p:extLst>
      <p:ext uri="{BB962C8B-B14F-4D97-AF65-F5344CB8AC3E}">
        <p14:creationId xmlns:p14="http://schemas.microsoft.com/office/powerpoint/2010/main" val="49976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8791F3-90FA-16DC-724B-7A32A51A270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88E37DA-72EA-9305-CA4F-6D38EC482E86}"/>
              </a:ext>
              <a:ext uri="{C183D7F6-B498-43B3-948B-1728B52AA6E4}">
                <adec:decorative xmlns:adec="http://schemas.microsoft.com/office/drawing/2017/decorative" val="1"/>
              </a:ext>
            </a:extLst>
          </p:cNvPr>
          <p:cNvSpPr/>
          <p:nvPr/>
        </p:nvSpPr>
        <p:spPr>
          <a:xfrm>
            <a:off x="0" y="1738859"/>
            <a:ext cx="12225906" cy="5119141"/>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6224DD-C856-DFE6-3339-14ABD2C02ADF}"/>
              </a:ext>
            </a:extLst>
          </p:cNvPr>
          <p:cNvSpPr>
            <a:spLocks noGrp="1"/>
          </p:cNvSpPr>
          <p:nvPr>
            <p:ph type="title"/>
          </p:nvPr>
        </p:nvSpPr>
        <p:spPr>
          <a:xfrm>
            <a:off x="5762445" y="-40814"/>
            <a:ext cx="6429556" cy="1773323"/>
          </a:xfrm>
          <a:noFill/>
        </p:spPr>
        <p:txBody>
          <a:bodyPr tIns="182880" anchor="b">
            <a:noAutofit/>
          </a:bodyPr>
          <a:lstStyle/>
          <a:p>
            <a:pPr algn="l"/>
            <a:r>
              <a:rPr lang="en-US" sz="3600" dirty="0">
                <a:solidFill>
                  <a:schemeClr val="tx1"/>
                </a:solidFill>
                <a:latin typeface="+mj-lt"/>
                <a:cs typeface="Arial" panose="020B0604020202020204" pitchFamily="34" charset="0"/>
              </a:rPr>
              <a:t>Reshaping the Dialogue </a:t>
            </a:r>
            <a:br>
              <a:rPr lang="en-US" sz="3600" dirty="0">
                <a:solidFill>
                  <a:schemeClr val="tx1"/>
                </a:solidFill>
                <a:latin typeface="+mj-lt"/>
                <a:cs typeface="Arial" panose="020B0604020202020204" pitchFamily="34" charset="0"/>
              </a:rPr>
            </a:br>
            <a:r>
              <a:rPr lang="en-US" sz="3600" dirty="0">
                <a:solidFill>
                  <a:schemeClr val="tx1"/>
                </a:solidFill>
                <a:latin typeface="+mj-lt"/>
                <a:cs typeface="Arial" panose="020B0604020202020204" pitchFamily="34" charset="0"/>
              </a:rPr>
              <a:t>About Treatment Readiness</a:t>
            </a:r>
          </a:p>
        </p:txBody>
      </p:sp>
      <p:pic>
        <p:nvPicPr>
          <p:cNvPr id="16" name="Content Placeholder 15">
            <a:extLst>
              <a:ext uri="{FF2B5EF4-FFF2-40B4-BE49-F238E27FC236}">
                <a16:creationId xmlns:a16="http://schemas.microsoft.com/office/drawing/2014/main" id="{E424F497-C7AE-D88C-23D8-9CB7DE9CBE49}"/>
              </a:ext>
              <a:ext uri="{C183D7F6-B498-43B3-948B-1728B52AA6E4}">
                <adec:decorative xmlns:adec="http://schemas.microsoft.com/office/drawing/2017/decorative" val="1"/>
              </a:ext>
            </a:extLst>
          </p:cNvPr>
          <p:cNvPicPr>
            <a:picLocks noGrp="1" noChangeAspect="1"/>
          </p:cNvPicPr>
          <p:nvPr>
            <p:ph sz="quarter" idx="14"/>
          </p:nvPr>
        </p:nvPicPr>
        <p:blipFill>
          <a:blip r:embed="rId3"/>
          <a:srcRect l="12717" r="12717"/>
          <a:stretch/>
        </p:blipFill>
        <p:spPr>
          <a:xfrm>
            <a:off x="0" y="0"/>
            <a:ext cx="5455964" cy="6858000"/>
          </a:xfrm>
          <a:effectLst>
            <a:outerShdw blurRad="50800" dist="38100" algn="l" rotWithShape="0">
              <a:prstClr val="black">
                <a:alpha val="40000"/>
              </a:prstClr>
            </a:outerShdw>
          </a:effectLst>
        </p:spPr>
      </p:pic>
      <p:sp>
        <p:nvSpPr>
          <p:cNvPr id="10" name="Content Placeholder 9">
            <a:extLst>
              <a:ext uri="{FF2B5EF4-FFF2-40B4-BE49-F238E27FC236}">
                <a16:creationId xmlns:a16="http://schemas.microsoft.com/office/drawing/2014/main" id="{F63021AB-1541-1BD2-FB68-41FC7F9BFC6B}"/>
              </a:ext>
            </a:extLst>
          </p:cNvPr>
          <p:cNvSpPr>
            <a:spLocks noGrp="1"/>
          </p:cNvSpPr>
          <p:nvPr>
            <p:ph sz="quarter" idx="16"/>
          </p:nvPr>
        </p:nvSpPr>
        <p:spPr>
          <a:xfrm>
            <a:off x="6028740" y="2436691"/>
            <a:ext cx="5455965" cy="1280160"/>
          </a:xfrm>
          <a:prstGeom prst="rect">
            <a:avLst/>
          </a:prstGeom>
          <a:solidFill>
            <a:schemeClr val="tx2">
              <a:lumMod val="75000"/>
            </a:schemeClr>
          </a:solidFill>
          <a:ln>
            <a:noFill/>
          </a:ln>
          <a:effectLst/>
        </p:spPr>
        <p:txBody>
          <a:bodyPr anchor="ctr"/>
          <a:lstStyle/>
          <a:p>
            <a:pPr marL="0" indent="0" algn="ctr">
              <a:spcBef>
                <a:spcPts val="0"/>
              </a:spcBef>
              <a:buNone/>
            </a:pPr>
            <a:r>
              <a:rPr lang="en-US" sz="2400" dirty="0">
                <a:solidFill>
                  <a:schemeClr val="bg1"/>
                </a:solidFill>
              </a:rPr>
              <a:t>Rethinking “Rock Bottom”</a:t>
            </a:r>
          </a:p>
        </p:txBody>
      </p:sp>
      <p:sp>
        <p:nvSpPr>
          <p:cNvPr id="12" name="Content Placeholder 11">
            <a:extLst>
              <a:ext uri="{FF2B5EF4-FFF2-40B4-BE49-F238E27FC236}">
                <a16:creationId xmlns:a16="http://schemas.microsoft.com/office/drawing/2014/main" id="{758BF594-5F8D-FC94-E33C-44F04007D32F}"/>
              </a:ext>
            </a:extLst>
          </p:cNvPr>
          <p:cNvSpPr>
            <a:spLocks noGrp="1"/>
          </p:cNvSpPr>
          <p:nvPr>
            <p:ph sz="quarter" idx="18"/>
          </p:nvPr>
        </p:nvSpPr>
        <p:spPr>
          <a:xfrm>
            <a:off x="6028742" y="4285903"/>
            <a:ext cx="5455963" cy="1280160"/>
          </a:xfrm>
          <a:prstGeom prst="rect">
            <a:avLst/>
          </a:prstGeom>
          <a:solidFill>
            <a:schemeClr val="accent1">
              <a:lumMod val="75000"/>
            </a:schemeClr>
          </a:solidFill>
          <a:ln>
            <a:noFill/>
          </a:ln>
          <a:effectLst/>
        </p:spPr>
        <p:txBody>
          <a:bodyPr anchor="ctr"/>
          <a:lstStyle/>
          <a:p>
            <a:pPr marL="0" indent="0" algn="ctr">
              <a:spcBef>
                <a:spcPts val="0"/>
              </a:spcBef>
              <a:buNone/>
            </a:pPr>
            <a:r>
              <a:rPr lang="en-US" sz="2400" dirty="0">
                <a:solidFill>
                  <a:schemeClr val="bg1"/>
                </a:solidFill>
              </a:rPr>
              <a:t>Embracing “Raising the Bottom”</a:t>
            </a:r>
          </a:p>
        </p:txBody>
      </p:sp>
      <p:sp>
        <p:nvSpPr>
          <p:cNvPr id="5" name="Footer Placeholder 4">
            <a:extLst>
              <a:ext uri="{FF2B5EF4-FFF2-40B4-BE49-F238E27FC236}">
                <a16:creationId xmlns:a16="http://schemas.microsoft.com/office/drawing/2014/main" id="{DF68DDA6-CAB8-3863-0579-155D4219C528}"/>
              </a:ext>
            </a:extLst>
          </p:cNvPr>
          <p:cNvSpPr>
            <a:spLocks noGrp="1"/>
          </p:cNvSpPr>
          <p:nvPr>
            <p:ph type="ftr" sz="quarter" idx="21"/>
          </p:nvPr>
        </p:nvSpPr>
        <p:spPr/>
        <p:txBody>
          <a:bodyPr/>
          <a:lstStyle/>
          <a:p>
            <a:r>
              <a:rPr lang="en-US">
                <a:cs typeface="Arial"/>
              </a:rPr>
              <a:t>(Rivera &amp; Sullivan, 2015)</a:t>
            </a:r>
          </a:p>
        </p:txBody>
      </p:sp>
    </p:spTree>
    <p:extLst>
      <p:ext uri="{BB962C8B-B14F-4D97-AF65-F5344CB8AC3E}">
        <p14:creationId xmlns:p14="http://schemas.microsoft.com/office/powerpoint/2010/main" val="2767825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258C6B6-17F2-A345-13D9-3F31C53FF774}"/>
              </a:ext>
              <a:ext uri="{C183D7F6-B498-43B3-948B-1728B52AA6E4}">
                <adec:decorative xmlns:adec="http://schemas.microsoft.com/office/drawing/2017/decorative" val="1"/>
              </a:ext>
            </a:extLst>
          </p:cNvPr>
          <p:cNvSpPr/>
          <p:nvPr/>
        </p:nvSpPr>
        <p:spPr>
          <a:xfrm>
            <a:off x="9429750" y="5060949"/>
            <a:ext cx="1920875" cy="1371600"/>
          </a:xfrm>
          <a:prstGeom prst="rect">
            <a:avLst/>
          </a:prstGeom>
          <a:solidFill>
            <a:schemeClr val="accent5"/>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247C598-481E-977C-CFE9-001D8C48D821}"/>
              </a:ext>
            </a:extLst>
          </p:cNvPr>
          <p:cNvSpPr>
            <a:spLocks noGrp="1"/>
          </p:cNvSpPr>
          <p:nvPr>
            <p:ph type="title"/>
          </p:nvPr>
        </p:nvSpPr>
        <p:spPr>
          <a:xfrm>
            <a:off x="0" y="-15058"/>
            <a:ext cx="12192000" cy="1216025"/>
          </a:xfrm>
        </p:spPr>
        <p:txBody>
          <a:bodyPr/>
          <a:lstStyle/>
          <a:p>
            <a:pPr marL="809625" algn="l"/>
            <a:r>
              <a:rPr lang="en-US" dirty="0"/>
              <a:t>Referral &amp; Linkage to Comprehensive </a:t>
            </a:r>
            <a:br>
              <a:rPr lang="en-US" dirty="0"/>
            </a:br>
            <a:r>
              <a:rPr lang="en-US" dirty="0"/>
              <a:t>Treatment &amp; Recovery Support Services </a:t>
            </a:r>
          </a:p>
        </p:txBody>
      </p:sp>
      <p:sp>
        <p:nvSpPr>
          <p:cNvPr id="4" name="Content Placeholder 3">
            <a:extLst>
              <a:ext uri="{FF2B5EF4-FFF2-40B4-BE49-F238E27FC236}">
                <a16:creationId xmlns:a16="http://schemas.microsoft.com/office/drawing/2014/main" id="{DA5F918D-C68D-E276-646A-25BEFF6F1867}"/>
              </a:ext>
            </a:extLst>
          </p:cNvPr>
          <p:cNvSpPr>
            <a:spLocks noGrp="1"/>
          </p:cNvSpPr>
          <p:nvPr>
            <p:ph idx="1"/>
          </p:nvPr>
        </p:nvSpPr>
        <p:spPr>
          <a:xfrm>
            <a:off x="884238" y="1731963"/>
            <a:ext cx="1920875" cy="1371600"/>
          </a:xfrm>
          <a:solidFill>
            <a:srgbClr val="53799A"/>
          </a:solidFill>
          <a:scene3d>
            <a:camera prst="orthographicFront"/>
            <a:lightRig rig="threePt" dir="t"/>
          </a:scene3d>
          <a:sp3d>
            <a:bevelT prst="angle"/>
          </a:sp3d>
        </p:spPr>
        <p:txBody>
          <a:bodyPr/>
          <a:lstStyle/>
          <a:p>
            <a:pPr>
              <a:lnSpc>
                <a:spcPct val="100000"/>
              </a:lnSpc>
            </a:pPr>
            <a:r>
              <a:rPr lang="en-US" sz="1800" b="1" dirty="0">
                <a:solidFill>
                  <a:schemeClr val="bg1"/>
                </a:solidFill>
              </a:rPr>
              <a:t>High-Quality SUD treatment</a:t>
            </a:r>
          </a:p>
        </p:txBody>
      </p:sp>
      <p:sp>
        <p:nvSpPr>
          <p:cNvPr id="5" name="Content Placeholder 4">
            <a:extLst>
              <a:ext uri="{FF2B5EF4-FFF2-40B4-BE49-F238E27FC236}">
                <a16:creationId xmlns:a16="http://schemas.microsoft.com/office/drawing/2014/main" id="{0067368E-5561-DAD5-4701-3AD818F54B12}"/>
              </a:ext>
            </a:extLst>
          </p:cNvPr>
          <p:cNvSpPr>
            <a:spLocks noGrp="1"/>
          </p:cNvSpPr>
          <p:nvPr>
            <p:ph sz="quarter" idx="11"/>
          </p:nvPr>
        </p:nvSpPr>
        <p:spPr>
          <a:xfrm>
            <a:off x="3021013" y="1714500"/>
            <a:ext cx="1919287" cy="1371600"/>
          </a:xfrm>
          <a:solidFill>
            <a:schemeClr val="accent1"/>
          </a:solidFill>
          <a:scene3d>
            <a:camera prst="orthographicFront"/>
            <a:lightRig rig="threePt" dir="t"/>
          </a:scene3d>
          <a:sp3d>
            <a:bevelT prst="angle"/>
          </a:sp3d>
        </p:spPr>
        <p:txBody>
          <a:bodyPr/>
          <a:lstStyle/>
          <a:p>
            <a:pPr marL="0" indent="0" algn="ctr">
              <a:lnSpc>
                <a:spcPct val="100000"/>
              </a:lnSpc>
              <a:buNone/>
            </a:pPr>
            <a:r>
              <a:rPr lang="en-US" sz="1800" b="1" dirty="0">
                <a:solidFill>
                  <a:schemeClr val="bg1"/>
                </a:solidFill>
              </a:rPr>
              <a:t>Integrated Care Providers</a:t>
            </a:r>
          </a:p>
        </p:txBody>
      </p:sp>
      <p:sp>
        <p:nvSpPr>
          <p:cNvPr id="6" name="Content Placeholder 5">
            <a:extLst>
              <a:ext uri="{FF2B5EF4-FFF2-40B4-BE49-F238E27FC236}">
                <a16:creationId xmlns:a16="http://schemas.microsoft.com/office/drawing/2014/main" id="{98682A39-B7F3-310A-EF72-277EC1133A72}"/>
              </a:ext>
            </a:extLst>
          </p:cNvPr>
          <p:cNvSpPr>
            <a:spLocks noGrp="1"/>
          </p:cNvSpPr>
          <p:nvPr>
            <p:ph sz="quarter" idx="12"/>
          </p:nvPr>
        </p:nvSpPr>
        <p:spPr>
          <a:xfrm>
            <a:off x="5157788" y="1731963"/>
            <a:ext cx="1919287" cy="1371600"/>
          </a:xfrm>
          <a:solidFill>
            <a:schemeClr val="accent1">
              <a:lumMod val="75000"/>
            </a:schemeClr>
          </a:solidFill>
          <a:scene3d>
            <a:camera prst="orthographicFront"/>
            <a:lightRig rig="threePt" dir="t"/>
          </a:scene3d>
          <a:sp3d>
            <a:bevelT prst="angle"/>
          </a:sp3d>
        </p:spPr>
        <p:txBody>
          <a:bodyPr/>
          <a:lstStyle/>
          <a:p>
            <a:pPr marL="0" indent="0" algn="ctr">
              <a:lnSpc>
                <a:spcPct val="100000"/>
              </a:lnSpc>
              <a:buNone/>
            </a:pPr>
            <a:r>
              <a:rPr lang="en-US" sz="1800" b="1" dirty="0">
                <a:solidFill>
                  <a:schemeClr val="bg1"/>
                </a:solidFill>
              </a:rPr>
              <a:t>Recovery-Oriented Resources</a:t>
            </a:r>
          </a:p>
        </p:txBody>
      </p:sp>
      <p:sp>
        <p:nvSpPr>
          <p:cNvPr id="7" name="Content Placeholder 6">
            <a:extLst>
              <a:ext uri="{FF2B5EF4-FFF2-40B4-BE49-F238E27FC236}">
                <a16:creationId xmlns:a16="http://schemas.microsoft.com/office/drawing/2014/main" id="{5105A136-D1BA-839C-CA27-1EE9FB683089}"/>
              </a:ext>
            </a:extLst>
          </p:cNvPr>
          <p:cNvSpPr>
            <a:spLocks noGrp="1"/>
          </p:cNvSpPr>
          <p:nvPr>
            <p:ph sz="quarter" idx="13"/>
          </p:nvPr>
        </p:nvSpPr>
        <p:spPr>
          <a:xfrm>
            <a:off x="7294563" y="1714500"/>
            <a:ext cx="1919287" cy="1371600"/>
          </a:xfrm>
          <a:solidFill>
            <a:schemeClr val="accent5"/>
          </a:solidFill>
          <a:scene3d>
            <a:camera prst="orthographicFront"/>
            <a:lightRig rig="threePt" dir="t"/>
          </a:scene3d>
          <a:sp3d>
            <a:bevelT prst="angle"/>
          </a:sp3d>
        </p:spPr>
        <p:txBody>
          <a:bodyPr/>
          <a:lstStyle/>
          <a:p>
            <a:pPr marL="0" indent="0" algn="ctr">
              <a:lnSpc>
                <a:spcPct val="100000"/>
              </a:lnSpc>
              <a:buNone/>
            </a:pPr>
            <a:r>
              <a:rPr lang="en-US" sz="1800" b="1" dirty="0">
                <a:solidFill>
                  <a:schemeClr val="bg1"/>
                </a:solidFill>
              </a:rPr>
              <a:t>Fatherhood Initiatives</a:t>
            </a:r>
          </a:p>
        </p:txBody>
      </p:sp>
      <p:sp>
        <p:nvSpPr>
          <p:cNvPr id="8" name="Content Placeholder 7">
            <a:extLst>
              <a:ext uri="{FF2B5EF4-FFF2-40B4-BE49-F238E27FC236}">
                <a16:creationId xmlns:a16="http://schemas.microsoft.com/office/drawing/2014/main" id="{BA672D08-A53B-5137-E505-B87E224A5D56}"/>
              </a:ext>
            </a:extLst>
          </p:cNvPr>
          <p:cNvSpPr>
            <a:spLocks noGrp="1"/>
          </p:cNvSpPr>
          <p:nvPr>
            <p:ph sz="quarter" idx="14"/>
          </p:nvPr>
        </p:nvSpPr>
        <p:spPr>
          <a:xfrm>
            <a:off x="9429750" y="1714500"/>
            <a:ext cx="1920875" cy="1371600"/>
          </a:xfrm>
          <a:solidFill>
            <a:schemeClr val="accent1">
              <a:lumMod val="75000"/>
            </a:schemeClr>
          </a:solidFill>
          <a:scene3d>
            <a:camera prst="orthographicFront"/>
            <a:lightRig rig="threePt" dir="t"/>
          </a:scene3d>
          <a:sp3d>
            <a:bevelT prst="angle"/>
          </a:sp3d>
        </p:spPr>
        <p:txBody>
          <a:bodyPr/>
          <a:lstStyle/>
          <a:p>
            <a:pPr marL="0" indent="0" algn="ctr">
              <a:lnSpc>
                <a:spcPct val="100000"/>
              </a:lnSpc>
              <a:buNone/>
            </a:pPr>
            <a:r>
              <a:rPr lang="en-US" sz="1800" b="1" dirty="0">
                <a:solidFill>
                  <a:schemeClr val="bg1"/>
                </a:solidFill>
              </a:rPr>
              <a:t>Food, Housing, and Other Concrete Supports</a:t>
            </a:r>
          </a:p>
        </p:txBody>
      </p:sp>
      <p:sp>
        <p:nvSpPr>
          <p:cNvPr id="9" name="Content Placeholder 8">
            <a:extLst>
              <a:ext uri="{FF2B5EF4-FFF2-40B4-BE49-F238E27FC236}">
                <a16:creationId xmlns:a16="http://schemas.microsoft.com/office/drawing/2014/main" id="{6D6EBD22-C987-CA21-B98F-5855C7FD678F}"/>
              </a:ext>
            </a:extLst>
          </p:cNvPr>
          <p:cNvSpPr>
            <a:spLocks noGrp="1"/>
          </p:cNvSpPr>
          <p:nvPr>
            <p:ph sz="quarter" idx="15"/>
          </p:nvPr>
        </p:nvSpPr>
        <p:spPr>
          <a:xfrm>
            <a:off x="884238" y="3357563"/>
            <a:ext cx="1920875" cy="1463040"/>
          </a:xfrm>
          <a:solidFill>
            <a:schemeClr val="accent5"/>
          </a:solidFill>
          <a:scene3d>
            <a:camera prst="orthographicFront"/>
            <a:lightRig rig="threePt" dir="t"/>
          </a:scene3d>
          <a:sp3d>
            <a:bevelT prst="angle"/>
          </a:sp3d>
        </p:spPr>
        <p:txBody>
          <a:bodyPr/>
          <a:lstStyle/>
          <a:p>
            <a:pPr marL="0" indent="0" algn="ctr">
              <a:lnSpc>
                <a:spcPct val="100000"/>
              </a:lnSpc>
              <a:buNone/>
            </a:pPr>
            <a:r>
              <a:rPr lang="en-US" sz="1800" b="1" dirty="0">
                <a:solidFill>
                  <a:schemeClr val="bg1"/>
                </a:solidFill>
              </a:rPr>
              <a:t>Family Residential Programs </a:t>
            </a:r>
          </a:p>
        </p:txBody>
      </p:sp>
      <p:sp>
        <p:nvSpPr>
          <p:cNvPr id="10" name="Content Placeholder 9">
            <a:extLst>
              <a:ext uri="{FF2B5EF4-FFF2-40B4-BE49-F238E27FC236}">
                <a16:creationId xmlns:a16="http://schemas.microsoft.com/office/drawing/2014/main" id="{42A7A950-78B7-AFAD-22A3-14FBF4AC7542}"/>
              </a:ext>
            </a:extLst>
          </p:cNvPr>
          <p:cNvSpPr>
            <a:spLocks noGrp="1"/>
          </p:cNvSpPr>
          <p:nvPr>
            <p:ph sz="quarter" idx="16"/>
          </p:nvPr>
        </p:nvSpPr>
        <p:spPr>
          <a:xfrm>
            <a:off x="3021013" y="3357563"/>
            <a:ext cx="1919287" cy="1463040"/>
          </a:xfrm>
          <a:solidFill>
            <a:schemeClr val="accent2">
              <a:lumMod val="50000"/>
            </a:schemeClr>
          </a:solidFill>
          <a:scene3d>
            <a:camera prst="orthographicFront"/>
            <a:lightRig rig="threePt" dir="t"/>
          </a:scene3d>
          <a:sp3d>
            <a:bevelT prst="angle"/>
          </a:sp3d>
        </p:spPr>
        <p:txBody>
          <a:bodyPr/>
          <a:lstStyle/>
          <a:p>
            <a:pPr marL="0" indent="0" algn="ctr">
              <a:lnSpc>
                <a:spcPct val="100000"/>
              </a:lnSpc>
              <a:buNone/>
            </a:pPr>
            <a:r>
              <a:rPr lang="en-US" sz="1800" b="1" dirty="0">
                <a:solidFill>
                  <a:schemeClr val="bg1"/>
                </a:solidFill>
              </a:rPr>
              <a:t> Adult       Mental Health Programs</a:t>
            </a:r>
          </a:p>
        </p:txBody>
      </p:sp>
      <p:sp>
        <p:nvSpPr>
          <p:cNvPr id="11" name="Content Placeholder 10">
            <a:extLst>
              <a:ext uri="{FF2B5EF4-FFF2-40B4-BE49-F238E27FC236}">
                <a16:creationId xmlns:a16="http://schemas.microsoft.com/office/drawing/2014/main" id="{3B4789C7-803E-B7FE-9B5C-CCE512AE8DEC}"/>
              </a:ext>
            </a:extLst>
          </p:cNvPr>
          <p:cNvSpPr>
            <a:spLocks noGrp="1"/>
          </p:cNvSpPr>
          <p:nvPr>
            <p:ph sz="quarter" idx="17"/>
          </p:nvPr>
        </p:nvSpPr>
        <p:spPr>
          <a:xfrm>
            <a:off x="5157788" y="3357563"/>
            <a:ext cx="1919287" cy="1463040"/>
          </a:xfrm>
          <a:solidFill>
            <a:schemeClr val="accent1"/>
          </a:solidFill>
          <a:scene3d>
            <a:camera prst="orthographicFront"/>
            <a:lightRig rig="threePt" dir="t"/>
          </a:scene3d>
          <a:sp3d>
            <a:bevelT prst="angle"/>
          </a:sp3d>
        </p:spPr>
        <p:txBody>
          <a:bodyPr/>
          <a:lstStyle/>
          <a:p>
            <a:pPr marL="0" indent="0" algn="ctr">
              <a:lnSpc>
                <a:spcPct val="100000"/>
              </a:lnSpc>
              <a:buNone/>
            </a:pPr>
            <a:r>
              <a:rPr lang="en-US" sz="1800" b="1">
                <a:solidFill>
                  <a:schemeClr val="bg1"/>
                </a:solidFill>
              </a:rPr>
              <a:t>Vocational Services</a:t>
            </a:r>
          </a:p>
        </p:txBody>
      </p:sp>
      <p:sp>
        <p:nvSpPr>
          <p:cNvPr id="12" name="Content Placeholder 11">
            <a:extLst>
              <a:ext uri="{FF2B5EF4-FFF2-40B4-BE49-F238E27FC236}">
                <a16:creationId xmlns:a16="http://schemas.microsoft.com/office/drawing/2014/main" id="{24321563-1264-287A-67D6-C4B8997ABB53}"/>
              </a:ext>
            </a:extLst>
          </p:cNvPr>
          <p:cNvSpPr>
            <a:spLocks noGrp="1"/>
          </p:cNvSpPr>
          <p:nvPr>
            <p:ph sz="quarter" idx="18"/>
          </p:nvPr>
        </p:nvSpPr>
        <p:spPr>
          <a:xfrm>
            <a:off x="7294563" y="3357563"/>
            <a:ext cx="1919287" cy="1463040"/>
          </a:xfrm>
          <a:solidFill>
            <a:schemeClr val="tx2"/>
          </a:solidFill>
          <a:scene3d>
            <a:camera prst="orthographicFront"/>
            <a:lightRig rig="threePt" dir="t"/>
          </a:scene3d>
          <a:sp3d>
            <a:bevelT prst="angle"/>
          </a:sp3d>
        </p:spPr>
        <p:txBody>
          <a:bodyPr/>
          <a:lstStyle/>
          <a:p>
            <a:pPr marL="0" indent="0" algn="ctr">
              <a:lnSpc>
                <a:spcPct val="100000"/>
              </a:lnSpc>
              <a:buNone/>
            </a:pPr>
            <a:r>
              <a:rPr lang="en-US" sz="1800" b="1" dirty="0">
                <a:solidFill>
                  <a:schemeClr val="bg1"/>
                </a:solidFill>
              </a:rPr>
              <a:t>Parenting Support Services</a:t>
            </a:r>
          </a:p>
        </p:txBody>
      </p:sp>
      <p:sp>
        <p:nvSpPr>
          <p:cNvPr id="13" name="Content Placeholder 12">
            <a:extLst>
              <a:ext uri="{FF2B5EF4-FFF2-40B4-BE49-F238E27FC236}">
                <a16:creationId xmlns:a16="http://schemas.microsoft.com/office/drawing/2014/main" id="{CA930849-54CF-A98A-A1A3-E1A0886D61A8}"/>
              </a:ext>
            </a:extLst>
          </p:cNvPr>
          <p:cNvSpPr>
            <a:spLocks noGrp="1"/>
          </p:cNvSpPr>
          <p:nvPr>
            <p:ph sz="quarter" idx="19"/>
          </p:nvPr>
        </p:nvSpPr>
        <p:spPr>
          <a:xfrm>
            <a:off x="9429750" y="3357563"/>
            <a:ext cx="1920875" cy="1463040"/>
          </a:xfrm>
          <a:solidFill>
            <a:schemeClr val="accent4">
              <a:lumMod val="75000"/>
            </a:schemeClr>
          </a:solidFill>
          <a:scene3d>
            <a:camera prst="orthographicFront"/>
            <a:lightRig rig="threePt" dir="t"/>
          </a:scene3d>
          <a:sp3d>
            <a:bevelT prst="angle"/>
          </a:sp3d>
        </p:spPr>
        <p:txBody>
          <a:bodyPr/>
          <a:lstStyle/>
          <a:p>
            <a:pPr marL="0" indent="0" algn="ctr">
              <a:lnSpc>
                <a:spcPct val="100000"/>
              </a:lnSpc>
              <a:buNone/>
            </a:pPr>
            <a:r>
              <a:rPr lang="en-US" sz="1800" b="1" dirty="0">
                <a:solidFill>
                  <a:schemeClr val="bg1"/>
                </a:solidFill>
              </a:rPr>
              <a:t>Healthcare Services</a:t>
            </a:r>
          </a:p>
        </p:txBody>
      </p:sp>
      <p:sp>
        <p:nvSpPr>
          <p:cNvPr id="14" name="Content Placeholder 13">
            <a:extLst>
              <a:ext uri="{FF2B5EF4-FFF2-40B4-BE49-F238E27FC236}">
                <a16:creationId xmlns:a16="http://schemas.microsoft.com/office/drawing/2014/main" id="{64E4A4D3-9445-BD9F-7C55-AA3CA2DEDD57}"/>
              </a:ext>
            </a:extLst>
          </p:cNvPr>
          <p:cNvSpPr>
            <a:spLocks noGrp="1"/>
          </p:cNvSpPr>
          <p:nvPr>
            <p:ph sz="quarter" idx="20"/>
          </p:nvPr>
        </p:nvSpPr>
        <p:spPr>
          <a:xfrm>
            <a:off x="884238" y="5060950"/>
            <a:ext cx="1920875" cy="1371600"/>
          </a:xfrm>
          <a:solidFill>
            <a:schemeClr val="accent1">
              <a:lumMod val="75000"/>
            </a:schemeClr>
          </a:solidFill>
          <a:scene3d>
            <a:camera prst="orthographicFront"/>
            <a:lightRig rig="threePt" dir="t"/>
          </a:scene3d>
          <a:sp3d>
            <a:bevelT prst="angle"/>
          </a:sp3d>
        </p:spPr>
        <p:txBody>
          <a:bodyPr anchor="ctr" anchorCtr="0"/>
          <a:lstStyle/>
          <a:p>
            <a:pPr marL="0" indent="0" algn="ctr">
              <a:lnSpc>
                <a:spcPct val="100000"/>
              </a:lnSpc>
              <a:buNone/>
            </a:pPr>
            <a:r>
              <a:rPr lang="en-US" sz="1800" b="1" dirty="0">
                <a:solidFill>
                  <a:schemeClr val="bg1"/>
                </a:solidFill>
              </a:rPr>
              <a:t>Specialized Treatment Services</a:t>
            </a:r>
          </a:p>
        </p:txBody>
      </p:sp>
      <p:sp>
        <p:nvSpPr>
          <p:cNvPr id="15" name="Content Placeholder 14">
            <a:extLst>
              <a:ext uri="{FF2B5EF4-FFF2-40B4-BE49-F238E27FC236}">
                <a16:creationId xmlns:a16="http://schemas.microsoft.com/office/drawing/2014/main" id="{FFCE2AD8-10F3-D85E-A508-41DE545CE04F}"/>
              </a:ext>
            </a:extLst>
          </p:cNvPr>
          <p:cNvSpPr>
            <a:spLocks noGrp="1"/>
          </p:cNvSpPr>
          <p:nvPr>
            <p:ph sz="quarter" idx="21"/>
          </p:nvPr>
        </p:nvSpPr>
        <p:spPr>
          <a:xfrm>
            <a:off x="3021013" y="5060949"/>
            <a:ext cx="1919287" cy="1371600"/>
          </a:xfrm>
          <a:solidFill>
            <a:schemeClr val="accent4">
              <a:lumMod val="75000"/>
            </a:schemeClr>
          </a:solidFill>
          <a:scene3d>
            <a:camera prst="orthographicFront"/>
            <a:lightRig rig="threePt" dir="t"/>
          </a:scene3d>
          <a:sp3d>
            <a:bevelT prst="angle"/>
          </a:sp3d>
        </p:spPr>
        <p:txBody>
          <a:bodyPr anchor="ctr" anchorCtr="0"/>
          <a:lstStyle/>
          <a:p>
            <a:pPr marL="0" indent="0" algn="ctr">
              <a:lnSpc>
                <a:spcPct val="100000"/>
              </a:lnSpc>
              <a:buNone/>
            </a:pPr>
            <a:r>
              <a:rPr lang="en-US" sz="1800" b="1" dirty="0">
                <a:solidFill>
                  <a:schemeClr val="bg1"/>
                </a:solidFill>
              </a:rPr>
              <a:t>Peer Support Models</a:t>
            </a:r>
          </a:p>
        </p:txBody>
      </p:sp>
      <p:sp>
        <p:nvSpPr>
          <p:cNvPr id="16" name="Content Placeholder 15">
            <a:extLst>
              <a:ext uri="{FF2B5EF4-FFF2-40B4-BE49-F238E27FC236}">
                <a16:creationId xmlns:a16="http://schemas.microsoft.com/office/drawing/2014/main" id="{9B43112A-00FC-EB0B-E4AE-87E589959434}"/>
              </a:ext>
            </a:extLst>
          </p:cNvPr>
          <p:cNvSpPr>
            <a:spLocks noGrp="1"/>
          </p:cNvSpPr>
          <p:nvPr>
            <p:ph sz="quarter" idx="22"/>
          </p:nvPr>
        </p:nvSpPr>
        <p:spPr>
          <a:xfrm>
            <a:off x="5157788" y="5060950"/>
            <a:ext cx="1919287" cy="1371600"/>
          </a:xfrm>
          <a:solidFill>
            <a:srgbClr val="53799A"/>
          </a:solidFill>
          <a:scene3d>
            <a:camera prst="orthographicFront"/>
            <a:lightRig rig="threePt" dir="t"/>
          </a:scene3d>
          <a:sp3d>
            <a:bevelT prst="angle"/>
          </a:sp3d>
        </p:spPr>
        <p:txBody>
          <a:bodyPr anchor="ctr" anchorCtr="0">
            <a:normAutofit/>
          </a:bodyPr>
          <a:lstStyle/>
          <a:p>
            <a:pPr marL="0" indent="0" algn="ctr">
              <a:lnSpc>
                <a:spcPct val="100000"/>
              </a:lnSpc>
              <a:buNone/>
            </a:pPr>
            <a:r>
              <a:rPr lang="en-US" sz="1800" b="1" dirty="0">
                <a:solidFill>
                  <a:schemeClr val="bg1"/>
                </a:solidFill>
              </a:rPr>
              <a:t>Educational Services</a:t>
            </a:r>
          </a:p>
        </p:txBody>
      </p:sp>
      <p:sp>
        <p:nvSpPr>
          <p:cNvPr id="17" name="Content Placeholder 16">
            <a:extLst>
              <a:ext uri="{FF2B5EF4-FFF2-40B4-BE49-F238E27FC236}">
                <a16:creationId xmlns:a16="http://schemas.microsoft.com/office/drawing/2014/main" id="{7D4507DC-8E5F-6F08-F7B7-DE33DB5E9C30}"/>
              </a:ext>
            </a:extLst>
          </p:cNvPr>
          <p:cNvSpPr>
            <a:spLocks noGrp="1"/>
          </p:cNvSpPr>
          <p:nvPr>
            <p:ph sz="quarter" idx="23"/>
          </p:nvPr>
        </p:nvSpPr>
        <p:spPr>
          <a:xfrm>
            <a:off x="7294563" y="5060949"/>
            <a:ext cx="1919287" cy="1371600"/>
          </a:xfrm>
          <a:solidFill>
            <a:schemeClr val="accent1"/>
          </a:solidFill>
          <a:scene3d>
            <a:camera prst="orthographicFront"/>
            <a:lightRig rig="threePt" dir="t"/>
          </a:scene3d>
          <a:sp3d>
            <a:bevelT prst="angle"/>
          </a:sp3d>
        </p:spPr>
        <p:txBody>
          <a:bodyPr anchor="ctr" anchorCtr="0"/>
          <a:lstStyle/>
          <a:p>
            <a:pPr marL="0" indent="0" algn="ctr">
              <a:lnSpc>
                <a:spcPct val="100000"/>
              </a:lnSpc>
              <a:buNone/>
            </a:pPr>
            <a:r>
              <a:rPr lang="en-US" sz="1800" b="1" dirty="0">
                <a:solidFill>
                  <a:schemeClr val="bg1"/>
                </a:solidFill>
              </a:rPr>
              <a:t>Subsidized Childcare Services</a:t>
            </a:r>
          </a:p>
        </p:txBody>
      </p:sp>
      <p:grpSp>
        <p:nvGrpSpPr>
          <p:cNvPr id="31" name="Group 30">
            <a:extLst>
              <a:ext uri="{FF2B5EF4-FFF2-40B4-BE49-F238E27FC236}">
                <a16:creationId xmlns:a16="http://schemas.microsoft.com/office/drawing/2014/main" id="{B0F0985B-38B2-36C6-9EAB-1DD6D071BA38}"/>
              </a:ext>
              <a:ext uri="{C183D7F6-B498-43B3-948B-1728B52AA6E4}">
                <adec:decorative xmlns:adec="http://schemas.microsoft.com/office/drawing/2017/decorative" val="1"/>
              </a:ext>
            </a:extLst>
          </p:cNvPr>
          <p:cNvGrpSpPr/>
          <p:nvPr/>
        </p:nvGrpSpPr>
        <p:grpSpPr>
          <a:xfrm>
            <a:off x="9668746" y="-58231"/>
            <a:ext cx="2085542" cy="1376338"/>
            <a:chOff x="9478246" y="-115381"/>
            <a:chExt cx="2085542" cy="1376338"/>
          </a:xfrm>
        </p:grpSpPr>
        <p:pic>
          <p:nvPicPr>
            <p:cNvPr id="20" name="Graphic 19" descr="Link with solid fill">
              <a:extLst>
                <a:ext uri="{FF2B5EF4-FFF2-40B4-BE49-F238E27FC236}">
                  <a16:creationId xmlns:a16="http://schemas.microsoft.com/office/drawing/2014/main" id="{7C6DAC72-813A-EF6B-9662-4396E8CA6F1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78246" y="-115381"/>
              <a:ext cx="1142956" cy="1142956"/>
            </a:xfrm>
            <a:prstGeom prst="rect">
              <a:avLst/>
            </a:prstGeom>
          </p:spPr>
        </p:pic>
        <p:pic>
          <p:nvPicPr>
            <p:cNvPr id="19" name="Graphic 18" descr="Link with solid fill">
              <a:extLst>
                <a:ext uri="{FF2B5EF4-FFF2-40B4-BE49-F238E27FC236}">
                  <a16:creationId xmlns:a16="http://schemas.microsoft.com/office/drawing/2014/main" id="{917684B7-0DEE-E912-CE18-0D51A28B6F5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9828238">
              <a:off x="10420832" y="118001"/>
              <a:ext cx="1142956" cy="1142956"/>
            </a:xfrm>
            <a:prstGeom prst="rect">
              <a:avLst/>
            </a:prstGeom>
          </p:spPr>
        </p:pic>
        <p:cxnSp>
          <p:nvCxnSpPr>
            <p:cNvPr id="22" name="Straight Connector 21">
              <a:extLst>
                <a:ext uri="{FF2B5EF4-FFF2-40B4-BE49-F238E27FC236}">
                  <a16:creationId xmlns:a16="http://schemas.microsoft.com/office/drawing/2014/main" id="{371A7B5E-BD34-6143-E874-5D5CB2C7CEE5}"/>
                </a:ext>
              </a:extLst>
            </p:cNvPr>
            <p:cNvCxnSpPr>
              <a:cxnSpLocks/>
            </p:cNvCxnSpPr>
            <p:nvPr/>
          </p:nvCxnSpPr>
          <p:spPr>
            <a:xfrm flipV="1">
              <a:off x="10306460" y="533400"/>
              <a:ext cx="314742" cy="164746"/>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9CAFE38A-EAA7-A3DB-84EE-801E9A149458}"/>
              </a:ext>
              <a:ext uri="{C183D7F6-B498-43B3-948B-1728B52AA6E4}">
                <adec:decorative xmlns:adec="http://schemas.microsoft.com/office/drawing/2017/decorative" val="1"/>
              </a:ext>
            </a:extLst>
          </p:cNvPr>
          <p:cNvGrpSpPr/>
          <p:nvPr/>
        </p:nvGrpSpPr>
        <p:grpSpPr>
          <a:xfrm>
            <a:off x="9399587" y="5063166"/>
            <a:ext cx="1973723" cy="1371599"/>
            <a:chOff x="9399587" y="5063166"/>
            <a:chExt cx="1973723" cy="1371599"/>
          </a:xfrm>
        </p:grpSpPr>
        <p:pic>
          <p:nvPicPr>
            <p:cNvPr id="23" name="Graphic 22" descr="Man with baby outline">
              <a:extLst>
                <a:ext uri="{FF2B5EF4-FFF2-40B4-BE49-F238E27FC236}">
                  <a16:creationId xmlns:a16="http://schemas.microsoft.com/office/drawing/2014/main" id="{3A2B8AEE-F576-2EB5-4151-74940BF3DE1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169065" y="5144627"/>
              <a:ext cx="1204245" cy="1204245"/>
            </a:xfrm>
            <a:prstGeom prst="rect">
              <a:avLst/>
            </a:prstGeom>
          </p:spPr>
        </p:pic>
        <p:pic>
          <p:nvPicPr>
            <p:cNvPr id="33" name="Graphic 32" descr="Man with kid outline">
              <a:extLst>
                <a:ext uri="{FF2B5EF4-FFF2-40B4-BE49-F238E27FC236}">
                  <a16:creationId xmlns:a16="http://schemas.microsoft.com/office/drawing/2014/main" id="{A9754E04-B856-D072-9DA4-FFB112FE38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399587" y="5063166"/>
              <a:ext cx="1371599" cy="1371599"/>
            </a:xfrm>
            <a:prstGeom prst="rect">
              <a:avLst/>
            </a:prstGeom>
          </p:spPr>
        </p:pic>
      </p:grpSp>
    </p:spTree>
    <p:custDataLst>
      <p:tags r:id="rId1"/>
    </p:custDataLst>
    <p:extLst>
      <p:ext uri="{BB962C8B-B14F-4D97-AF65-F5344CB8AC3E}">
        <p14:creationId xmlns:p14="http://schemas.microsoft.com/office/powerpoint/2010/main" val="2891835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84F31D94-55C5-536C-7241-D8B81CB6485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A72BB93-1980-36F2-2FFD-2407F528A6CB}"/>
              </a:ext>
            </a:extLst>
          </p:cNvPr>
          <p:cNvSpPr>
            <a:spLocks noGrp="1"/>
          </p:cNvSpPr>
          <p:nvPr>
            <p:ph type="title"/>
          </p:nvPr>
        </p:nvSpPr>
        <p:spPr/>
        <p:txBody>
          <a:bodyPr/>
          <a:lstStyle/>
          <a:p>
            <a:r>
              <a:rPr lang="en-US" sz="4800" dirty="0"/>
              <a:t>Community Resource Mapping</a:t>
            </a:r>
          </a:p>
        </p:txBody>
      </p:sp>
      <p:sp>
        <p:nvSpPr>
          <p:cNvPr id="6" name="Content Placeholder 5">
            <a:extLst>
              <a:ext uri="{FF2B5EF4-FFF2-40B4-BE49-F238E27FC236}">
                <a16:creationId xmlns:a16="http://schemas.microsoft.com/office/drawing/2014/main" id="{76047D6F-9DB2-F76E-4C01-5AE79C3EDF46}"/>
              </a:ext>
            </a:extLst>
          </p:cNvPr>
          <p:cNvSpPr>
            <a:spLocks noGrp="1"/>
          </p:cNvSpPr>
          <p:nvPr>
            <p:ph sz="quarter" idx="14"/>
          </p:nvPr>
        </p:nvSpPr>
        <p:spPr>
          <a:xfrm>
            <a:off x="1524000" y="5611404"/>
            <a:ext cx="9144000" cy="593015"/>
          </a:xfrm>
        </p:spPr>
        <p:txBody>
          <a:bodyPr/>
          <a:lstStyle/>
          <a:p>
            <a:pPr marL="0" indent="0">
              <a:buNone/>
            </a:pPr>
            <a:r>
              <a:rPr lang="en-US" dirty="0"/>
              <a:t>Small Group Activity</a:t>
            </a:r>
          </a:p>
        </p:txBody>
      </p:sp>
    </p:spTree>
    <p:extLst>
      <p:ext uri="{BB962C8B-B14F-4D97-AF65-F5344CB8AC3E}">
        <p14:creationId xmlns:p14="http://schemas.microsoft.com/office/powerpoint/2010/main" val="1066086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0224FFF7-F47C-5684-017E-C8099EA4C98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821C6BE0-CC8E-07B8-42FA-42EF70CB8AEF}"/>
              </a:ext>
              <a:ext uri="{C183D7F6-B498-43B3-948B-1728B52AA6E4}">
                <adec:decorative xmlns:adec="http://schemas.microsoft.com/office/drawing/2017/decorative" val="1"/>
              </a:ext>
            </a:extLst>
          </p:cNvPr>
          <p:cNvSpPr>
            <a:spLocks/>
          </p:cNvSpPr>
          <p:nvPr/>
        </p:nvSpPr>
        <p:spPr>
          <a:xfrm>
            <a:off x="9489091" y="242718"/>
            <a:ext cx="1748455" cy="1612582"/>
          </a:xfrm>
          <a:prstGeom prst="rect">
            <a:avLst/>
          </a:prstGeom>
          <a:solidFill>
            <a:schemeClr val="bg1">
              <a:lumMod val="95000"/>
            </a:schemeClr>
          </a:solidFill>
          <a:ln w="920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D9BE42A-4422-B2D0-98B1-D664214610CC}"/>
              </a:ext>
              <a:ext uri="{C183D7F6-B498-43B3-948B-1728B52AA6E4}">
                <adec:decorative xmlns:adec="http://schemas.microsoft.com/office/drawing/2017/decorative" val="1"/>
              </a:ext>
            </a:extLst>
          </p:cNvPr>
          <p:cNvSpPr/>
          <p:nvPr/>
        </p:nvSpPr>
        <p:spPr>
          <a:xfrm>
            <a:off x="768420" y="338305"/>
            <a:ext cx="1645920" cy="1828976"/>
          </a:xfrm>
          <a:prstGeom prst="rect">
            <a:avLst/>
          </a:prstGeom>
          <a:solidFill>
            <a:schemeClr val="bg1">
              <a:lumMod val="95000"/>
            </a:schemeClr>
          </a:solidFill>
          <a:ln w="920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0219F626-89A5-4870-75F1-62BB4DDE90D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68420" y="399265"/>
            <a:ext cx="1645920" cy="1645920"/>
          </a:xfrm>
          <a:prstGeom prst="rect">
            <a:avLst/>
          </a:prstGeom>
        </p:spPr>
      </p:pic>
      <p:sp>
        <p:nvSpPr>
          <p:cNvPr id="2" name="Title 1">
            <a:extLst>
              <a:ext uri="{FF2B5EF4-FFF2-40B4-BE49-F238E27FC236}">
                <a16:creationId xmlns:a16="http://schemas.microsoft.com/office/drawing/2014/main" id="{6CF8FD3A-0D1E-11A0-C1AE-6EDFAF1EE4AE}"/>
              </a:ext>
            </a:extLst>
          </p:cNvPr>
          <p:cNvSpPr>
            <a:spLocks noGrp="1"/>
          </p:cNvSpPr>
          <p:nvPr>
            <p:ph type="title"/>
          </p:nvPr>
        </p:nvSpPr>
        <p:spPr>
          <a:xfrm>
            <a:off x="0" y="2524525"/>
            <a:ext cx="12192000" cy="1797751"/>
          </a:xfrm>
          <a:solidFill>
            <a:schemeClr val="tx2"/>
          </a:solidFill>
          <a:ln>
            <a:noFill/>
          </a:ln>
          <a:effectLst>
            <a:outerShdw blurRad="44450" dist="27940" dir="5400000" algn="ctr">
              <a:srgbClr val="000000">
                <a:alpha val="32000"/>
              </a:srgbClr>
            </a:outerShdw>
          </a:effectLst>
        </p:spPr>
        <p:txBody>
          <a:bodyPr/>
          <a:lstStyle/>
          <a:p>
            <a:r>
              <a:rPr lang="en-US" sz="4800" dirty="0"/>
              <a:t>Avoid Missed Opportunities </a:t>
            </a:r>
          </a:p>
        </p:txBody>
      </p:sp>
      <p:sp>
        <p:nvSpPr>
          <p:cNvPr id="9" name="Content Placeholder 8">
            <a:extLst>
              <a:ext uri="{FF2B5EF4-FFF2-40B4-BE49-F238E27FC236}">
                <a16:creationId xmlns:a16="http://schemas.microsoft.com/office/drawing/2014/main" id="{629B75DF-2000-F549-3F38-CCCCD5CBDA7A}"/>
              </a:ext>
            </a:extLst>
          </p:cNvPr>
          <p:cNvSpPr>
            <a:spLocks noGrp="1"/>
          </p:cNvSpPr>
          <p:nvPr>
            <p:ph sz="quarter" idx="13"/>
          </p:nvPr>
        </p:nvSpPr>
        <p:spPr>
          <a:xfrm>
            <a:off x="2537607" y="255857"/>
            <a:ext cx="3093064" cy="1932736"/>
          </a:xfrm>
          <a:noFill/>
          <a:ln>
            <a:noFill/>
          </a:ln>
          <a:effectLst/>
          <a:scene3d>
            <a:camera prst="orthographicFront">
              <a:rot lat="0" lon="0" rev="0"/>
            </a:camera>
            <a:lightRig rig="glow" dir="t">
              <a:rot lat="0" lon="0" rev="4800000"/>
            </a:lightRig>
          </a:scene3d>
          <a:sp3d prstMaterial="matte">
            <a:bevelT w="127000" h="63500"/>
          </a:sp3d>
        </p:spPr>
        <p:txBody>
          <a:bodyPr lIns="0" tIns="91440" rIns="457200" bIns="0" anchor="ctr"/>
          <a:lstStyle/>
          <a:p>
            <a:pPr marL="60325" marR="0" lvl="0"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chemeClr val="tx2"/>
                </a:solidFill>
                <a:effectLst/>
                <a:uLnTx/>
                <a:uFillTx/>
                <a:latin typeface="Arial" panose="020B0604020202020204"/>
                <a:ea typeface="+mn-ea"/>
                <a:cs typeface="Calibri" panose="020F0502020204030204" pitchFamily="34" charset="0"/>
              </a:rPr>
              <a:t>“Here’s a referral– Let me know when you make contact.”</a:t>
            </a:r>
          </a:p>
        </p:txBody>
      </p:sp>
      <p:sp>
        <p:nvSpPr>
          <p:cNvPr id="10" name="Content Placeholder 9">
            <a:extLst>
              <a:ext uri="{FF2B5EF4-FFF2-40B4-BE49-F238E27FC236}">
                <a16:creationId xmlns:a16="http://schemas.microsoft.com/office/drawing/2014/main" id="{569C44DB-0D26-253A-4723-9E2346C99A38}"/>
              </a:ext>
            </a:extLst>
          </p:cNvPr>
          <p:cNvSpPr>
            <a:spLocks noGrp="1"/>
          </p:cNvSpPr>
          <p:nvPr>
            <p:ph sz="quarter" idx="14"/>
          </p:nvPr>
        </p:nvSpPr>
        <p:spPr>
          <a:xfrm>
            <a:off x="6400506" y="333936"/>
            <a:ext cx="3324178" cy="2081875"/>
          </a:xfrm>
          <a:noFill/>
          <a:ln>
            <a:noFill/>
          </a:ln>
          <a:effectLst/>
          <a:scene3d>
            <a:camera prst="orthographicFront">
              <a:rot lat="0" lon="0" rev="0"/>
            </a:camera>
            <a:lightRig rig="glow" dir="t">
              <a:rot lat="0" lon="0" rev="4800000"/>
            </a:lightRig>
          </a:scene3d>
          <a:sp3d prstMaterial="matte">
            <a:bevelT w="127000" h="63500"/>
          </a:sp3d>
        </p:spPr>
        <p:txBody>
          <a:bodyPr lIns="365760" tIns="274320" rIns="548640" bIns="9144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tx2"/>
                </a:solidFill>
                <a:effectLst/>
                <a:uLnTx/>
                <a:uFillTx/>
                <a:latin typeface="Arial" panose="020B0604020202020204"/>
                <a:ea typeface="+mn-ea"/>
                <a:cs typeface="Calibri" panose="020F0502020204030204" pitchFamily="34" charset="0"/>
              </a:rPr>
              <a:t>“They’ll get into treatment if they really want it.”</a:t>
            </a:r>
          </a:p>
        </p:txBody>
      </p:sp>
      <p:sp>
        <p:nvSpPr>
          <p:cNvPr id="11" name="Content Placeholder 10">
            <a:extLst>
              <a:ext uri="{FF2B5EF4-FFF2-40B4-BE49-F238E27FC236}">
                <a16:creationId xmlns:a16="http://schemas.microsoft.com/office/drawing/2014/main" id="{293E58C9-08A3-1E47-9D0F-486693696908}"/>
              </a:ext>
            </a:extLst>
          </p:cNvPr>
          <p:cNvSpPr>
            <a:spLocks noGrp="1"/>
          </p:cNvSpPr>
          <p:nvPr>
            <p:ph sz="quarter" idx="16"/>
          </p:nvPr>
        </p:nvSpPr>
        <p:spPr>
          <a:xfrm>
            <a:off x="1232583" y="4254762"/>
            <a:ext cx="4009977" cy="2368691"/>
          </a:xfrm>
          <a:noFill/>
          <a:ln>
            <a:noFill/>
          </a:ln>
          <a:effectLst/>
          <a:scene3d>
            <a:camera prst="orthographicFront">
              <a:rot lat="0" lon="0" rev="0"/>
            </a:camera>
            <a:lightRig rig="glow" dir="t">
              <a:rot lat="0" lon="0" rev="4800000"/>
            </a:lightRig>
          </a:scene3d>
          <a:sp3d prstMaterial="matte">
            <a:bevelT w="127000" h="63500"/>
          </a:sp3d>
        </p:spPr>
        <p:txBody>
          <a:bodyPr lIns="731520" rIns="182880" bIns="0" anchor="ctr"/>
          <a:lstStyle/>
          <a:p>
            <a:pPr marL="466725" marR="0" lvl="0" indent="-9525"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chemeClr val="tx2"/>
                </a:solidFill>
                <a:effectLst/>
                <a:uLnTx/>
                <a:uFillTx/>
                <a:latin typeface="Arial" panose="020B0604020202020204"/>
                <a:ea typeface="+mn-ea"/>
                <a:cs typeface="Calibri" panose="020F0502020204030204" pitchFamily="34" charset="0"/>
              </a:rPr>
              <a:t>“Don’t work harder than the client.”</a:t>
            </a:r>
          </a:p>
        </p:txBody>
      </p:sp>
      <p:sp>
        <p:nvSpPr>
          <p:cNvPr id="12" name="Content Placeholder 11">
            <a:extLst>
              <a:ext uri="{FF2B5EF4-FFF2-40B4-BE49-F238E27FC236}">
                <a16:creationId xmlns:a16="http://schemas.microsoft.com/office/drawing/2014/main" id="{84E99400-582C-9C59-9DE8-97E088D97314}"/>
              </a:ext>
            </a:extLst>
          </p:cNvPr>
          <p:cNvSpPr>
            <a:spLocks noGrp="1"/>
          </p:cNvSpPr>
          <p:nvPr>
            <p:ph sz="quarter" idx="17"/>
          </p:nvPr>
        </p:nvSpPr>
        <p:spPr>
          <a:xfrm>
            <a:off x="5570221" y="4254763"/>
            <a:ext cx="6587836" cy="2368691"/>
          </a:xfrm>
          <a:noFill/>
          <a:ln>
            <a:noFill/>
          </a:ln>
          <a:effectLst/>
          <a:scene3d>
            <a:camera prst="orthographicFront">
              <a:rot lat="0" lon="0" rev="0"/>
            </a:camera>
            <a:lightRig rig="glow" dir="t">
              <a:rot lat="0" lon="0" rev="4800000"/>
            </a:lightRig>
          </a:scene3d>
          <a:sp3d prstMaterial="matte">
            <a:bevelT w="127000" h="63500"/>
          </a:sp3d>
        </p:spPr>
        <p:txBody>
          <a:bodyPr lIns="1920240" rIns="640080" bIns="640080" anchor="b"/>
          <a:lstStyle/>
          <a:p>
            <a:pPr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chemeClr val="tx2"/>
                </a:solidFill>
                <a:effectLst/>
                <a:uLnTx/>
                <a:uFillTx/>
                <a:latin typeface="Arial" panose="020B0604020202020204"/>
                <a:ea typeface="+mn-ea"/>
                <a:cs typeface="Calibri" panose="020F0502020204030204" pitchFamily="34" charset="0"/>
              </a:rPr>
              <a:t>“We will see you back here in 90 days.”</a:t>
            </a:r>
          </a:p>
        </p:txBody>
      </p:sp>
      <p:sp>
        <p:nvSpPr>
          <p:cNvPr id="4" name="Rectangle 3">
            <a:extLst>
              <a:ext uri="{FF2B5EF4-FFF2-40B4-BE49-F238E27FC236}">
                <a16:creationId xmlns:a16="http://schemas.microsoft.com/office/drawing/2014/main" id="{9A4173D9-E78E-EBED-C430-FCC10A2CDA98}"/>
              </a:ext>
              <a:ext uri="{C183D7F6-B498-43B3-948B-1728B52AA6E4}">
                <adec:decorative xmlns:adec="http://schemas.microsoft.com/office/drawing/2017/decorative" val="1"/>
              </a:ext>
            </a:extLst>
          </p:cNvPr>
          <p:cNvSpPr/>
          <p:nvPr/>
        </p:nvSpPr>
        <p:spPr>
          <a:xfrm>
            <a:off x="365760" y="4679519"/>
            <a:ext cx="1964116" cy="1828976"/>
          </a:xfrm>
          <a:prstGeom prst="rect">
            <a:avLst/>
          </a:prstGeom>
          <a:solidFill>
            <a:schemeClr val="bg1">
              <a:lumMod val="95000"/>
            </a:schemeClr>
          </a:solidFill>
          <a:ln w="920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8772B18-A644-2187-985C-550A04E997C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280" y="4974316"/>
            <a:ext cx="1180178" cy="1180178"/>
          </a:xfrm>
          <a:prstGeom prst="rect">
            <a:avLst/>
          </a:prstGeom>
        </p:spPr>
      </p:pic>
      <p:sp>
        <p:nvSpPr>
          <p:cNvPr id="14" name="Rectangle 13">
            <a:extLst>
              <a:ext uri="{FF2B5EF4-FFF2-40B4-BE49-F238E27FC236}">
                <a16:creationId xmlns:a16="http://schemas.microsoft.com/office/drawing/2014/main" id="{C8E2F387-D58A-FBCF-26B7-A31066C4E524}"/>
              </a:ext>
              <a:ext uri="{C183D7F6-B498-43B3-948B-1728B52AA6E4}">
                <adec:decorative xmlns:adec="http://schemas.microsoft.com/office/drawing/2017/decorative" val="1"/>
              </a:ext>
            </a:extLst>
          </p:cNvPr>
          <p:cNvSpPr/>
          <p:nvPr/>
        </p:nvSpPr>
        <p:spPr>
          <a:xfrm>
            <a:off x="5939207" y="5010871"/>
            <a:ext cx="1964116" cy="1612582"/>
          </a:xfrm>
          <a:prstGeom prst="rect">
            <a:avLst/>
          </a:prstGeom>
          <a:solidFill>
            <a:schemeClr val="bg1">
              <a:lumMod val="95000"/>
            </a:schemeClr>
          </a:solidFill>
          <a:ln w="920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E7823F78-BD62-D2D1-58F5-60089AB8A414}"/>
              </a:ext>
              <a:ext uri="{C183D7F6-B498-43B3-948B-1728B52AA6E4}">
                <adec:decorative xmlns:adec="http://schemas.microsoft.com/office/drawing/2017/decorative" val="1"/>
              </a:ext>
            </a:extLst>
          </p:cNvPr>
          <p:cNvGrpSpPr/>
          <p:nvPr/>
        </p:nvGrpSpPr>
        <p:grpSpPr>
          <a:xfrm>
            <a:off x="6270257" y="5174763"/>
            <a:ext cx="1291727" cy="1349301"/>
            <a:chOff x="6270257" y="5231913"/>
            <a:chExt cx="1291727" cy="1349301"/>
          </a:xfrm>
        </p:grpSpPr>
        <p:pic>
          <p:nvPicPr>
            <p:cNvPr id="18" name="Graphic 17" descr="Daily calendar with solid fill">
              <a:extLst>
                <a:ext uri="{FF2B5EF4-FFF2-40B4-BE49-F238E27FC236}">
                  <a16:creationId xmlns:a16="http://schemas.microsoft.com/office/drawing/2014/main" id="{2BF9E3CF-0A2B-86FA-D092-24FBC47BA6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0257" y="5502886"/>
              <a:ext cx="1078328" cy="1078328"/>
            </a:xfrm>
            <a:prstGeom prst="rect">
              <a:avLst/>
            </a:prstGeom>
          </p:spPr>
        </p:pic>
        <p:pic>
          <p:nvPicPr>
            <p:cNvPr id="22" name="Graphic 21" descr="Line arrow: Rotate left with solid fill">
              <a:extLst>
                <a:ext uri="{FF2B5EF4-FFF2-40B4-BE49-F238E27FC236}">
                  <a16:creationId xmlns:a16="http://schemas.microsoft.com/office/drawing/2014/main" id="{4A1CCEAB-6FB7-122F-B614-5EA12109B9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38075">
              <a:off x="6921904" y="5231913"/>
              <a:ext cx="640080" cy="640080"/>
            </a:xfrm>
            <a:prstGeom prst="rect">
              <a:avLst/>
            </a:prstGeom>
          </p:spPr>
        </p:pic>
      </p:grpSp>
      <p:grpSp>
        <p:nvGrpSpPr>
          <p:cNvPr id="76" name="Group 75">
            <a:extLst>
              <a:ext uri="{FF2B5EF4-FFF2-40B4-BE49-F238E27FC236}">
                <a16:creationId xmlns:a16="http://schemas.microsoft.com/office/drawing/2014/main" id="{08184F89-F7EA-366D-BCF1-80E51AD88B9C}"/>
              </a:ext>
              <a:ext uri="{C183D7F6-B498-43B3-948B-1728B52AA6E4}">
                <adec:decorative xmlns:adec="http://schemas.microsoft.com/office/drawing/2017/decorative" val="1"/>
              </a:ext>
            </a:extLst>
          </p:cNvPr>
          <p:cNvGrpSpPr/>
          <p:nvPr/>
        </p:nvGrpSpPr>
        <p:grpSpPr>
          <a:xfrm>
            <a:off x="9700577" y="513569"/>
            <a:ext cx="1176962" cy="1229505"/>
            <a:chOff x="10262542" y="436392"/>
            <a:chExt cx="1073889" cy="1144002"/>
          </a:xfrm>
        </p:grpSpPr>
        <p:sp>
          <p:nvSpPr>
            <p:cNvPr id="50" name="Freeform: Shape 49">
              <a:extLst>
                <a:ext uri="{FF2B5EF4-FFF2-40B4-BE49-F238E27FC236}">
                  <a16:creationId xmlns:a16="http://schemas.microsoft.com/office/drawing/2014/main" id="{526DA38A-A6D9-6306-9019-51B57567294D}"/>
                </a:ext>
              </a:extLst>
            </p:cNvPr>
            <p:cNvSpPr/>
            <p:nvPr/>
          </p:nvSpPr>
          <p:spPr>
            <a:xfrm>
              <a:off x="10534649" y="676275"/>
              <a:ext cx="790721" cy="904119"/>
            </a:xfrm>
            <a:custGeom>
              <a:avLst/>
              <a:gdLst>
                <a:gd name="connsiteX0" fmla="*/ 155607 w 895406"/>
                <a:gd name="connsiteY0" fmla="*/ 729697 h 1062771"/>
                <a:gd name="connsiteX1" fmla="*/ 155607 w 895406"/>
                <a:gd name="connsiteY1" fmla="*/ 1062772 h 1062771"/>
                <a:gd name="connsiteX2" fmla="*/ 571506 w 895406"/>
                <a:gd name="connsiteY2" fmla="*/ 1062772 h 1062771"/>
                <a:gd name="connsiteX3" fmla="*/ 571506 w 895406"/>
                <a:gd name="connsiteY3" fmla="*/ 904836 h 1062771"/>
                <a:gd name="connsiteX4" fmla="*/ 635997 w 895406"/>
                <a:gd name="connsiteY4" fmla="*/ 904836 h 1062771"/>
                <a:gd name="connsiteX5" fmla="*/ 746552 w 895406"/>
                <a:gd name="connsiteY5" fmla="*/ 858771 h 1062771"/>
                <a:gd name="connsiteX6" fmla="*/ 791301 w 895406"/>
                <a:gd name="connsiteY6" fmla="*/ 746899 h 1062771"/>
                <a:gd name="connsiteX7" fmla="*/ 791301 w 895406"/>
                <a:gd name="connsiteY7" fmla="*/ 667931 h 1062771"/>
                <a:gd name="connsiteX8" fmla="*/ 849211 w 895406"/>
                <a:gd name="connsiteY8" fmla="*/ 667931 h 1062771"/>
                <a:gd name="connsiteX9" fmla="*/ 882114 w 895406"/>
                <a:gd name="connsiteY9" fmla="*/ 575802 h 1062771"/>
                <a:gd name="connsiteX10" fmla="*/ 791301 w 895406"/>
                <a:gd name="connsiteY10" fmla="*/ 417865 h 1062771"/>
                <a:gd name="connsiteX11" fmla="*/ 791301 w 895406"/>
                <a:gd name="connsiteY11" fmla="*/ 411284 h 1062771"/>
                <a:gd name="connsiteX12" fmla="*/ 411278 w 895406"/>
                <a:gd name="connsiteY12" fmla="*/ 308 h 1062771"/>
                <a:gd name="connsiteX13" fmla="*/ 303 w 895406"/>
                <a:gd name="connsiteY13" fmla="*/ 380330 h 1062771"/>
                <a:gd name="connsiteX14" fmla="*/ 303 w 895406"/>
                <a:gd name="connsiteY14" fmla="*/ 411284 h 1062771"/>
                <a:gd name="connsiteX15" fmla="*/ 155607 w 895406"/>
                <a:gd name="connsiteY15" fmla="*/ 729697 h 1062771"/>
                <a:gd name="connsiteX16" fmla="*/ 207147 w 895406"/>
                <a:gd name="connsiteY16" fmla="*/ 78328 h 1062771"/>
                <a:gd name="connsiteX17" fmla="*/ 713502 w 895406"/>
                <a:gd name="connsiteY17" fmla="*/ 207303 h 1062771"/>
                <a:gd name="connsiteX18" fmla="*/ 765044 w 895406"/>
                <a:gd name="connsiteY18" fmla="*/ 410153 h 1062771"/>
                <a:gd name="connsiteX19" fmla="*/ 765044 w 895406"/>
                <a:gd name="connsiteY19" fmla="*/ 424709 h 1062771"/>
                <a:gd name="connsiteX20" fmla="*/ 768545 w 895406"/>
                <a:gd name="connsiteY20" fmla="*/ 430803 h 1062771"/>
                <a:gd name="connsiteX21" fmla="*/ 859359 w 895406"/>
                <a:gd name="connsiteY21" fmla="*/ 588739 h 1062771"/>
                <a:gd name="connsiteX22" fmla="*/ 859714 w 895406"/>
                <a:gd name="connsiteY22" fmla="*/ 589345 h 1062771"/>
                <a:gd name="connsiteX23" fmla="*/ 860096 w 895406"/>
                <a:gd name="connsiteY23" fmla="*/ 589937 h 1062771"/>
                <a:gd name="connsiteX24" fmla="*/ 866755 w 895406"/>
                <a:gd name="connsiteY24" fmla="*/ 626933 h 1062771"/>
                <a:gd name="connsiteX25" fmla="*/ 847487 w 895406"/>
                <a:gd name="connsiteY25" fmla="*/ 641411 h 1062771"/>
                <a:gd name="connsiteX26" fmla="*/ 764978 w 895406"/>
                <a:gd name="connsiteY26" fmla="*/ 641411 h 1062771"/>
                <a:gd name="connsiteX27" fmla="*/ 764978 w 895406"/>
                <a:gd name="connsiteY27" fmla="*/ 746702 h 1062771"/>
                <a:gd name="connsiteX28" fmla="*/ 727929 w 895406"/>
                <a:gd name="connsiteY28" fmla="*/ 840003 h 1062771"/>
                <a:gd name="connsiteX29" fmla="*/ 635997 w 895406"/>
                <a:gd name="connsiteY29" fmla="*/ 878473 h 1062771"/>
                <a:gd name="connsiteX30" fmla="*/ 545184 w 895406"/>
                <a:gd name="connsiteY30" fmla="*/ 878473 h 1062771"/>
                <a:gd name="connsiteX31" fmla="*/ 545184 w 895406"/>
                <a:gd name="connsiteY31" fmla="*/ 1036410 h 1062771"/>
                <a:gd name="connsiteX32" fmla="*/ 181930 w 895406"/>
                <a:gd name="connsiteY32" fmla="*/ 1036410 h 1062771"/>
                <a:gd name="connsiteX33" fmla="*/ 181930 w 895406"/>
                <a:gd name="connsiteY33" fmla="*/ 716786 h 1062771"/>
                <a:gd name="connsiteX34" fmla="*/ 171717 w 895406"/>
                <a:gd name="connsiteY34" fmla="*/ 708889 h 1062771"/>
                <a:gd name="connsiteX35" fmla="*/ 26626 w 895406"/>
                <a:gd name="connsiteY35" fmla="*/ 411100 h 1062771"/>
                <a:gd name="connsiteX36" fmla="*/ 26626 w 895406"/>
                <a:gd name="connsiteY36" fmla="*/ 410626 h 1062771"/>
                <a:gd name="connsiteX37" fmla="*/ 26626 w 895406"/>
                <a:gd name="connsiteY37" fmla="*/ 410153 h 1062771"/>
                <a:gd name="connsiteX38" fmla="*/ 207160 w 895406"/>
                <a:gd name="connsiteY38" fmla="*/ 78328 h 106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5406" h="1062771">
                  <a:moveTo>
                    <a:pt x="155607" y="729697"/>
                  </a:moveTo>
                  <a:lnTo>
                    <a:pt x="155607" y="1062772"/>
                  </a:lnTo>
                  <a:lnTo>
                    <a:pt x="571506" y="1062772"/>
                  </a:lnTo>
                  <a:lnTo>
                    <a:pt x="571506" y="904836"/>
                  </a:lnTo>
                  <a:lnTo>
                    <a:pt x="635997" y="904836"/>
                  </a:lnTo>
                  <a:cubicBezTo>
                    <a:pt x="677501" y="904761"/>
                    <a:pt x="717274" y="888188"/>
                    <a:pt x="746552" y="858771"/>
                  </a:cubicBezTo>
                  <a:cubicBezTo>
                    <a:pt x="775425" y="828702"/>
                    <a:pt x="791472" y="788585"/>
                    <a:pt x="791301" y="746899"/>
                  </a:cubicBezTo>
                  <a:lnTo>
                    <a:pt x="791301" y="667931"/>
                  </a:lnTo>
                  <a:lnTo>
                    <a:pt x="849211" y="667931"/>
                  </a:lnTo>
                  <a:cubicBezTo>
                    <a:pt x="883431" y="663983"/>
                    <a:pt x="913702" y="624499"/>
                    <a:pt x="882114" y="575802"/>
                  </a:cubicBezTo>
                  <a:lnTo>
                    <a:pt x="791301" y="417865"/>
                  </a:lnTo>
                  <a:lnTo>
                    <a:pt x="791301" y="411284"/>
                  </a:lnTo>
                  <a:cubicBezTo>
                    <a:pt x="799849" y="192856"/>
                    <a:pt x="629707" y="8856"/>
                    <a:pt x="411278" y="308"/>
                  </a:cubicBezTo>
                  <a:cubicBezTo>
                    <a:pt x="192851" y="-8239"/>
                    <a:pt x="8851" y="161903"/>
                    <a:pt x="303" y="380330"/>
                  </a:cubicBezTo>
                  <a:cubicBezTo>
                    <a:pt x="-101" y="390645"/>
                    <a:pt x="-101" y="400970"/>
                    <a:pt x="303" y="411284"/>
                  </a:cubicBezTo>
                  <a:cubicBezTo>
                    <a:pt x="-151" y="535773"/>
                    <a:pt x="57227" y="653414"/>
                    <a:pt x="155607" y="729697"/>
                  </a:cubicBezTo>
                  <a:close/>
                  <a:moveTo>
                    <a:pt x="207147" y="78328"/>
                  </a:moveTo>
                  <a:cubicBezTo>
                    <a:pt x="382588" y="-25882"/>
                    <a:pt x="609291" y="31862"/>
                    <a:pt x="713502" y="207303"/>
                  </a:cubicBezTo>
                  <a:cubicBezTo>
                    <a:pt x="749874" y="268539"/>
                    <a:pt x="767774" y="338981"/>
                    <a:pt x="765044" y="410153"/>
                  </a:cubicBezTo>
                  <a:lnTo>
                    <a:pt x="765044" y="424709"/>
                  </a:lnTo>
                  <a:lnTo>
                    <a:pt x="768545" y="430803"/>
                  </a:lnTo>
                  <a:lnTo>
                    <a:pt x="859359" y="588739"/>
                  </a:lnTo>
                  <a:lnTo>
                    <a:pt x="859714" y="589345"/>
                  </a:lnTo>
                  <a:lnTo>
                    <a:pt x="860096" y="589937"/>
                  </a:lnTo>
                  <a:cubicBezTo>
                    <a:pt x="868641" y="600251"/>
                    <a:pt x="871167" y="614285"/>
                    <a:pt x="866755" y="626933"/>
                  </a:cubicBezTo>
                  <a:cubicBezTo>
                    <a:pt x="863023" y="634567"/>
                    <a:pt x="855859" y="639951"/>
                    <a:pt x="847487" y="641411"/>
                  </a:cubicBezTo>
                  <a:lnTo>
                    <a:pt x="764978" y="641411"/>
                  </a:lnTo>
                  <a:lnTo>
                    <a:pt x="764978" y="746702"/>
                  </a:lnTo>
                  <a:cubicBezTo>
                    <a:pt x="765119" y="781415"/>
                    <a:pt x="751846" y="814842"/>
                    <a:pt x="727929" y="840003"/>
                  </a:cubicBezTo>
                  <a:cubicBezTo>
                    <a:pt x="703658" y="864597"/>
                    <a:pt x="670551" y="878452"/>
                    <a:pt x="635997" y="878473"/>
                  </a:cubicBezTo>
                  <a:lnTo>
                    <a:pt x="545184" y="878473"/>
                  </a:lnTo>
                  <a:lnTo>
                    <a:pt x="545184" y="1036410"/>
                  </a:lnTo>
                  <a:lnTo>
                    <a:pt x="181930" y="1036410"/>
                  </a:lnTo>
                  <a:lnTo>
                    <a:pt x="181930" y="716786"/>
                  </a:lnTo>
                  <a:lnTo>
                    <a:pt x="171717" y="708889"/>
                  </a:lnTo>
                  <a:cubicBezTo>
                    <a:pt x="79562" y="637682"/>
                    <a:pt x="25906" y="527557"/>
                    <a:pt x="26626" y="411100"/>
                  </a:cubicBezTo>
                  <a:lnTo>
                    <a:pt x="26626" y="410626"/>
                  </a:lnTo>
                  <a:lnTo>
                    <a:pt x="26626" y="410153"/>
                  </a:lnTo>
                  <a:cubicBezTo>
                    <a:pt x="21282" y="274779"/>
                    <a:pt x="90598" y="147377"/>
                    <a:pt x="207160" y="78328"/>
                  </a:cubicBezTo>
                  <a:close/>
                </a:path>
              </a:pathLst>
            </a:custGeom>
            <a:solidFill>
              <a:schemeClr val="tx2"/>
            </a:solidFill>
            <a:ln w="13097" cap="flat">
              <a:solidFill>
                <a:schemeClr val="tx2"/>
              </a:solidFill>
              <a:prstDash val="solid"/>
              <a:miter/>
            </a:ln>
          </p:spPr>
          <p:txBody>
            <a:bodyPr rtlCol="0" anchor="ctr"/>
            <a:lstStyle/>
            <a:p>
              <a:endParaRPr lang="en-US"/>
            </a:p>
          </p:txBody>
        </p:sp>
        <p:pic>
          <p:nvPicPr>
            <p:cNvPr id="53" name="Graphic 52" descr="Medical with solid fill">
              <a:extLst>
                <a:ext uri="{FF2B5EF4-FFF2-40B4-BE49-F238E27FC236}">
                  <a16:creationId xmlns:a16="http://schemas.microsoft.com/office/drawing/2014/main" id="{A836FA47-8780-1595-985E-E6F36C8A93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02702" y="733425"/>
              <a:ext cx="560598" cy="560598"/>
            </a:xfrm>
            <a:prstGeom prst="rect">
              <a:avLst/>
            </a:prstGeom>
          </p:spPr>
        </p:pic>
        <p:grpSp>
          <p:nvGrpSpPr>
            <p:cNvPr id="56" name="Graphic 54" descr="Sparkler outline">
              <a:extLst>
                <a:ext uri="{FF2B5EF4-FFF2-40B4-BE49-F238E27FC236}">
                  <a16:creationId xmlns:a16="http://schemas.microsoft.com/office/drawing/2014/main" id="{0C7A0AC2-ABCD-EE26-DE2B-990C2BBDDE96}"/>
                </a:ext>
              </a:extLst>
            </p:cNvPr>
            <p:cNvGrpSpPr/>
            <p:nvPr/>
          </p:nvGrpSpPr>
          <p:grpSpPr>
            <a:xfrm rot="19087033">
              <a:off x="10262542" y="436392"/>
              <a:ext cx="1073889" cy="807309"/>
              <a:chOff x="10649784" y="525772"/>
              <a:chExt cx="845567" cy="664581"/>
            </a:xfrm>
            <a:solidFill>
              <a:schemeClr val="tx2"/>
            </a:solidFill>
          </p:grpSpPr>
          <p:sp>
            <p:nvSpPr>
              <p:cNvPr id="59" name="Freeform: Shape 58">
                <a:extLst>
                  <a:ext uri="{FF2B5EF4-FFF2-40B4-BE49-F238E27FC236}">
                    <a16:creationId xmlns:a16="http://schemas.microsoft.com/office/drawing/2014/main" id="{9FA8DE06-3E02-0396-6A2F-BED1791D8431}"/>
                  </a:ext>
                </a:extLst>
              </p:cNvPr>
              <p:cNvSpPr/>
              <p:nvPr/>
            </p:nvSpPr>
            <p:spPr>
              <a:xfrm rot="19508115">
                <a:off x="11261890" y="736221"/>
                <a:ext cx="205691" cy="25711"/>
              </a:xfrm>
              <a:custGeom>
                <a:avLst/>
                <a:gdLst>
                  <a:gd name="connsiteX0" fmla="*/ 12856 w 205691"/>
                  <a:gd name="connsiteY0" fmla="*/ 25711 h 25711"/>
                  <a:gd name="connsiteX1" fmla="*/ 192835 w 205691"/>
                  <a:gd name="connsiteY1" fmla="*/ 25711 h 25711"/>
                  <a:gd name="connsiteX2" fmla="*/ 205691 w 205691"/>
                  <a:gd name="connsiteY2" fmla="*/ 12856 h 25711"/>
                  <a:gd name="connsiteX3" fmla="*/ 192835 w 205691"/>
                  <a:gd name="connsiteY3" fmla="*/ 0 h 25711"/>
                  <a:gd name="connsiteX4" fmla="*/ 12856 w 205691"/>
                  <a:gd name="connsiteY4" fmla="*/ 0 h 25711"/>
                  <a:gd name="connsiteX5" fmla="*/ 0 w 205691"/>
                  <a:gd name="connsiteY5" fmla="*/ 12856 h 25711"/>
                  <a:gd name="connsiteX6" fmla="*/ 12856 w 205691"/>
                  <a:gd name="connsiteY6" fmla="*/ 25711 h 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691" h="25711">
                    <a:moveTo>
                      <a:pt x="12856" y="25711"/>
                    </a:moveTo>
                    <a:lnTo>
                      <a:pt x="192835" y="25711"/>
                    </a:lnTo>
                    <a:cubicBezTo>
                      <a:pt x="199936" y="25711"/>
                      <a:pt x="205691" y="19956"/>
                      <a:pt x="205691" y="12856"/>
                    </a:cubicBezTo>
                    <a:cubicBezTo>
                      <a:pt x="205691" y="5755"/>
                      <a:pt x="199936" y="0"/>
                      <a:pt x="192835" y="0"/>
                    </a:cubicBezTo>
                    <a:lnTo>
                      <a:pt x="12856" y="0"/>
                    </a:lnTo>
                    <a:cubicBezTo>
                      <a:pt x="5756" y="0"/>
                      <a:pt x="0" y="5755"/>
                      <a:pt x="0" y="12856"/>
                    </a:cubicBezTo>
                    <a:cubicBezTo>
                      <a:pt x="0" y="19956"/>
                      <a:pt x="5756" y="25711"/>
                      <a:pt x="12856" y="25711"/>
                    </a:cubicBezTo>
                    <a:close/>
                  </a:path>
                </a:pathLst>
              </a:custGeom>
              <a:grpFill/>
              <a:ln w="1279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57BFD5B-DB41-1EA2-E16E-BC44E09BA253}"/>
                  </a:ext>
                </a:extLst>
              </p:cNvPr>
              <p:cNvSpPr/>
              <p:nvPr/>
            </p:nvSpPr>
            <p:spPr>
              <a:xfrm rot="2512967">
                <a:off x="10649784" y="714285"/>
                <a:ext cx="167124" cy="25711"/>
              </a:xfrm>
              <a:custGeom>
                <a:avLst/>
                <a:gdLst>
                  <a:gd name="connsiteX0" fmla="*/ 12856 w 167124"/>
                  <a:gd name="connsiteY0" fmla="*/ 25711 h 25711"/>
                  <a:gd name="connsiteX1" fmla="*/ 154268 w 167124"/>
                  <a:gd name="connsiteY1" fmla="*/ 25711 h 25711"/>
                  <a:gd name="connsiteX2" fmla="*/ 167124 w 167124"/>
                  <a:gd name="connsiteY2" fmla="*/ 12856 h 25711"/>
                  <a:gd name="connsiteX3" fmla="*/ 154268 w 167124"/>
                  <a:gd name="connsiteY3" fmla="*/ 0 h 25711"/>
                  <a:gd name="connsiteX4" fmla="*/ 12856 w 167124"/>
                  <a:gd name="connsiteY4" fmla="*/ 0 h 25711"/>
                  <a:gd name="connsiteX5" fmla="*/ 0 w 167124"/>
                  <a:gd name="connsiteY5" fmla="*/ 12856 h 25711"/>
                  <a:gd name="connsiteX6" fmla="*/ 12856 w 167124"/>
                  <a:gd name="connsiteY6" fmla="*/ 25711 h 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24" h="25711">
                    <a:moveTo>
                      <a:pt x="12856" y="25711"/>
                    </a:moveTo>
                    <a:lnTo>
                      <a:pt x="154268" y="25711"/>
                    </a:lnTo>
                    <a:cubicBezTo>
                      <a:pt x="161369" y="25711"/>
                      <a:pt x="167124" y="19956"/>
                      <a:pt x="167124" y="12856"/>
                    </a:cubicBezTo>
                    <a:cubicBezTo>
                      <a:pt x="167124" y="5755"/>
                      <a:pt x="161369" y="0"/>
                      <a:pt x="154268" y="0"/>
                    </a:cubicBezTo>
                    <a:lnTo>
                      <a:pt x="12856" y="0"/>
                    </a:lnTo>
                    <a:cubicBezTo>
                      <a:pt x="5756" y="0"/>
                      <a:pt x="0" y="5755"/>
                      <a:pt x="0" y="12856"/>
                    </a:cubicBezTo>
                    <a:cubicBezTo>
                      <a:pt x="0" y="19956"/>
                      <a:pt x="5756" y="25711"/>
                      <a:pt x="12856" y="25711"/>
                    </a:cubicBezTo>
                    <a:close/>
                  </a:path>
                </a:pathLst>
              </a:custGeom>
              <a:grpFill/>
              <a:ln w="1279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8C676EF-F780-5CEB-04F7-EA933EFAFB09}"/>
                  </a:ext>
                </a:extLst>
              </p:cNvPr>
              <p:cNvSpPr/>
              <p:nvPr/>
            </p:nvSpPr>
            <p:spPr>
              <a:xfrm rot="3720795">
                <a:off x="10828383" y="647001"/>
                <a:ext cx="94081" cy="24592"/>
              </a:xfrm>
              <a:custGeom>
                <a:avLst/>
                <a:gdLst>
                  <a:gd name="connsiteX0" fmla="*/ 12856 w 89989"/>
                  <a:gd name="connsiteY0" fmla="*/ 25711 h 25711"/>
                  <a:gd name="connsiteX1" fmla="*/ 77134 w 89989"/>
                  <a:gd name="connsiteY1" fmla="*/ 25711 h 25711"/>
                  <a:gd name="connsiteX2" fmla="*/ 89990 w 89989"/>
                  <a:gd name="connsiteY2" fmla="*/ 12856 h 25711"/>
                  <a:gd name="connsiteX3" fmla="*/ 77134 w 89989"/>
                  <a:gd name="connsiteY3" fmla="*/ 0 h 25711"/>
                  <a:gd name="connsiteX4" fmla="*/ 12856 w 89989"/>
                  <a:gd name="connsiteY4" fmla="*/ 0 h 25711"/>
                  <a:gd name="connsiteX5" fmla="*/ 0 w 89989"/>
                  <a:gd name="connsiteY5" fmla="*/ 12856 h 25711"/>
                  <a:gd name="connsiteX6" fmla="*/ 12856 w 89989"/>
                  <a:gd name="connsiteY6" fmla="*/ 25711 h 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89" h="25711">
                    <a:moveTo>
                      <a:pt x="12856" y="25711"/>
                    </a:moveTo>
                    <a:lnTo>
                      <a:pt x="77134" y="25711"/>
                    </a:lnTo>
                    <a:cubicBezTo>
                      <a:pt x="84234" y="25711"/>
                      <a:pt x="89990" y="19956"/>
                      <a:pt x="89990" y="12856"/>
                    </a:cubicBezTo>
                    <a:cubicBezTo>
                      <a:pt x="89990" y="5755"/>
                      <a:pt x="84234" y="0"/>
                      <a:pt x="77134" y="0"/>
                    </a:cubicBezTo>
                    <a:lnTo>
                      <a:pt x="12856" y="0"/>
                    </a:lnTo>
                    <a:cubicBezTo>
                      <a:pt x="5756" y="0"/>
                      <a:pt x="0" y="5755"/>
                      <a:pt x="0" y="12856"/>
                    </a:cubicBezTo>
                    <a:cubicBezTo>
                      <a:pt x="0" y="19956"/>
                      <a:pt x="5756" y="25711"/>
                      <a:pt x="12856" y="25711"/>
                    </a:cubicBezTo>
                    <a:close/>
                  </a:path>
                </a:pathLst>
              </a:custGeom>
              <a:grpFill/>
              <a:ln w="1279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BC5B7E0-E163-5D17-C9FA-0C04C7611656}"/>
                  </a:ext>
                </a:extLst>
              </p:cNvPr>
              <p:cNvSpPr/>
              <p:nvPr/>
            </p:nvSpPr>
            <p:spPr>
              <a:xfrm rot="16892044">
                <a:off x="10701763" y="827220"/>
                <a:ext cx="26881" cy="61482"/>
              </a:xfrm>
              <a:custGeom>
                <a:avLst/>
                <a:gdLst>
                  <a:gd name="connsiteX0" fmla="*/ 12856 w 25711"/>
                  <a:gd name="connsiteY0" fmla="*/ 64278 h 64278"/>
                  <a:gd name="connsiteX1" fmla="*/ 25711 w 25711"/>
                  <a:gd name="connsiteY1" fmla="*/ 51423 h 64278"/>
                  <a:gd name="connsiteX2" fmla="*/ 25711 w 25711"/>
                  <a:gd name="connsiteY2" fmla="*/ 12856 h 64278"/>
                  <a:gd name="connsiteX3" fmla="*/ 12856 w 25711"/>
                  <a:gd name="connsiteY3" fmla="*/ 0 h 64278"/>
                  <a:gd name="connsiteX4" fmla="*/ 0 w 25711"/>
                  <a:gd name="connsiteY4" fmla="*/ 12856 h 64278"/>
                  <a:gd name="connsiteX5" fmla="*/ 0 w 25711"/>
                  <a:gd name="connsiteY5" fmla="*/ 51423 h 64278"/>
                  <a:gd name="connsiteX6" fmla="*/ 12856 w 25711"/>
                  <a:gd name="connsiteY6" fmla="*/ 64278 h 6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1" h="64278">
                    <a:moveTo>
                      <a:pt x="12856" y="64278"/>
                    </a:moveTo>
                    <a:cubicBezTo>
                      <a:pt x="19956" y="64278"/>
                      <a:pt x="25711" y="58523"/>
                      <a:pt x="25711" y="51423"/>
                    </a:cubicBezTo>
                    <a:lnTo>
                      <a:pt x="25711" y="12856"/>
                    </a:lnTo>
                    <a:cubicBezTo>
                      <a:pt x="25711" y="5756"/>
                      <a:pt x="19956" y="0"/>
                      <a:pt x="12856" y="0"/>
                    </a:cubicBezTo>
                    <a:cubicBezTo>
                      <a:pt x="5756" y="0"/>
                      <a:pt x="0" y="5756"/>
                      <a:pt x="0" y="12856"/>
                    </a:cubicBezTo>
                    <a:lnTo>
                      <a:pt x="0" y="51423"/>
                    </a:lnTo>
                    <a:cubicBezTo>
                      <a:pt x="0" y="58523"/>
                      <a:pt x="5756" y="64278"/>
                      <a:pt x="12856" y="64278"/>
                    </a:cubicBezTo>
                    <a:close/>
                  </a:path>
                </a:pathLst>
              </a:custGeom>
              <a:grpFill/>
              <a:ln w="1279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37F1959-F475-238F-FDF2-06FA713C39B7}"/>
                  </a:ext>
                </a:extLst>
              </p:cNvPr>
              <p:cNvSpPr/>
              <p:nvPr/>
            </p:nvSpPr>
            <p:spPr>
              <a:xfrm rot="20209518">
                <a:off x="11141734" y="597593"/>
                <a:ext cx="90145" cy="90147"/>
              </a:xfrm>
              <a:custGeom>
                <a:avLst/>
                <a:gdLst>
                  <a:gd name="connsiteX0" fmla="*/ 12853 w 90145"/>
                  <a:gd name="connsiteY0" fmla="*/ 90148 h 90147"/>
                  <a:gd name="connsiteX1" fmla="*/ 21942 w 90145"/>
                  <a:gd name="connsiteY1" fmla="*/ 86381 h 90147"/>
                  <a:gd name="connsiteX2" fmla="*/ 86221 w 90145"/>
                  <a:gd name="connsiteY2" fmla="*/ 22103 h 90147"/>
                  <a:gd name="connsiteX3" fmla="*/ 86537 w 90145"/>
                  <a:gd name="connsiteY3" fmla="*/ 3925 h 90147"/>
                  <a:gd name="connsiteX4" fmla="*/ 68359 w 90145"/>
                  <a:gd name="connsiteY4" fmla="*/ 3609 h 90147"/>
                  <a:gd name="connsiteX5" fmla="*/ 68043 w 90145"/>
                  <a:gd name="connsiteY5" fmla="*/ 3925 h 90147"/>
                  <a:gd name="connsiteX6" fmla="*/ 3764 w 90145"/>
                  <a:gd name="connsiteY6" fmla="*/ 68203 h 90147"/>
                  <a:gd name="connsiteX7" fmla="*/ 3767 w 90145"/>
                  <a:gd name="connsiteY7" fmla="*/ 86384 h 90147"/>
                  <a:gd name="connsiteX8" fmla="*/ 12853 w 90145"/>
                  <a:gd name="connsiteY8" fmla="*/ 90148 h 9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45" h="90147">
                    <a:moveTo>
                      <a:pt x="12853" y="90148"/>
                    </a:moveTo>
                    <a:cubicBezTo>
                      <a:pt x="16265" y="90157"/>
                      <a:pt x="19537" y="88801"/>
                      <a:pt x="21942" y="86381"/>
                    </a:cubicBezTo>
                    <a:lnTo>
                      <a:pt x="86221" y="22103"/>
                    </a:lnTo>
                    <a:cubicBezTo>
                      <a:pt x="91328" y="17170"/>
                      <a:pt x="91470" y="9032"/>
                      <a:pt x="86537" y="3925"/>
                    </a:cubicBezTo>
                    <a:cubicBezTo>
                      <a:pt x="81604" y="-1182"/>
                      <a:pt x="73465" y="-1324"/>
                      <a:pt x="68359" y="3609"/>
                    </a:cubicBezTo>
                    <a:cubicBezTo>
                      <a:pt x="68251" y="3712"/>
                      <a:pt x="68146" y="3818"/>
                      <a:pt x="68043" y="3925"/>
                    </a:cubicBezTo>
                    <a:lnTo>
                      <a:pt x="3764" y="68203"/>
                    </a:lnTo>
                    <a:cubicBezTo>
                      <a:pt x="-1256" y="73225"/>
                      <a:pt x="-1255" y="81364"/>
                      <a:pt x="3767" y="86384"/>
                    </a:cubicBezTo>
                    <a:cubicBezTo>
                      <a:pt x="6177" y="88793"/>
                      <a:pt x="9445" y="90147"/>
                      <a:pt x="12853" y="90148"/>
                    </a:cubicBezTo>
                    <a:close/>
                  </a:path>
                </a:pathLst>
              </a:custGeom>
              <a:grpFill/>
              <a:ln w="1279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DAE7F77-D35B-28FF-DFC4-553AE46B29B4}"/>
                  </a:ext>
                </a:extLst>
              </p:cNvPr>
              <p:cNvSpPr/>
              <p:nvPr/>
            </p:nvSpPr>
            <p:spPr>
              <a:xfrm rot="19922129">
                <a:off x="11219020" y="691417"/>
                <a:ext cx="57870" cy="38565"/>
              </a:xfrm>
              <a:custGeom>
                <a:avLst/>
                <a:gdLst>
                  <a:gd name="connsiteX0" fmla="*/ 922 w 57870"/>
                  <a:gd name="connsiteY0" fmla="*/ 30492 h 38565"/>
                  <a:gd name="connsiteX1" fmla="*/ 12878 w 57870"/>
                  <a:gd name="connsiteY1" fmla="*/ 38565 h 38565"/>
                  <a:gd name="connsiteX2" fmla="*/ 17647 w 57870"/>
                  <a:gd name="connsiteY2" fmla="*/ 37652 h 38565"/>
                  <a:gd name="connsiteX3" fmla="*/ 49787 w 57870"/>
                  <a:gd name="connsiteY3" fmla="*/ 24797 h 38565"/>
                  <a:gd name="connsiteX4" fmla="*/ 56947 w 57870"/>
                  <a:gd name="connsiteY4" fmla="*/ 8084 h 38565"/>
                  <a:gd name="connsiteX5" fmla="*/ 40235 w 57870"/>
                  <a:gd name="connsiteY5" fmla="*/ 924 h 38565"/>
                  <a:gd name="connsiteX6" fmla="*/ 8096 w 57870"/>
                  <a:gd name="connsiteY6" fmla="*/ 13779 h 38565"/>
                  <a:gd name="connsiteX7" fmla="*/ 918 w 57870"/>
                  <a:gd name="connsiteY7" fmla="*/ 30484 h 38565"/>
                  <a:gd name="connsiteX8" fmla="*/ 922 w 57870"/>
                  <a:gd name="connsiteY8" fmla="*/ 30492 h 3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70" h="38565">
                    <a:moveTo>
                      <a:pt x="922" y="30492"/>
                    </a:moveTo>
                    <a:cubicBezTo>
                      <a:pt x="2880" y="35376"/>
                      <a:pt x="7616" y="38574"/>
                      <a:pt x="12878" y="38565"/>
                    </a:cubicBezTo>
                    <a:cubicBezTo>
                      <a:pt x="14511" y="38562"/>
                      <a:pt x="16129" y="38253"/>
                      <a:pt x="17647" y="37652"/>
                    </a:cubicBezTo>
                    <a:lnTo>
                      <a:pt x="49787" y="24797"/>
                    </a:lnTo>
                    <a:cubicBezTo>
                      <a:pt x="56379" y="22159"/>
                      <a:pt x="59585" y="14677"/>
                      <a:pt x="56947" y="8084"/>
                    </a:cubicBezTo>
                    <a:cubicBezTo>
                      <a:pt x="54309" y="1492"/>
                      <a:pt x="46827" y="-1714"/>
                      <a:pt x="40235" y="924"/>
                    </a:cubicBezTo>
                    <a:lnTo>
                      <a:pt x="8096" y="13779"/>
                    </a:lnTo>
                    <a:cubicBezTo>
                      <a:pt x="1501" y="16411"/>
                      <a:pt x="-1712" y="23889"/>
                      <a:pt x="918" y="30484"/>
                    </a:cubicBezTo>
                    <a:cubicBezTo>
                      <a:pt x="920" y="30487"/>
                      <a:pt x="921" y="30489"/>
                      <a:pt x="922" y="30492"/>
                    </a:cubicBezTo>
                    <a:close/>
                  </a:path>
                </a:pathLst>
              </a:custGeom>
              <a:grpFill/>
              <a:ln w="1279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CE4B43F-FCA9-1342-4E98-3ECA68867E0E}"/>
                  </a:ext>
                </a:extLst>
              </p:cNvPr>
              <p:cNvSpPr/>
              <p:nvPr/>
            </p:nvSpPr>
            <p:spPr>
              <a:xfrm rot="19578970">
                <a:off x="11366794" y="1061796"/>
                <a:ext cx="128557" cy="128557"/>
              </a:xfrm>
              <a:custGeom>
                <a:avLst/>
                <a:gdLst>
                  <a:gd name="connsiteX0" fmla="*/ 21787 w 128557"/>
                  <a:gd name="connsiteY0" fmla="*/ 3609 h 128557"/>
                  <a:gd name="connsiteX1" fmla="*/ 3609 w 128557"/>
                  <a:gd name="connsiteY1" fmla="*/ 3925 h 128557"/>
                  <a:gd name="connsiteX2" fmla="*/ 3609 w 128557"/>
                  <a:gd name="connsiteY2" fmla="*/ 21787 h 128557"/>
                  <a:gd name="connsiteX3" fmla="*/ 106455 w 128557"/>
                  <a:gd name="connsiteY3" fmla="*/ 124633 h 128557"/>
                  <a:gd name="connsiteX4" fmla="*/ 124632 w 128557"/>
                  <a:gd name="connsiteY4" fmla="*/ 124949 h 128557"/>
                  <a:gd name="connsiteX5" fmla="*/ 124949 w 128557"/>
                  <a:gd name="connsiteY5" fmla="*/ 106771 h 128557"/>
                  <a:gd name="connsiteX6" fmla="*/ 124632 w 128557"/>
                  <a:gd name="connsiteY6" fmla="*/ 106455 h 12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57" h="128557">
                    <a:moveTo>
                      <a:pt x="21787" y="3609"/>
                    </a:moveTo>
                    <a:cubicBezTo>
                      <a:pt x="16679" y="-1324"/>
                      <a:pt x="8542" y="-1182"/>
                      <a:pt x="3609" y="3925"/>
                    </a:cubicBezTo>
                    <a:cubicBezTo>
                      <a:pt x="-1203" y="8907"/>
                      <a:pt x="-1203" y="16805"/>
                      <a:pt x="3609" y="21787"/>
                    </a:cubicBezTo>
                    <a:lnTo>
                      <a:pt x="106455" y="124633"/>
                    </a:lnTo>
                    <a:cubicBezTo>
                      <a:pt x="111387" y="129740"/>
                      <a:pt x="119525" y="129881"/>
                      <a:pt x="124632" y="124949"/>
                    </a:cubicBezTo>
                    <a:cubicBezTo>
                      <a:pt x="129740" y="120016"/>
                      <a:pt x="129881" y="111877"/>
                      <a:pt x="124949" y="106771"/>
                    </a:cubicBezTo>
                    <a:cubicBezTo>
                      <a:pt x="124845" y="106663"/>
                      <a:pt x="124739" y="106557"/>
                      <a:pt x="124632" y="106455"/>
                    </a:cubicBezTo>
                    <a:close/>
                  </a:path>
                </a:pathLst>
              </a:custGeom>
              <a:grpFill/>
              <a:ln w="1279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6E1A448-7612-E0ED-8991-A196954229B9}"/>
                  </a:ext>
                </a:extLst>
              </p:cNvPr>
              <p:cNvSpPr/>
              <p:nvPr/>
            </p:nvSpPr>
            <p:spPr>
              <a:xfrm rot="7083800">
                <a:off x="11342038" y="911171"/>
                <a:ext cx="53761" cy="49186"/>
              </a:xfrm>
              <a:custGeom>
                <a:avLst/>
                <a:gdLst>
                  <a:gd name="connsiteX0" fmla="*/ 21787 w 51423"/>
                  <a:gd name="connsiteY0" fmla="*/ 3609 h 51423"/>
                  <a:gd name="connsiteX1" fmla="*/ 3609 w 51423"/>
                  <a:gd name="connsiteY1" fmla="*/ 3925 h 51423"/>
                  <a:gd name="connsiteX2" fmla="*/ 3609 w 51423"/>
                  <a:gd name="connsiteY2" fmla="*/ 21787 h 51423"/>
                  <a:gd name="connsiteX3" fmla="*/ 29320 w 51423"/>
                  <a:gd name="connsiteY3" fmla="*/ 47498 h 51423"/>
                  <a:gd name="connsiteX4" fmla="*/ 47498 w 51423"/>
                  <a:gd name="connsiteY4" fmla="*/ 47815 h 51423"/>
                  <a:gd name="connsiteX5" fmla="*/ 47815 w 51423"/>
                  <a:gd name="connsiteY5" fmla="*/ 29637 h 51423"/>
                  <a:gd name="connsiteX6" fmla="*/ 47498 w 51423"/>
                  <a:gd name="connsiteY6" fmla="*/ 29320 h 5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23" h="51423">
                    <a:moveTo>
                      <a:pt x="21787" y="3609"/>
                    </a:moveTo>
                    <a:cubicBezTo>
                      <a:pt x="16679" y="-1324"/>
                      <a:pt x="8542" y="-1182"/>
                      <a:pt x="3609" y="3925"/>
                    </a:cubicBezTo>
                    <a:cubicBezTo>
                      <a:pt x="-1203" y="8907"/>
                      <a:pt x="-1203" y="16805"/>
                      <a:pt x="3609" y="21787"/>
                    </a:cubicBezTo>
                    <a:lnTo>
                      <a:pt x="29320" y="47498"/>
                    </a:lnTo>
                    <a:cubicBezTo>
                      <a:pt x="34253" y="52606"/>
                      <a:pt x="42391" y="52747"/>
                      <a:pt x="47498" y="47815"/>
                    </a:cubicBezTo>
                    <a:cubicBezTo>
                      <a:pt x="52606" y="42882"/>
                      <a:pt x="52747" y="34743"/>
                      <a:pt x="47815" y="29637"/>
                    </a:cubicBezTo>
                    <a:cubicBezTo>
                      <a:pt x="47710" y="29529"/>
                      <a:pt x="47605" y="29423"/>
                      <a:pt x="47498" y="29320"/>
                    </a:cubicBezTo>
                    <a:close/>
                  </a:path>
                </a:pathLst>
              </a:custGeom>
              <a:grpFill/>
              <a:ln w="12799"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7F3AB00A-4FAE-629C-6917-D628F66728E9}"/>
                  </a:ext>
                </a:extLst>
              </p:cNvPr>
              <p:cNvSpPr/>
              <p:nvPr/>
            </p:nvSpPr>
            <p:spPr>
              <a:xfrm rot="2512967">
                <a:off x="10978887" y="525772"/>
                <a:ext cx="121859" cy="121840"/>
              </a:xfrm>
              <a:custGeom>
                <a:avLst/>
                <a:gdLst>
                  <a:gd name="connsiteX0" fmla="*/ 100382 w 121859"/>
                  <a:gd name="connsiteY0" fmla="*/ 118520 h 121840"/>
                  <a:gd name="connsiteX1" fmla="*/ 118539 w 121859"/>
                  <a:gd name="connsiteY1" fmla="*/ 117606 h 121840"/>
                  <a:gd name="connsiteX2" fmla="*/ 118521 w 121859"/>
                  <a:gd name="connsiteY2" fmla="*/ 100342 h 121840"/>
                  <a:gd name="connsiteX3" fmla="*/ 22103 w 121859"/>
                  <a:gd name="connsiteY3" fmla="*/ 3925 h 121840"/>
                  <a:gd name="connsiteX4" fmla="*/ 3925 w 121859"/>
                  <a:gd name="connsiteY4" fmla="*/ 3609 h 121840"/>
                  <a:gd name="connsiteX5" fmla="*/ 3609 w 121859"/>
                  <a:gd name="connsiteY5" fmla="*/ 21787 h 121840"/>
                  <a:gd name="connsiteX6" fmla="*/ 3925 w 121859"/>
                  <a:gd name="connsiteY6" fmla="*/ 22103 h 12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59" h="121840">
                    <a:moveTo>
                      <a:pt x="100382" y="118520"/>
                    </a:moveTo>
                    <a:cubicBezTo>
                      <a:pt x="105648" y="123282"/>
                      <a:pt x="113777" y="122873"/>
                      <a:pt x="118539" y="117606"/>
                    </a:cubicBezTo>
                    <a:cubicBezTo>
                      <a:pt x="122973" y="112703"/>
                      <a:pt x="122965" y="105237"/>
                      <a:pt x="118521" y="100342"/>
                    </a:cubicBezTo>
                    <a:lnTo>
                      <a:pt x="22103" y="3925"/>
                    </a:lnTo>
                    <a:cubicBezTo>
                      <a:pt x="17170" y="-1182"/>
                      <a:pt x="9033" y="-1324"/>
                      <a:pt x="3925" y="3609"/>
                    </a:cubicBezTo>
                    <a:cubicBezTo>
                      <a:pt x="-1182" y="8541"/>
                      <a:pt x="-1324" y="16680"/>
                      <a:pt x="3609" y="21787"/>
                    </a:cubicBezTo>
                    <a:cubicBezTo>
                      <a:pt x="3713" y="21894"/>
                      <a:pt x="3818" y="21999"/>
                      <a:pt x="3925" y="22103"/>
                    </a:cubicBezTo>
                    <a:close/>
                  </a:path>
                </a:pathLst>
              </a:custGeom>
              <a:grpFill/>
              <a:ln w="12799" cap="flat">
                <a:noFill/>
                <a:prstDash val="solid"/>
                <a:miter/>
              </a:ln>
            </p:spPr>
            <p:txBody>
              <a:bodyPr rtlCol="0" anchor="ctr"/>
              <a:lstStyle/>
              <a:p>
                <a:endParaRPr lang="en-US"/>
              </a:p>
            </p:txBody>
          </p:sp>
        </p:grpSp>
      </p:grpSp>
      <p:sp>
        <p:nvSpPr>
          <p:cNvPr id="78" name="Rectangle 77">
            <a:extLst>
              <a:ext uri="{FF2B5EF4-FFF2-40B4-BE49-F238E27FC236}">
                <a16:creationId xmlns:a16="http://schemas.microsoft.com/office/drawing/2014/main" id="{318849D6-DE04-9685-CCA5-8DF0F2FA1DB0}"/>
              </a:ext>
              <a:ext uri="{C183D7F6-B498-43B3-948B-1728B52AA6E4}">
                <adec:decorative xmlns:adec="http://schemas.microsoft.com/office/drawing/2017/decorative" val="1"/>
              </a:ext>
            </a:extLst>
          </p:cNvPr>
          <p:cNvSpPr/>
          <p:nvPr/>
        </p:nvSpPr>
        <p:spPr>
          <a:xfrm>
            <a:off x="571500" y="6623453"/>
            <a:ext cx="661083" cy="17983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464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E8326AC6-8695-72B2-9538-9AFBA867E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164DE-8BE1-8D51-0D1B-7B719FC2BC9B}"/>
              </a:ext>
            </a:extLst>
          </p:cNvPr>
          <p:cNvSpPr>
            <a:spLocks noGrp="1"/>
          </p:cNvSpPr>
          <p:nvPr>
            <p:ph type="title"/>
          </p:nvPr>
        </p:nvSpPr>
        <p:spPr>
          <a:xfrm>
            <a:off x="0" y="-40813"/>
            <a:ext cx="3703858" cy="6898813"/>
          </a:xfrm>
          <a:solidFill>
            <a:schemeClr val="tx2"/>
          </a:solidFill>
        </p:spPr>
        <p:txBody>
          <a:bodyPr tIns="91440" bIns="91440" anchor="ctr">
            <a:noAutofit/>
          </a:bodyPr>
          <a:lstStyle/>
          <a:p>
            <a:r>
              <a:rPr lang="en-US" dirty="0">
                <a:latin typeface="+mj-lt"/>
                <a:cs typeface="Arial" panose="020B0604020202020204" pitchFamily="34" charset="0"/>
              </a:rPr>
              <a:t>Referral &amp; Linkage </a:t>
            </a:r>
            <a:r>
              <a:rPr lang="en-US" dirty="0">
                <a:latin typeface="+mj-lt"/>
              </a:rPr>
              <a:t>Strategies</a:t>
            </a:r>
            <a:endParaRPr lang="en-US" dirty="0">
              <a:latin typeface="+mj-lt"/>
              <a:cs typeface="Arial" panose="020B0604020202020204" pitchFamily="34" charset="0"/>
            </a:endParaRPr>
          </a:p>
        </p:txBody>
      </p:sp>
      <p:sp>
        <p:nvSpPr>
          <p:cNvPr id="10" name="Content Placeholder 9">
            <a:extLst>
              <a:ext uri="{FF2B5EF4-FFF2-40B4-BE49-F238E27FC236}">
                <a16:creationId xmlns:a16="http://schemas.microsoft.com/office/drawing/2014/main" id="{1D0A8749-F0CD-1C83-40CE-BF47BB0CCB0A}"/>
              </a:ext>
            </a:extLst>
          </p:cNvPr>
          <p:cNvSpPr>
            <a:spLocks noGrp="1"/>
          </p:cNvSpPr>
          <p:nvPr>
            <p:ph sz="quarter" idx="16"/>
          </p:nvPr>
        </p:nvSpPr>
        <p:spPr>
          <a:xfrm>
            <a:off x="7331068" y="321009"/>
            <a:ext cx="2819504" cy="2458260"/>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spcBef>
                <a:spcPts val="0"/>
              </a:spcBef>
              <a:buNone/>
            </a:pPr>
            <a:r>
              <a:rPr lang="en-US" sz="2800" dirty="0">
                <a:solidFill>
                  <a:schemeClr val="bg1"/>
                </a:solidFill>
              </a:rPr>
              <a:t>Skill-based coaching</a:t>
            </a:r>
          </a:p>
        </p:txBody>
      </p:sp>
      <p:sp>
        <p:nvSpPr>
          <p:cNvPr id="11" name="Content Placeholder 10">
            <a:extLst>
              <a:ext uri="{FF2B5EF4-FFF2-40B4-BE49-F238E27FC236}">
                <a16:creationId xmlns:a16="http://schemas.microsoft.com/office/drawing/2014/main" id="{FFAEB34B-48B9-48B1-2EF7-A125E65E69F5}"/>
              </a:ext>
            </a:extLst>
          </p:cNvPr>
          <p:cNvSpPr>
            <a:spLocks noGrp="1"/>
          </p:cNvSpPr>
          <p:nvPr>
            <p:ph sz="quarter" idx="17"/>
          </p:nvPr>
        </p:nvSpPr>
        <p:spPr>
          <a:xfrm>
            <a:off x="4451188" y="2700510"/>
            <a:ext cx="2819505" cy="2458260"/>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lnSpc>
                <a:spcPct val="100000"/>
              </a:lnSpc>
              <a:spcBef>
                <a:spcPts val="0"/>
              </a:spcBef>
              <a:buNone/>
            </a:pPr>
            <a:r>
              <a:rPr lang="en-US" sz="2800" dirty="0">
                <a:solidFill>
                  <a:schemeClr val="bg1"/>
                </a:solidFill>
              </a:rPr>
              <a:t>Service engagement </a:t>
            </a:r>
          </a:p>
          <a:p>
            <a:pPr marL="0" indent="0" algn="ctr">
              <a:lnSpc>
                <a:spcPct val="100000"/>
              </a:lnSpc>
              <a:spcBef>
                <a:spcPts val="0"/>
              </a:spcBef>
              <a:buNone/>
            </a:pPr>
            <a:r>
              <a:rPr lang="en-US" sz="2800" dirty="0">
                <a:solidFill>
                  <a:schemeClr val="bg1"/>
                </a:solidFill>
              </a:rPr>
              <a:t>walk-throughs</a:t>
            </a:r>
          </a:p>
        </p:txBody>
      </p:sp>
      <p:sp>
        <p:nvSpPr>
          <p:cNvPr id="12" name="Content Placeholder 11">
            <a:extLst>
              <a:ext uri="{FF2B5EF4-FFF2-40B4-BE49-F238E27FC236}">
                <a16:creationId xmlns:a16="http://schemas.microsoft.com/office/drawing/2014/main" id="{65D513D7-9FA0-6BA6-995A-8156352EF08E}"/>
              </a:ext>
            </a:extLst>
          </p:cNvPr>
          <p:cNvSpPr>
            <a:spLocks noGrp="1"/>
          </p:cNvSpPr>
          <p:nvPr>
            <p:ph sz="quarter" idx="18"/>
          </p:nvPr>
        </p:nvSpPr>
        <p:spPr>
          <a:xfrm>
            <a:off x="8090106" y="4195745"/>
            <a:ext cx="2819505" cy="2458260"/>
          </a:xfrm>
          <a:prstGeom prst="roundRect">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spcBef>
                <a:spcPts val="0"/>
              </a:spcBef>
              <a:buNone/>
            </a:pPr>
            <a:r>
              <a:rPr lang="en-US" sz="2800" dirty="0">
                <a:solidFill>
                  <a:schemeClr val="bg1"/>
                </a:solidFill>
              </a:rPr>
              <a:t>Warm handoffs</a:t>
            </a:r>
          </a:p>
        </p:txBody>
      </p:sp>
      <p:cxnSp>
        <p:nvCxnSpPr>
          <p:cNvPr id="4" name="Straight Arrow Connector 3">
            <a:extLst>
              <a:ext uri="{FF2B5EF4-FFF2-40B4-BE49-F238E27FC236}">
                <a16:creationId xmlns:a16="http://schemas.microsoft.com/office/drawing/2014/main" id="{8BD9EF59-58DE-9A6A-2BA8-F0A68AC57442}"/>
              </a:ext>
              <a:ext uri="{C183D7F6-B498-43B3-948B-1728B52AA6E4}">
                <adec:decorative xmlns:adec="http://schemas.microsoft.com/office/drawing/2017/decorative" val="1"/>
              </a:ext>
            </a:extLst>
          </p:cNvPr>
          <p:cNvCxnSpPr>
            <a:cxnSpLocks/>
          </p:cNvCxnSpPr>
          <p:nvPr/>
        </p:nvCxnSpPr>
        <p:spPr>
          <a:xfrm>
            <a:off x="4175760" y="873458"/>
            <a:ext cx="3466986" cy="0"/>
          </a:xfrm>
          <a:prstGeom prst="straightConnector1">
            <a:avLst/>
          </a:prstGeom>
          <a:ln w="57150">
            <a:solidFill>
              <a:schemeClr val="bg1">
                <a:lumMod val="65000"/>
              </a:schemeClr>
            </a:solidFill>
            <a:headEnd type="oval" w="med" len="med"/>
            <a:tailEnd type="oval" w="med" len="med"/>
          </a:ln>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4A3A6129-0567-7DC0-A4C6-782D93E8C5E4}"/>
              </a:ext>
              <a:ext uri="{C183D7F6-B498-43B3-948B-1728B52AA6E4}">
                <adec:decorative xmlns:adec="http://schemas.microsoft.com/office/drawing/2017/decorative" val="1"/>
              </a:ext>
            </a:extLst>
          </p:cNvPr>
          <p:cNvCxnSpPr>
            <a:cxnSpLocks/>
          </p:cNvCxnSpPr>
          <p:nvPr/>
        </p:nvCxnSpPr>
        <p:spPr>
          <a:xfrm rot="10800000" flipV="1">
            <a:off x="7069540" y="2031612"/>
            <a:ext cx="2776346" cy="1713957"/>
          </a:xfrm>
          <a:prstGeom prst="bentConnector3">
            <a:avLst>
              <a:gd name="adj1" fmla="val -61587"/>
            </a:avLst>
          </a:prstGeom>
          <a:ln w="57150">
            <a:solidFill>
              <a:schemeClr val="bg1">
                <a:lumMod val="65000"/>
              </a:schemeClr>
            </a:solidFill>
            <a:headEnd type="oval" w="med" len="med"/>
            <a:tailEnd type="oval" w="med" len="med"/>
          </a:ln>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C4EB7E60-A4F9-532F-4650-9B6386272ED5}"/>
              </a:ext>
              <a:ext uri="{C183D7F6-B498-43B3-948B-1728B52AA6E4}">
                <adec:decorative xmlns:adec="http://schemas.microsoft.com/office/drawing/2017/decorative" val="1"/>
              </a:ext>
            </a:extLst>
          </p:cNvPr>
          <p:cNvCxnSpPr>
            <a:cxnSpLocks/>
          </p:cNvCxnSpPr>
          <p:nvPr/>
        </p:nvCxnSpPr>
        <p:spPr>
          <a:xfrm>
            <a:off x="4615960" y="3745569"/>
            <a:ext cx="3870386" cy="2096021"/>
          </a:xfrm>
          <a:prstGeom prst="bentConnector3">
            <a:avLst>
              <a:gd name="adj1" fmla="val -18056"/>
            </a:avLst>
          </a:prstGeom>
          <a:ln w="57150">
            <a:solidFill>
              <a:schemeClr val="bg1">
                <a:lumMod val="65000"/>
              </a:schemeClr>
            </a:solidFill>
            <a:headEnd type="oval" w="med" len="med"/>
            <a:tailEnd type="oval" w="med" len="med"/>
          </a:ln>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600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D392B1-749D-6D01-9F50-94DA5F1503D9}"/>
              </a:ext>
            </a:extLst>
          </p:cNvPr>
          <p:cNvSpPr>
            <a:spLocks noGrp="1"/>
          </p:cNvSpPr>
          <p:nvPr>
            <p:ph type="title"/>
          </p:nvPr>
        </p:nvSpPr>
        <p:spPr/>
        <p:txBody>
          <a:bodyPr/>
          <a:lstStyle/>
          <a:p>
            <a:r>
              <a:rPr lang="en-US" sz="4800" dirty="0"/>
              <a:t>Recovery Is Possible</a:t>
            </a:r>
          </a:p>
        </p:txBody>
      </p:sp>
      <p:sp>
        <p:nvSpPr>
          <p:cNvPr id="4" name="Content Placeholder 3">
            <a:extLst>
              <a:ext uri="{FF2B5EF4-FFF2-40B4-BE49-F238E27FC236}">
                <a16:creationId xmlns:a16="http://schemas.microsoft.com/office/drawing/2014/main" id="{4D52468F-CA21-59B5-20B5-AC603793FC1D}"/>
              </a:ext>
            </a:extLst>
          </p:cNvPr>
          <p:cNvSpPr>
            <a:spLocks noGrp="1"/>
          </p:cNvSpPr>
          <p:nvPr>
            <p:ph sz="quarter" idx="15"/>
          </p:nvPr>
        </p:nvSpPr>
        <p:spPr>
          <a:xfrm>
            <a:off x="838200" y="3386950"/>
            <a:ext cx="10515600" cy="1187450"/>
          </a:xfrm>
        </p:spPr>
        <p:txBody>
          <a:bodyPr/>
          <a:lstStyle/>
          <a:p>
            <a:r>
              <a:rPr lang="en-US" dirty="0"/>
              <a:t>Permission to Use &amp; Video Credit provided by </a:t>
            </a:r>
            <a:br>
              <a:rPr lang="en-US" dirty="0"/>
            </a:br>
            <a:r>
              <a:rPr lang="en-US" dirty="0"/>
              <a:t>The University of Tennessee &amp; Dr. Jennifer Crowley</a:t>
            </a:r>
          </a:p>
        </p:txBody>
      </p:sp>
      <p:sp>
        <p:nvSpPr>
          <p:cNvPr id="2" name="Content Placeholder 1">
            <a:extLst>
              <a:ext uri="{FF2B5EF4-FFF2-40B4-BE49-F238E27FC236}">
                <a16:creationId xmlns:a16="http://schemas.microsoft.com/office/drawing/2014/main" id="{5A57D383-1648-D31C-28E3-4B62C7C875D8}"/>
              </a:ext>
            </a:extLst>
          </p:cNvPr>
          <p:cNvSpPr>
            <a:spLocks noGrp="1"/>
          </p:cNvSpPr>
          <p:nvPr>
            <p:ph sz="quarter" idx="16"/>
          </p:nvPr>
        </p:nvSpPr>
        <p:spPr>
          <a:solidFill>
            <a:schemeClr val="bg1"/>
          </a:solidFill>
        </p:spPr>
        <p:txBody>
          <a:bodyPr anchor="ctr"/>
          <a:lstStyle/>
          <a:p>
            <a:r>
              <a:rPr lang="en-US" dirty="0">
                <a:hlinkClick r:id="rId3"/>
              </a:rPr>
              <a:t>Stories of Hope: Mallie’s Story</a:t>
            </a:r>
            <a:endParaRPr lang="en-US" dirty="0"/>
          </a:p>
        </p:txBody>
      </p:sp>
    </p:spTree>
    <p:extLst>
      <p:ext uri="{BB962C8B-B14F-4D97-AF65-F5344CB8AC3E}">
        <p14:creationId xmlns:p14="http://schemas.microsoft.com/office/powerpoint/2010/main" val="1415594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C68A7-45F6-E3B7-B552-258339344410}"/>
              </a:ext>
            </a:extLst>
          </p:cNvPr>
          <p:cNvSpPr>
            <a:spLocks noGrp="1"/>
          </p:cNvSpPr>
          <p:nvPr>
            <p:ph type="title"/>
          </p:nvPr>
        </p:nvSpPr>
        <p:spPr>
          <a:xfrm>
            <a:off x="1280160" y="1656428"/>
            <a:ext cx="5120640" cy="1325563"/>
          </a:xfrm>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CD13BC74-F621-5FDF-3B39-3D06EED3D875}"/>
              </a:ext>
            </a:extLst>
          </p:cNvPr>
          <p:cNvSpPr>
            <a:spLocks noGrp="1"/>
          </p:cNvSpPr>
          <p:nvPr>
            <p:ph sz="quarter" idx="14"/>
          </p:nvPr>
        </p:nvSpPr>
        <p:spPr>
          <a:xfrm>
            <a:off x="1280160" y="3429000"/>
            <a:ext cx="4626864" cy="2395538"/>
          </a:xfrm>
        </p:spPr>
        <p:txBody>
          <a:bodyPr/>
          <a:lstStyle/>
          <a:p>
            <a:r>
              <a:rPr lang="en-US" dirty="0"/>
              <a:t>Connect with programs that are developing tools and implementing practices and protocols to support their collaborative</a:t>
            </a:r>
          </a:p>
          <a:p>
            <a:r>
              <a:rPr lang="en-US" dirty="0"/>
              <a:t>Training and technical assistance to support collaboration and systems change</a:t>
            </a:r>
          </a:p>
        </p:txBody>
      </p:sp>
      <p:pic>
        <p:nvPicPr>
          <p:cNvPr id="7" name="Picture 6" descr="National Center on Substance Abuse and Child Welfare logo.">
            <a:extLst>
              <a:ext uri="{FF2B5EF4-FFF2-40B4-BE49-F238E27FC236}">
                <a16:creationId xmlns:a16="http://schemas.microsoft.com/office/drawing/2014/main" id="{4E683ECF-2555-E69A-27BA-07B4F5407E65}"/>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707DAAD8-7246-B696-FCE2-E8204F1FB12C}"/>
              </a:ext>
            </a:extLst>
          </p:cNvPr>
          <p:cNvSpPr>
            <a:spLocks noGrp="1"/>
          </p:cNvSpPr>
          <p:nvPr>
            <p:ph sz="quarter" idx="16"/>
          </p:nvPr>
        </p:nvSpPr>
        <p:spPr>
          <a:xfrm>
            <a:off x="8128000" y="4558128"/>
            <a:ext cx="3543300" cy="304800"/>
          </a:xfrm>
        </p:spPr>
        <p:txBody>
          <a:bodyPr/>
          <a:lstStyle/>
          <a:p>
            <a:r>
              <a:rPr lang="en-US"/>
              <a:t>https://</a:t>
            </a:r>
            <a:r>
              <a:rPr lang="en-US" err="1"/>
              <a:t>ncsacw.acf.hhs.gov</a:t>
            </a:r>
            <a:r>
              <a:rPr lang="en-US"/>
              <a:t>/</a:t>
            </a:r>
          </a:p>
        </p:txBody>
      </p:sp>
      <p:sp>
        <p:nvSpPr>
          <p:cNvPr id="4" name="Content Placeholder 3">
            <a:extLst>
              <a:ext uri="{FF2B5EF4-FFF2-40B4-BE49-F238E27FC236}">
                <a16:creationId xmlns:a16="http://schemas.microsoft.com/office/drawing/2014/main" id="{B9D88CBA-02AC-059B-223A-BFFD0FC2F867}"/>
              </a:ext>
            </a:extLst>
          </p:cNvPr>
          <p:cNvSpPr>
            <a:spLocks noGrp="1"/>
          </p:cNvSpPr>
          <p:nvPr>
            <p:ph sz="quarter" idx="17"/>
          </p:nvPr>
        </p:nvSpPr>
        <p:spPr>
          <a:xfrm>
            <a:off x="8140700" y="5035966"/>
            <a:ext cx="3556000" cy="301752"/>
          </a:xfrm>
        </p:spPr>
        <p:txBody>
          <a:bodyPr/>
          <a:lstStyle/>
          <a:p>
            <a:r>
              <a:rPr lang="en-US" err="1"/>
              <a:t>ncsacw@cffutures.org</a:t>
            </a:r>
            <a:endParaRPr lang="en-US"/>
          </a:p>
        </p:txBody>
      </p:sp>
      <p:sp>
        <p:nvSpPr>
          <p:cNvPr id="5" name="Content Placeholder 4">
            <a:extLst>
              <a:ext uri="{FF2B5EF4-FFF2-40B4-BE49-F238E27FC236}">
                <a16:creationId xmlns:a16="http://schemas.microsoft.com/office/drawing/2014/main" id="{9AD522EC-BC0B-725A-537F-05CEEDFD5CF9}"/>
              </a:ext>
            </a:extLst>
          </p:cNvPr>
          <p:cNvSpPr>
            <a:spLocks noGrp="1"/>
          </p:cNvSpPr>
          <p:nvPr>
            <p:ph sz="quarter" idx="18"/>
          </p:nvPr>
        </p:nvSpPr>
        <p:spPr>
          <a:xfrm>
            <a:off x="8128000" y="5497098"/>
            <a:ext cx="3543300" cy="301752"/>
          </a:xfrm>
        </p:spPr>
        <p:txBody>
          <a:bodyPr/>
          <a:lstStyle/>
          <a:p>
            <a:r>
              <a:rPr lang="en-US" dirty="0"/>
              <a:t>Toll-Free @ 1-866-493-2758</a:t>
            </a:r>
          </a:p>
        </p:txBody>
      </p:sp>
    </p:spTree>
    <p:extLst>
      <p:ext uri="{BB962C8B-B14F-4D97-AF65-F5344CB8AC3E}">
        <p14:creationId xmlns:p14="http://schemas.microsoft.com/office/powerpoint/2010/main" val="3932450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54DD2653-28F8-963A-D54C-A63D6A18C2B9}"/>
              </a:ext>
            </a:extLst>
          </p:cNvPr>
          <p:cNvSpPr>
            <a:spLocks noGrp="1"/>
          </p:cNvSpPr>
          <p:nvPr>
            <p:ph type="ctrTitle"/>
          </p:nvPr>
        </p:nvSpPr>
        <p:spPr/>
        <p:txBody>
          <a:bodyPr/>
          <a:lstStyle/>
          <a:p>
            <a:r>
              <a:rPr lang="en-US" dirty="0">
                <a:latin typeface="+mj-lt"/>
              </a:rPr>
              <a:t>References</a:t>
            </a:r>
          </a:p>
        </p:txBody>
      </p:sp>
    </p:spTree>
    <p:extLst>
      <p:ext uri="{BB962C8B-B14F-4D97-AF65-F5344CB8AC3E}">
        <p14:creationId xmlns:p14="http://schemas.microsoft.com/office/powerpoint/2010/main" val="3445075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1 of 2</a:t>
            </a:r>
          </a:p>
        </p:txBody>
      </p:sp>
      <p:sp>
        <p:nvSpPr>
          <p:cNvPr id="4" name="Content Placeholder 3"/>
          <p:cNvSpPr>
            <a:spLocks noGrp="1"/>
          </p:cNvSpPr>
          <p:nvPr>
            <p:ph idx="1"/>
          </p:nvPr>
        </p:nvSpPr>
        <p:spPr>
          <a:xfrm>
            <a:off x="841248" y="1444752"/>
            <a:ext cx="10515600" cy="4715416"/>
          </a:xfrm>
        </p:spPr>
        <p:txBody>
          <a:bodyPr vert="horz" lIns="91440" tIns="45720" rIns="91440" bIns="45720" rtlCol="0" anchor="t">
            <a:noAutofit/>
          </a:bodyPr>
          <a:lstStyle/>
          <a:p>
            <a:pPr>
              <a:lnSpc>
                <a:spcPct val="100000"/>
              </a:lnSpc>
            </a:pPr>
            <a:r>
              <a:rPr lang="en-US" sz="1400" dirty="0"/>
              <a:t>Casey Family Programs. (2021). </a:t>
            </a:r>
            <a:r>
              <a:rPr lang="en-US" sz="1400" i="1" dirty="0"/>
              <a:t>Motivational interviewing. </a:t>
            </a:r>
            <a:r>
              <a:rPr lang="en-US" sz="1400" dirty="0">
                <a:hlinkClick r:id="rId3"/>
              </a:rPr>
              <a:t>https://www.casey.org/motivational-interviewing/</a:t>
            </a:r>
            <a:endParaRPr lang="en-US" sz="1400" dirty="0">
              <a:cs typeface="Arial"/>
            </a:endParaRPr>
          </a:p>
          <a:p>
            <a:pPr>
              <a:lnSpc>
                <a:spcPct val="100000"/>
              </a:lnSpc>
            </a:pPr>
            <a:r>
              <a:rPr lang="en-US" sz="1400" b="0" i="0" dirty="0">
                <a:effectLst/>
              </a:rPr>
              <a:t>Geiger, J. M., Piel, M. H., &amp; Julien-Chinn, F. J. (2017). Improving relationships in child welfare practice: Perspectives of foster care providers. </a:t>
            </a:r>
            <a:r>
              <a:rPr lang="en-US" sz="1400" b="0" i="1" dirty="0">
                <a:effectLst/>
              </a:rPr>
              <a:t>Child &amp; Adolescent Social Work Journal, 34</a:t>
            </a:r>
            <a:r>
              <a:rPr lang="en-US" sz="1400" b="0" i="0" dirty="0">
                <a:effectLst/>
              </a:rPr>
              <a:t>(1), 23–33.</a:t>
            </a:r>
            <a:r>
              <a:rPr lang="en-US" sz="1400" b="0" i="0" dirty="0">
                <a:solidFill>
                  <a:srgbClr val="333333"/>
                </a:solidFill>
                <a:effectLst/>
              </a:rPr>
              <a:t> </a:t>
            </a:r>
            <a:r>
              <a:rPr lang="en-US" sz="1400" b="0" i="0" u="none" strike="noStrike" dirty="0">
                <a:solidFill>
                  <a:srgbClr val="2C72B7"/>
                </a:solidFill>
                <a:effectLst/>
                <a:hlinkClick r:id="rId4"/>
              </a:rPr>
              <a:t>https://doi.org/10.1007/s10560-016-0471-3</a:t>
            </a:r>
            <a:endParaRPr lang="en-US" sz="1400" dirty="0">
              <a:cs typeface="Arial"/>
            </a:endParaRPr>
          </a:p>
          <a:p>
            <a:pPr>
              <a:lnSpc>
                <a:spcPct val="100000"/>
              </a:lnSpc>
            </a:pPr>
            <a:r>
              <a:rPr lang="en-US" sz="1400" dirty="0"/>
              <a:t>Motivational Interviewing Network of Trainers (MINT). (2021). </a:t>
            </a:r>
            <a:r>
              <a:rPr lang="en-US" sz="1400" i="1" dirty="0"/>
              <a:t>Understanding motivational interviewing. </a:t>
            </a:r>
            <a:r>
              <a:rPr lang="en-US" sz="1400" dirty="0">
                <a:hlinkClick r:id="rId5"/>
              </a:rPr>
              <a:t>https://motivationalinterviewing.org/understanding-motivational-interviewing</a:t>
            </a:r>
            <a:endParaRPr lang="en-US" sz="1400" i="1" dirty="0">
              <a:cs typeface="Arial"/>
            </a:endParaRPr>
          </a:p>
          <a:p>
            <a:pPr>
              <a:lnSpc>
                <a:spcPct val="100000"/>
              </a:lnSpc>
            </a:pPr>
            <a:r>
              <a:rPr lang="en-US" sz="1400" b="0" i="0" dirty="0">
                <a:solidFill>
                  <a:srgbClr val="000000"/>
                </a:solidFill>
                <a:effectLst/>
              </a:rPr>
              <a:t>National Center on Substance Abuse and Child Welfare. (2019). </a:t>
            </a:r>
            <a:r>
              <a:rPr lang="en-US" sz="1400" b="0" i="1" dirty="0">
                <a:solidFill>
                  <a:srgbClr val="000000"/>
                </a:solidFill>
                <a:effectLst/>
              </a:rPr>
              <a:t>The use of peers and recovery specialists in child welfare settings.</a:t>
            </a:r>
            <a:r>
              <a:rPr lang="en-US" sz="1400" b="0" i="0" dirty="0">
                <a:solidFill>
                  <a:srgbClr val="000000"/>
                </a:solidFill>
                <a:effectLst/>
              </a:rPr>
              <a:t> Administration for Children and Families, Substance Abuse and Mental Health Services Administration. </a:t>
            </a:r>
            <a:r>
              <a:rPr lang="en-US" sz="1400" b="0" i="0" u="sng" strike="noStrike" dirty="0">
                <a:solidFill>
                  <a:srgbClr val="0563C1"/>
                </a:solidFill>
                <a:effectLst/>
                <a:hlinkClick r:id="rId6"/>
              </a:rPr>
              <a:t>https://ncsacw.acf.hhs.gov/files/peer19_brief.pdf</a:t>
            </a:r>
            <a:r>
              <a:rPr lang="en-US" sz="1400" b="0" i="0" dirty="0">
                <a:solidFill>
                  <a:srgbClr val="000000"/>
                </a:solidFill>
                <a:effectLst/>
              </a:rPr>
              <a:t> </a:t>
            </a:r>
            <a:endParaRPr lang="en-US" sz="1400" kern="100" dirty="0">
              <a:effectLst/>
              <a:ea typeface="Calibri" panose="020F0502020204030204" pitchFamily="34" charset="0"/>
              <a:cs typeface="Arial" panose="020B0604020202020204" pitchFamily="34" charset="0"/>
            </a:endParaRPr>
          </a:p>
          <a:p>
            <a:pPr>
              <a:lnSpc>
                <a:spcPct val="100000"/>
              </a:lnSpc>
            </a:pPr>
            <a:r>
              <a:rPr lang="en-US" sz="1400" dirty="0"/>
              <a:t>Northern California Training Academy, UC Davis Extension, 2018. (2021). </a:t>
            </a:r>
            <a:r>
              <a:rPr lang="en-US" sz="1400" i="1" dirty="0"/>
              <a:t>Safety organized practice (SOP) resources</a:t>
            </a:r>
            <a:r>
              <a:rPr lang="en-US" sz="1400" dirty="0"/>
              <a:t>. Commons Open Educational Resources (OER). </a:t>
            </a:r>
            <a:r>
              <a:rPr lang="en-US" sz="1400" dirty="0">
                <a:hlinkClick r:id="rId7"/>
              </a:rPr>
              <a:t>https://www.oercommons.org/authoring/12342-safety-organized-practice-sop-resources</a:t>
            </a:r>
            <a:endParaRPr lang="en-US" sz="1400" dirty="0">
              <a:cs typeface="Arial"/>
            </a:endParaRPr>
          </a:p>
          <a:p>
            <a:pPr>
              <a:lnSpc>
                <a:spcPct val="100000"/>
              </a:lnSpc>
            </a:pPr>
            <a:r>
              <a:rPr lang="en-US" sz="1400" dirty="0"/>
              <a:t>Rivera, M., &amp; Sullivan, R. (2015). Rethinking child welfare to keep families safe and together: Effective housing-based supports to reduce child trauma, maltreatment recidivism, and re-entry to foster care. </a:t>
            </a:r>
            <a:r>
              <a:rPr lang="en-US" sz="1400" i="1" dirty="0"/>
              <a:t>Child Welfare, 94</a:t>
            </a:r>
            <a:r>
              <a:rPr lang="en-US" sz="1400" dirty="0"/>
              <a:t>(4), 185–204. </a:t>
            </a:r>
            <a:r>
              <a:rPr lang="en-US" sz="1400" dirty="0">
                <a:hlinkClick r:id="rId8"/>
              </a:rPr>
              <a:t>https://pubmed.ncbi.nlm.nih.gov/26827482/</a:t>
            </a:r>
            <a:r>
              <a:rPr lang="en-US" sz="1400" dirty="0"/>
              <a:t>  </a:t>
            </a:r>
            <a:endParaRPr lang="en-US" sz="1400" dirty="0">
              <a:cs typeface="Arial"/>
            </a:endParaRPr>
          </a:p>
          <a:p>
            <a:pPr>
              <a:lnSpc>
                <a:spcPct val="100000"/>
              </a:lnSpc>
            </a:pPr>
            <a:r>
              <a:rPr lang="en-US" sz="1400" dirty="0"/>
              <a:t>Ryan, J. P., Perron, B. E., Moore, A., Victor, B. G., &amp; Park, K. (2017). Timing matters: A randomized control trial of recovery coaches in foster care.</a:t>
            </a:r>
            <a:r>
              <a:rPr lang="en-US" sz="1400" i="1" dirty="0"/>
              <a:t> Journal of Substance Abuse Treatment, 77, 1</a:t>
            </a:r>
            <a:r>
              <a:rPr lang="en-US" sz="1400" dirty="0"/>
              <a:t>78–184. </a:t>
            </a:r>
            <a:r>
              <a:rPr lang="en-US" sz="1400" dirty="0">
                <a:hlinkClick r:id="rId9"/>
              </a:rPr>
              <a:t>https://doi.org/10.1016/j.jsat.2017.02.006</a:t>
            </a:r>
            <a:endParaRPr lang="en-US" sz="1400" dirty="0">
              <a:cs typeface="Arial"/>
            </a:endParaRPr>
          </a:p>
          <a:p>
            <a:endParaRPr lang="en-US" sz="1400" dirty="0">
              <a:solidFill>
                <a:srgbClr val="000000"/>
              </a:solidFill>
              <a:cs typeface="Arial"/>
            </a:endParaRPr>
          </a:p>
        </p:txBody>
      </p:sp>
    </p:spTree>
    <p:extLst>
      <p:ext uri="{BB962C8B-B14F-4D97-AF65-F5344CB8AC3E}">
        <p14:creationId xmlns:p14="http://schemas.microsoft.com/office/powerpoint/2010/main" val="1553405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hands holding a heart&#10;&#10;">
            <a:extLst>
              <a:ext uri="{FF2B5EF4-FFF2-40B4-BE49-F238E27FC236}">
                <a16:creationId xmlns:a16="http://schemas.microsoft.com/office/drawing/2014/main" id="{8F7133C5-D59F-718E-4F34-B31CD8D44CD8}"/>
              </a:ext>
            </a:extLst>
          </p:cNvPr>
          <p:cNvPicPr>
            <a:picLocks noChangeAspect="1"/>
          </p:cNvPicPr>
          <p:nvPr/>
        </p:nvPicPr>
        <p:blipFill rotWithShape="1">
          <a:blip r:embed="rId3">
            <a:alphaModFix amt="70000"/>
          </a:blip>
          <a:srcRect l="-25" t="12867" r="-1" b="2527"/>
          <a:stretch/>
        </p:blipFill>
        <p:spPr>
          <a:xfrm>
            <a:off x="1" y="0"/>
            <a:ext cx="12192000" cy="6858000"/>
          </a:xfrm>
          <a:prstGeom prst="rect">
            <a:avLst/>
          </a:prstGeom>
        </p:spPr>
      </p:pic>
      <p:sp>
        <p:nvSpPr>
          <p:cNvPr id="12" name="Title 11">
            <a:extLst>
              <a:ext uri="{FF2B5EF4-FFF2-40B4-BE49-F238E27FC236}">
                <a16:creationId xmlns:a16="http://schemas.microsoft.com/office/drawing/2014/main" id="{3FA8B01D-0B6D-9562-213B-08EC8E450D49}"/>
              </a:ext>
            </a:extLst>
          </p:cNvPr>
          <p:cNvSpPr>
            <a:spLocks noGrp="1"/>
          </p:cNvSpPr>
          <p:nvPr>
            <p:ph type="title"/>
          </p:nvPr>
        </p:nvSpPr>
        <p:spPr>
          <a:xfrm>
            <a:off x="354542" y="4591050"/>
            <a:ext cx="11482916" cy="2017183"/>
          </a:xfrm>
          <a:solidFill>
            <a:srgbClr val="53799A">
              <a:alpha val="74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spcBef>
                <a:spcPts val="600"/>
              </a:spcBef>
              <a:spcAft>
                <a:spcPts val="1800"/>
              </a:spcAft>
            </a:pPr>
            <a:r>
              <a:rPr lang="en-US" b="1" dirty="0">
                <a:latin typeface="+mj-lt"/>
              </a:rPr>
              <a:t>“People don’t care how much you know </a:t>
            </a:r>
            <a:br>
              <a:rPr lang="en-US" b="1" dirty="0">
                <a:latin typeface="+mj-lt"/>
              </a:rPr>
            </a:br>
            <a:r>
              <a:rPr lang="en-US" b="1" dirty="0">
                <a:latin typeface="+mj-lt"/>
              </a:rPr>
              <a:t>until they know how much you care.”</a:t>
            </a:r>
            <a:br>
              <a:rPr lang="en-US" dirty="0">
                <a:latin typeface="+mj-lt"/>
              </a:rPr>
            </a:br>
            <a:r>
              <a:rPr lang="en-US" sz="3000" dirty="0">
                <a:latin typeface="+mj-lt"/>
              </a:rPr>
              <a:t>~ Theodore Roosevelt</a:t>
            </a:r>
          </a:p>
        </p:txBody>
      </p:sp>
    </p:spTree>
    <p:extLst>
      <p:ext uri="{BB962C8B-B14F-4D97-AF65-F5344CB8AC3E}">
        <p14:creationId xmlns:p14="http://schemas.microsoft.com/office/powerpoint/2010/main" val="2024822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2 of 2</a:t>
            </a:r>
          </a:p>
        </p:txBody>
      </p:sp>
      <p:sp>
        <p:nvSpPr>
          <p:cNvPr id="4" name="Content Placeholder 3"/>
          <p:cNvSpPr>
            <a:spLocks noGrp="1"/>
          </p:cNvSpPr>
          <p:nvPr>
            <p:ph idx="1"/>
          </p:nvPr>
        </p:nvSpPr>
        <p:spPr>
          <a:xfrm>
            <a:off x="841248" y="1444752"/>
            <a:ext cx="10515600" cy="4715416"/>
          </a:xfrm>
        </p:spPr>
        <p:txBody>
          <a:bodyPr vert="horz" lIns="91440" tIns="45720" rIns="91440" bIns="45720" rtlCol="0" anchor="t">
            <a:noAutofit/>
          </a:bodyPr>
          <a:lstStyle/>
          <a:p>
            <a:pPr>
              <a:lnSpc>
                <a:spcPct val="100000"/>
              </a:lnSpc>
            </a:pPr>
            <a:r>
              <a:rPr lang="en-US" sz="1400" dirty="0">
                <a:cs typeface="Arial"/>
              </a:rPr>
              <a:t>Substance Abuse and Mental Health Services Administration. (2019). </a:t>
            </a:r>
            <a:r>
              <a:rPr lang="en-US" sz="1400" i="1" dirty="0">
                <a:cs typeface="Arial"/>
              </a:rPr>
              <a:t>Enhancing motivation for change in substance use disorder treatment. Treatment improvement protocol (TIP) series No. 35. </a:t>
            </a:r>
            <a:r>
              <a:rPr lang="en-US" sz="1400" dirty="0">
                <a:cs typeface="Arial"/>
              </a:rPr>
              <a:t>SAMHSA Publication No. PEP19-02-01-003. U.S. Department of Health and Human Services.</a:t>
            </a:r>
            <a:r>
              <a:rPr lang="en-US" sz="1400" i="1" dirty="0">
                <a:cs typeface="Arial"/>
              </a:rPr>
              <a:t> </a:t>
            </a:r>
            <a:r>
              <a:rPr lang="en-US" sz="1400" dirty="0">
                <a:solidFill>
                  <a:srgbClr val="5351AF"/>
                </a:solidFill>
                <a:cs typeface="Arial"/>
                <a:hlinkClick r:id="rId3">
                  <a:extLst>
                    <a:ext uri="{A12FA001-AC4F-418D-AE19-62706E023703}">
                      <ahyp:hlinkClr xmlns:ahyp="http://schemas.microsoft.com/office/drawing/2018/hyperlinkcolor" val="tx"/>
                    </a:ext>
                  </a:extLst>
                </a:hlinkClick>
              </a:rPr>
              <a:t>https://store.samhsa.gov/sites/default/files/d7/priv/tip35_final_508_compliant_-_02252020_0.pdf</a:t>
            </a:r>
            <a:endParaRPr lang="en-US" sz="1400" dirty="0">
              <a:cs typeface="Arial"/>
            </a:endParaRPr>
          </a:p>
          <a:p>
            <a:pPr>
              <a:lnSpc>
                <a:spcPct val="100000"/>
              </a:lnSpc>
            </a:pPr>
            <a:r>
              <a:rPr lang="en-US" sz="1400" dirty="0"/>
              <a:t>Substance Abuse and Mental Health Services Administration. (2023). </a:t>
            </a:r>
            <a:r>
              <a:rPr lang="en-US" sz="1400" i="1" dirty="0"/>
              <a:t>Peer support workers for those in recovery. </a:t>
            </a:r>
            <a:r>
              <a:rPr lang="en-US" sz="1400" dirty="0">
                <a:hlinkClick r:id="rId4"/>
              </a:rPr>
              <a:t>https://www.samhsa.gov/brss-tacs/recovery-support-tools/peers</a:t>
            </a:r>
            <a:r>
              <a:rPr lang="en-US" sz="1400" dirty="0"/>
              <a:t> </a:t>
            </a:r>
            <a:endParaRPr lang="en-US" sz="1400" dirty="0">
              <a:cs typeface="Arial"/>
            </a:endParaRPr>
          </a:p>
          <a:p>
            <a:pPr>
              <a:lnSpc>
                <a:spcPct val="100000"/>
              </a:lnSpc>
            </a:pPr>
            <a:r>
              <a:rPr lang="en-US" sz="1400" dirty="0"/>
              <a:t>Skelton-Wilson, S., Sandoval-Lunn, M., Zhang, X., Stern, F., &amp; Kendall, J. (2021). </a:t>
            </a:r>
            <a:r>
              <a:rPr lang="en-US" sz="1400" i="1" dirty="0"/>
              <a:t>Methods and emerging strategies to engage people with lived experience: Improving federal research, policy, and practice. </a:t>
            </a:r>
            <a:r>
              <a:rPr lang="en-US" sz="1400" dirty="0"/>
              <a:t>Office of the Secretary for Planning and Evaluation, U.S. Department of Health and Human Services, ICF. </a:t>
            </a:r>
            <a:r>
              <a:rPr lang="en-US" sz="1400" dirty="0">
                <a:hlinkClick r:id="rId5"/>
              </a:rPr>
              <a:t>https://aspe.hhs.gov/sites/default/files/documents/47f62cae96710d1fa13b0f590f2d1b03/lived-experience-brief.pdf</a:t>
            </a:r>
            <a:r>
              <a:rPr lang="en-US" sz="1400" dirty="0"/>
              <a:t>     </a:t>
            </a:r>
            <a:endParaRPr lang="en-US" sz="1400" dirty="0">
              <a:cs typeface="Arial"/>
            </a:endParaRPr>
          </a:p>
          <a:p>
            <a:pPr>
              <a:lnSpc>
                <a:spcPct val="100000"/>
              </a:lnSpc>
            </a:pPr>
            <a:r>
              <a:rPr lang="en-US" sz="1400" dirty="0"/>
              <a:t>Willauer, T., </a:t>
            </a:r>
            <a:r>
              <a:rPr lang="en-US" sz="1400" dirty="0" err="1"/>
              <a:t>Posze</a:t>
            </a:r>
            <a:r>
              <a:rPr lang="en-US" sz="1400" dirty="0"/>
              <a:t>, L., &amp; Huebner, R. A. (Eds.). (2018). </a:t>
            </a:r>
            <a:r>
              <a:rPr lang="en-US" sz="1400" i="1" dirty="0"/>
              <a:t>The Sobriety Treatment and Recovery Teams (START) model: Implementation manual. </a:t>
            </a:r>
            <a:r>
              <a:rPr lang="en-US" sz="1400" dirty="0"/>
              <a:t>Children and Family Futures.  </a:t>
            </a:r>
            <a:endParaRPr lang="en-US" sz="1400" dirty="0">
              <a:cs typeface="Arial"/>
            </a:endParaRPr>
          </a:p>
        </p:txBody>
      </p:sp>
    </p:spTree>
    <p:extLst>
      <p:ext uri="{BB962C8B-B14F-4D97-AF65-F5344CB8AC3E}">
        <p14:creationId xmlns:p14="http://schemas.microsoft.com/office/powerpoint/2010/main" val="1175910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6F62450-4B1C-D8DD-C359-C2ACCB84F5F1}"/>
              </a:ext>
            </a:extLst>
          </p:cNvPr>
          <p:cNvSpPr>
            <a:spLocks noGrp="1"/>
          </p:cNvSpPr>
          <p:nvPr>
            <p:ph type="ctrTitle"/>
          </p:nvPr>
        </p:nvSpPr>
        <p:spPr/>
        <p:txBody>
          <a:bodyPr/>
          <a:lstStyle/>
          <a:p>
            <a:r>
              <a:rPr lang="en-US" dirty="0">
                <a:latin typeface="+mj-lt"/>
              </a:rPr>
              <a:t>Resources </a:t>
            </a:r>
          </a:p>
        </p:txBody>
      </p:sp>
    </p:spTree>
    <p:extLst>
      <p:ext uri="{BB962C8B-B14F-4D97-AF65-F5344CB8AC3E}">
        <p14:creationId xmlns:p14="http://schemas.microsoft.com/office/powerpoint/2010/main" val="4065163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80655"/>
          </a:xfrm>
        </p:spPr>
        <p:txBody>
          <a:bodyPr>
            <a:normAutofit/>
          </a:bodyPr>
          <a:lstStyle/>
          <a:p>
            <a:r>
              <a:rPr lang="en-US" dirty="0"/>
              <a:t>Resources</a:t>
            </a:r>
          </a:p>
        </p:txBody>
      </p:sp>
      <p:sp>
        <p:nvSpPr>
          <p:cNvPr id="4" name="Content Placeholder 3"/>
          <p:cNvSpPr>
            <a:spLocks noGrp="1"/>
          </p:cNvSpPr>
          <p:nvPr>
            <p:ph idx="1"/>
          </p:nvPr>
        </p:nvSpPr>
        <p:spPr>
          <a:xfrm>
            <a:off x="477982" y="1216502"/>
            <a:ext cx="11316228" cy="5266015"/>
          </a:xfrm>
        </p:spPr>
        <p:txBody>
          <a:bodyPr>
            <a:noAutofit/>
          </a:bodyPr>
          <a:lstStyle/>
          <a:p>
            <a:pPr lvl="0"/>
            <a:r>
              <a:rPr lang="en-US" sz="1400" dirty="0"/>
              <a:t>Casey Family Programs: </a:t>
            </a:r>
            <a:r>
              <a:rPr lang="en-US" sz="1400" i="1" dirty="0">
                <a:hlinkClick r:id="rId3"/>
              </a:rPr>
              <a:t>Strong Families Issue Brief: What Are Some of the Strategies Being Used to Reunite Families with Substance Use Disorders?</a:t>
            </a:r>
            <a:r>
              <a:rPr lang="en-US" sz="1400" i="1" dirty="0"/>
              <a:t> </a:t>
            </a:r>
            <a:r>
              <a:rPr lang="en-US" sz="1400" dirty="0"/>
              <a:t>(2017)</a:t>
            </a:r>
          </a:p>
          <a:p>
            <a:r>
              <a:rPr lang="en-US" sz="1400" kern="100" dirty="0">
                <a:effectLst/>
                <a:ea typeface="Aptos" panose="020B0004020202020204" pitchFamily="34" charset="0"/>
                <a:cs typeface="Times New Roman" panose="02020603050405020304" pitchFamily="18" charset="0"/>
              </a:rPr>
              <a:t>National Center on Substance Abuse and Child Welfare:</a:t>
            </a:r>
            <a:r>
              <a:rPr lang="en-US" sz="1400" i="1" kern="100" dirty="0">
                <a:effectLst/>
                <a:ea typeface="Aptos" panose="020B0004020202020204" pitchFamily="34" charset="0"/>
                <a:cs typeface="Times New Roman" panose="02020603050405020304" pitchFamily="18" charset="0"/>
              </a:rPr>
              <a:t> </a:t>
            </a:r>
            <a:r>
              <a:rPr lang="en-US" sz="1400" i="1" u="sng" kern="100" dirty="0">
                <a:solidFill>
                  <a:srgbClr val="467886"/>
                </a:solidFill>
                <a:effectLst/>
                <a:ea typeface="Aptos" panose="020B0004020202020204" pitchFamily="34" charset="0"/>
                <a:cs typeface="Times New Roman" panose="02020603050405020304" pitchFamily="18" charset="0"/>
                <a:hlinkClick r:id="rId4"/>
              </a:rPr>
              <a:t>Building Collaborative Capacity Series—Module 6: Frontline Collaborative Efforts: Establishing Comprehensive Assessment Procedures and Promoting Family Engagement into Services</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a:t>
            </a:r>
            <a:r>
              <a:rPr lang="en-US" sz="1400" kern="100" dirty="0">
                <a:ea typeface="Aptos" panose="020B0004020202020204" pitchFamily="34" charset="0"/>
                <a:cs typeface="Times New Roman" panose="02020603050405020304" pitchFamily="18" charset="0"/>
              </a:rPr>
              <a:t>updated</a:t>
            </a:r>
            <a:r>
              <a:rPr lang="en-US" sz="1400" kern="100" dirty="0">
                <a:effectLst/>
                <a:ea typeface="Aptos" panose="020B0004020202020204" pitchFamily="34" charset="0"/>
                <a:cs typeface="Times New Roman" panose="02020603050405020304" pitchFamily="18" charset="0"/>
              </a:rPr>
              <a:t> 2022)</a:t>
            </a:r>
          </a:p>
          <a:p>
            <a:r>
              <a:rPr lang="en-US" sz="1400" kern="100" dirty="0">
                <a:effectLst/>
                <a:ea typeface="Aptos" panose="020B0004020202020204" pitchFamily="34" charset="0"/>
                <a:cs typeface="Times New Roman" panose="02020603050405020304" pitchFamily="18" charset="0"/>
              </a:rPr>
              <a:t>National Center on Substance Abuse and Child Welfare:</a:t>
            </a:r>
            <a:r>
              <a:rPr lang="en-US" sz="1400" i="1" kern="100" dirty="0">
                <a:effectLst/>
                <a:ea typeface="Aptos" panose="020B0004020202020204" pitchFamily="34" charset="0"/>
                <a:cs typeface="Times New Roman" panose="02020603050405020304" pitchFamily="18" charset="0"/>
              </a:rPr>
              <a:t> </a:t>
            </a:r>
            <a:r>
              <a:rPr lang="en-US" sz="1400" i="1" u="sng" kern="100" dirty="0">
                <a:solidFill>
                  <a:srgbClr val="467886"/>
                </a:solidFill>
                <a:effectLst/>
                <a:ea typeface="Aptos" panose="020B0004020202020204" pitchFamily="34" charset="0"/>
                <a:cs typeface="Times New Roman" panose="02020603050405020304" pitchFamily="18" charset="0"/>
                <a:hlinkClick r:id="rId5"/>
              </a:rPr>
              <a:t>Disrupting Stigma: A Virtual Conversation</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(2022)</a:t>
            </a:r>
          </a:p>
          <a:p>
            <a:r>
              <a:rPr lang="en-US" sz="1400" kern="100" dirty="0">
                <a:effectLst/>
                <a:ea typeface="Aptos" panose="020B0004020202020204" pitchFamily="34" charset="0"/>
                <a:cs typeface="Times New Roman" panose="02020603050405020304" pitchFamily="18" charset="0"/>
              </a:rPr>
              <a:t>National Center on Substance Abuse and Child Welfare:</a:t>
            </a:r>
            <a:r>
              <a:rPr lang="en-US" sz="1400" i="1" kern="100" dirty="0">
                <a:effectLst/>
                <a:ea typeface="Aptos" panose="020B0004020202020204" pitchFamily="34" charset="0"/>
                <a:cs typeface="Times New Roman" panose="02020603050405020304" pitchFamily="18" charset="0"/>
              </a:rPr>
              <a:t> </a:t>
            </a:r>
            <a:r>
              <a:rPr lang="en-US" sz="1400" i="1" u="sng" kern="100" dirty="0">
                <a:solidFill>
                  <a:srgbClr val="467886"/>
                </a:solidFill>
                <a:effectLst/>
                <a:ea typeface="Aptos" panose="020B0004020202020204" pitchFamily="34" charset="0"/>
                <a:cs typeface="Times New Roman" panose="02020603050405020304" pitchFamily="18" charset="0"/>
                <a:hlinkClick r:id="rId6"/>
              </a:rPr>
              <a:t>Disrupting Stigma: How Understanding, Empathy, and Connection Can Improve Outcomes for Families Affected by Substance Use Disorders</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(2022)</a:t>
            </a:r>
            <a:endParaRPr lang="en-US" sz="1400" dirty="0"/>
          </a:p>
          <a:p>
            <a:pPr lvl="0"/>
            <a:r>
              <a:rPr lang="en-US" sz="1400" dirty="0"/>
              <a:t>National Center on Substance Abuse and Child Welfare: </a:t>
            </a:r>
            <a:r>
              <a:rPr lang="en-US" sz="1400" i="1" dirty="0">
                <a:hlinkClick r:id="rId7"/>
              </a:rPr>
              <a:t>Engagement and Safety Decision-Making in Substance Use Disorder Cases</a:t>
            </a:r>
            <a:r>
              <a:rPr lang="en-US" sz="1400" i="1" dirty="0"/>
              <a:t> </a:t>
            </a:r>
            <a:r>
              <a:rPr lang="en-US" sz="1400" dirty="0"/>
              <a:t>(2023)</a:t>
            </a:r>
          </a:p>
          <a:p>
            <a:r>
              <a:rPr lang="en-US" sz="1400" kern="100" dirty="0">
                <a:effectLst/>
                <a:ea typeface="Aptos" panose="020B0004020202020204" pitchFamily="34" charset="0"/>
                <a:cs typeface="Arial" panose="020B0604020202020204" pitchFamily="34" charset="0"/>
              </a:rPr>
              <a:t>National Center on Substance Abuse and Child Welfare:</a:t>
            </a:r>
            <a:r>
              <a:rPr lang="en-US" sz="1400" i="1" kern="100" dirty="0">
                <a:effectLst/>
                <a:ea typeface="Aptos" panose="020B0004020202020204" pitchFamily="34" charset="0"/>
                <a:cs typeface="Arial" panose="020B0604020202020204" pitchFamily="34" charset="0"/>
              </a:rPr>
              <a:t> </a:t>
            </a:r>
            <a:r>
              <a:rPr lang="en-US" sz="1400" i="1" u="sng" kern="100" dirty="0">
                <a:solidFill>
                  <a:srgbClr val="467886"/>
                </a:solidFill>
                <a:effectLst/>
                <a:ea typeface="Aptos" panose="020B0004020202020204" pitchFamily="34" charset="0"/>
                <a:cs typeface="Arial" panose="020B0604020202020204" pitchFamily="34" charset="0"/>
                <a:hlinkClick r:id="rId8"/>
              </a:rPr>
              <a:t>Peer Support Specialist Programs for Families Affected by Substance Use and Involved with Child Welfare Services: A Four-Module Implementation Toolkit</a:t>
            </a:r>
            <a:r>
              <a:rPr lang="en-US" sz="1400" kern="100" dirty="0">
                <a:effectLst/>
                <a:ea typeface="Aptos" panose="020B0004020202020204" pitchFamily="34" charset="0"/>
                <a:cs typeface="Arial" panose="020B0604020202020204" pitchFamily="34" charset="0"/>
              </a:rPr>
              <a:t> (</a:t>
            </a:r>
            <a:r>
              <a:rPr lang="en-US" sz="1400" kern="100" dirty="0">
                <a:ea typeface="Aptos" panose="020B0004020202020204" pitchFamily="34" charset="0"/>
                <a:cs typeface="Arial" panose="020B0604020202020204" pitchFamily="34" charset="0"/>
              </a:rPr>
              <a:t>2024</a:t>
            </a:r>
            <a:r>
              <a:rPr lang="en-US" sz="1400" kern="100" dirty="0">
                <a:effectLst/>
                <a:ea typeface="Aptos" panose="020B0004020202020204" pitchFamily="34" charset="0"/>
                <a:cs typeface="Arial" panose="020B0604020202020204" pitchFamily="34" charset="0"/>
              </a:rPr>
              <a:t>)</a:t>
            </a:r>
            <a:endParaRPr lang="en-US" sz="1400" dirty="0"/>
          </a:p>
          <a:p>
            <a:pPr lvl="0"/>
            <a:r>
              <a:rPr lang="en-US" sz="1400" dirty="0"/>
              <a:t>National Center on Substance Abuse and Child Welfare: </a:t>
            </a:r>
            <a:r>
              <a:rPr lang="en-US" sz="1400" i="1" dirty="0">
                <a:hlinkClick r:id="rId9"/>
              </a:rPr>
              <a:t>Planning for Safety in Cases When Parental Substance Use Disorder is Present</a:t>
            </a:r>
            <a:r>
              <a:rPr lang="en-US" sz="1400" i="1" dirty="0"/>
              <a:t> </a:t>
            </a:r>
            <a:r>
              <a:rPr lang="en-US" sz="1400" dirty="0"/>
              <a:t>(2023)</a:t>
            </a:r>
          </a:p>
          <a:p>
            <a:pPr lvl="0"/>
            <a:r>
              <a:rPr lang="en-US" sz="1400" dirty="0"/>
              <a:t>National Center on Substance Abuse and Child Welfare: </a:t>
            </a:r>
            <a:r>
              <a:rPr lang="en-US" sz="1400" i="1" dirty="0">
                <a:hlinkClick r:id="rId10"/>
              </a:rPr>
              <a:t>The Use of Peers and Recovery Specialists in Child Welfare Settings</a:t>
            </a:r>
            <a:r>
              <a:rPr lang="en-US" sz="1400" i="1" dirty="0"/>
              <a:t> </a:t>
            </a:r>
            <a:r>
              <a:rPr lang="en-US" sz="1400" dirty="0"/>
              <a:t>(2019)</a:t>
            </a:r>
          </a:p>
          <a:p>
            <a:pPr lvl="0"/>
            <a:r>
              <a:rPr lang="en-US" sz="1400" i="0" dirty="0">
                <a:effectLst/>
                <a:cs typeface="Arial" panose="020B0604020202020204" pitchFamily="34" charset="0"/>
              </a:rPr>
              <a:t>National Center on Substance Use and Child Welfare: </a:t>
            </a:r>
            <a:r>
              <a:rPr lang="en-US" sz="1400" i="1" kern="100" dirty="0">
                <a:solidFill>
                  <a:srgbClr val="467886"/>
                </a:solidFill>
                <a:effectLst/>
                <a:ea typeface="Aptos" panose="020B0004020202020204" pitchFamily="34" charset="0"/>
                <a:cs typeface="Arial" panose="020B0604020202020204" pitchFamily="34" charset="0"/>
                <a:hlinkClick r:id="rId11"/>
              </a:rPr>
              <a:t>Understanding Engagement of Families Affected by Substance Use Disorders: Child Welfare Practice Tips</a:t>
            </a:r>
            <a:r>
              <a:rPr lang="en-US" sz="1400" kern="100" dirty="0">
                <a:solidFill>
                  <a:srgbClr val="467886"/>
                </a:solidFill>
                <a:effectLst/>
                <a:ea typeface="Aptos" panose="020B0004020202020204" pitchFamily="34" charset="0"/>
                <a:cs typeface="Arial" panose="020B0604020202020204" pitchFamily="34" charset="0"/>
              </a:rPr>
              <a:t> </a:t>
            </a:r>
            <a:r>
              <a:rPr lang="en-US" sz="1400" i="0" dirty="0">
                <a:effectLst/>
                <a:cs typeface="Arial" panose="020B0604020202020204" pitchFamily="34" charset="0"/>
              </a:rPr>
              <a:t>(</a:t>
            </a:r>
            <a:r>
              <a:rPr lang="en-US" sz="1400" dirty="0">
                <a:cs typeface="Arial" panose="020B0604020202020204" pitchFamily="34" charset="0"/>
              </a:rPr>
              <a:t>updated 2023</a:t>
            </a:r>
            <a:r>
              <a:rPr lang="en-US" sz="1400" i="0" dirty="0">
                <a:effectLst/>
                <a:cs typeface="Arial" panose="020B0604020202020204" pitchFamily="34" charset="0"/>
              </a:rPr>
              <a:t>)</a:t>
            </a:r>
          </a:p>
          <a:p>
            <a:r>
              <a:rPr lang="en-US" sz="1400" kern="100" dirty="0">
                <a:effectLst/>
                <a:ea typeface="Aptos" panose="020B0004020202020204" pitchFamily="34" charset="0"/>
                <a:cs typeface="Arial" panose="020B0604020202020204" pitchFamily="34" charset="0"/>
              </a:rPr>
              <a:t>National Center on Substance Abuse and Child Welfare: </a:t>
            </a:r>
            <a:r>
              <a:rPr lang="en-US" sz="1400" i="1" kern="100" dirty="0">
                <a:solidFill>
                  <a:srgbClr val="467886"/>
                </a:solidFill>
                <a:effectLst/>
                <a:ea typeface="Aptos" panose="020B0004020202020204" pitchFamily="34" charset="0"/>
                <a:cs typeface="Arial" panose="020B0604020202020204" pitchFamily="34" charset="0"/>
                <a:hlinkClick r:id="rId12"/>
              </a:rPr>
              <a:t>Understanding Substance Use Disorder Treatment: A Resource Guide for Professionals Referring to Treatment</a:t>
            </a:r>
            <a:r>
              <a:rPr lang="en-US" sz="1400" kern="100" dirty="0">
                <a:effectLst/>
                <a:ea typeface="Aptos" panose="020B0004020202020204" pitchFamily="34" charset="0"/>
                <a:cs typeface="Arial" panose="020B0604020202020204" pitchFamily="34" charset="0"/>
              </a:rPr>
              <a:t> (</a:t>
            </a:r>
            <a:r>
              <a:rPr lang="en-US" sz="1400" kern="100" dirty="0">
                <a:ea typeface="Aptos" panose="020B0004020202020204" pitchFamily="34" charset="0"/>
                <a:cs typeface="Arial" panose="020B0604020202020204" pitchFamily="34" charset="0"/>
              </a:rPr>
              <a:t>updated 2022</a:t>
            </a:r>
            <a:r>
              <a:rPr lang="en-US" sz="1400" kern="100" dirty="0">
                <a:effectLst/>
                <a:ea typeface="Aptos" panose="020B0004020202020204" pitchFamily="34" charset="0"/>
                <a:cs typeface="Arial" panose="020B0604020202020204" pitchFamily="34" charset="0"/>
              </a:rPr>
              <a:t>)</a:t>
            </a:r>
            <a:endParaRPr lang="en-US" sz="1400" dirty="0">
              <a:effectLst/>
              <a:ea typeface="Calibri" panose="020F0502020204030204" pitchFamily="34" charset="0"/>
              <a:cs typeface="Arial" panose="020B0604020202020204" pitchFamily="34" charset="0"/>
            </a:endParaRPr>
          </a:p>
          <a:p>
            <a:r>
              <a:rPr lang="en-US" sz="1400" u="sng" kern="100" dirty="0">
                <a:solidFill>
                  <a:srgbClr val="0563C1"/>
                </a:solidFill>
                <a:effectLst/>
                <a:ea typeface="Calibri" panose="020F0502020204030204" pitchFamily="34" charset="0"/>
                <a:cs typeface="Times New Roman" panose="02020603050405020304" pitchFamily="18" charset="0"/>
                <a:hlinkClick r:id="rId13"/>
              </a:rPr>
              <a:t>Peer Recovery Center of Excellence: Peer Recovery Now</a:t>
            </a:r>
            <a:r>
              <a:rPr lang="en-US" sz="1400" kern="100" dirty="0">
                <a:effectLst/>
                <a:ea typeface="Calibri" panose="020F0502020204030204" pitchFamily="34" charset="0"/>
                <a:cs typeface="Times New Roman" panose="02020603050405020304" pitchFamily="18" charset="0"/>
              </a:rPr>
              <a:t> (2023)</a:t>
            </a:r>
          </a:p>
          <a:p>
            <a:r>
              <a:rPr lang="en-US" sz="1400" dirty="0"/>
              <a:t>Substance Abuse and Mental Health Services Administration: </a:t>
            </a:r>
            <a:r>
              <a:rPr lang="en-US" sz="1400" i="1" dirty="0">
                <a:hlinkClick r:id="rId14"/>
              </a:rPr>
              <a:t>Treatment Improvement Protocol (TIP) Series 42 Substance Abuse Treatment for Persons with Co-Occurring Disorders</a:t>
            </a:r>
            <a:r>
              <a:rPr lang="en-US" sz="1400" i="1" dirty="0"/>
              <a:t> </a:t>
            </a:r>
            <a:r>
              <a:rPr lang="en-US" sz="1400" dirty="0"/>
              <a:t>(2020) </a:t>
            </a:r>
          </a:p>
        </p:txBody>
      </p:sp>
    </p:spTree>
    <p:extLst>
      <p:ext uri="{BB962C8B-B14F-4D97-AF65-F5344CB8AC3E}">
        <p14:creationId xmlns:p14="http://schemas.microsoft.com/office/powerpoint/2010/main" val="3450548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588A5"/>
        </a:solidFill>
        <a:effectLst/>
      </p:bgPr>
    </p:bg>
    <p:spTree>
      <p:nvGrpSpPr>
        <p:cNvPr id="1" name="">
          <a:extLst>
            <a:ext uri="{FF2B5EF4-FFF2-40B4-BE49-F238E27FC236}">
              <a16:creationId xmlns:a16="http://schemas.microsoft.com/office/drawing/2014/main" id="{D868B96C-9C42-7995-EF40-9222FC2ABE9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8E467C5-0E67-6FB2-C9F2-E52542F1DE37}"/>
              </a:ext>
            </a:extLst>
          </p:cNvPr>
          <p:cNvSpPr>
            <a:spLocks noGrp="1"/>
          </p:cNvSpPr>
          <p:nvPr>
            <p:ph type="title"/>
          </p:nvPr>
        </p:nvSpPr>
        <p:spPr/>
        <p:txBody>
          <a:bodyPr/>
          <a:lstStyle/>
          <a:p>
            <a:r>
              <a:rPr lang="en-US" sz="4800" dirty="0"/>
              <a:t>Consumer Service </a:t>
            </a:r>
            <a:br>
              <a:rPr lang="en-US" sz="4800" dirty="0"/>
            </a:br>
            <a:r>
              <a:rPr lang="en-US" sz="4800" dirty="0"/>
              <a:t>Dissatisfaction</a:t>
            </a:r>
          </a:p>
        </p:txBody>
      </p:sp>
      <p:sp>
        <p:nvSpPr>
          <p:cNvPr id="6" name="Content Placeholder 5">
            <a:extLst>
              <a:ext uri="{FF2B5EF4-FFF2-40B4-BE49-F238E27FC236}">
                <a16:creationId xmlns:a16="http://schemas.microsoft.com/office/drawing/2014/main" id="{EA78B2A9-2157-4CF6-E413-D6A05975DB4E}"/>
              </a:ext>
            </a:extLst>
          </p:cNvPr>
          <p:cNvSpPr>
            <a:spLocks noGrp="1"/>
          </p:cNvSpPr>
          <p:nvPr>
            <p:ph sz="quarter" idx="14"/>
          </p:nvPr>
        </p:nvSpPr>
        <p:spPr>
          <a:xfrm>
            <a:off x="1524000" y="5545906"/>
            <a:ext cx="9144000" cy="593015"/>
          </a:xfrm>
        </p:spPr>
        <p:txBody>
          <a:bodyPr/>
          <a:lstStyle/>
          <a:p>
            <a:pPr marL="0" indent="0">
              <a:buNone/>
            </a:pPr>
            <a:r>
              <a:rPr lang="en-US" dirty="0"/>
              <a:t>Activity Pair Share</a:t>
            </a:r>
          </a:p>
        </p:txBody>
      </p:sp>
    </p:spTree>
    <p:extLst>
      <p:ext uri="{BB962C8B-B14F-4D97-AF65-F5344CB8AC3E}">
        <p14:creationId xmlns:p14="http://schemas.microsoft.com/office/powerpoint/2010/main" val="1568090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1">
            <a:extLst>
              <a:ext uri="{FF2B5EF4-FFF2-40B4-BE49-F238E27FC236}">
                <a16:creationId xmlns:a16="http://schemas.microsoft.com/office/drawing/2014/main" id="{BAFA245D-C394-6A9E-9F1E-D1DA9B8FA61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672" r="655" b="-1"/>
          <a:stretch/>
        </p:blipFill>
        <p:spPr>
          <a:xfrm>
            <a:off x="1" y="10"/>
            <a:ext cx="9669642" cy="6857990"/>
          </a:xfrm>
          <a:prstGeom prst="rect">
            <a:avLst/>
          </a:prstGeom>
          <a:solidFill>
            <a:srgbClr val="0C0C0C">
              <a:lumMod val="75000"/>
              <a:lumOff val="25000"/>
            </a:srgbClr>
          </a:solidFill>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C6E6C-4B48-DC6D-1B30-D1992E851371}"/>
              </a:ext>
            </a:extLst>
          </p:cNvPr>
          <p:cNvSpPr>
            <a:spLocks noGrp="1"/>
          </p:cNvSpPr>
          <p:nvPr>
            <p:ph type="title"/>
          </p:nvPr>
        </p:nvSpPr>
        <p:spPr>
          <a:xfrm>
            <a:off x="8392602" y="501400"/>
            <a:ext cx="3445765" cy="3692028"/>
          </a:xfrm>
          <a:noFill/>
          <a:ln>
            <a:noFill/>
          </a:ln>
        </p:spPr>
        <p:txBody>
          <a:bodyPr vert="horz" lIns="91440" tIns="45720" rIns="91440" bIns="45720" rtlCol="0" anchor="b">
            <a:normAutofit/>
          </a:bodyPr>
          <a:lstStyle/>
          <a:p>
            <a:pPr algn="l"/>
            <a:r>
              <a:rPr lang="en-US" sz="4800" dirty="0">
                <a:solidFill>
                  <a:schemeClr val="tx1"/>
                </a:solidFill>
                <a:latin typeface="+mj-lt"/>
                <a:cs typeface="+mj-cs"/>
              </a:rPr>
              <a:t>Values </a:t>
            </a:r>
            <a:br>
              <a:rPr lang="en-US" sz="4800" dirty="0">
                <a:solidFill>
                  <a:schemeClr val="tx1"/>
                </a:solidFill>
                <a:latin typeface="+mj-lt"/>
                <a:cs typeface="+mj-cs"/>
              </a:rPr>
            </a:br>
            <a:r>
              <a:rPr lang="en-US" sz="4800" dirty="0">
                <a:solidFill>
                  <a:schemeClr val="tx1"/>
                </a:solidFill>
                <a:latin typeface="+mj-lt"/>
                <a:cs typeface="+mj-cs"/>
              </a:rPr>
              <a:t>&amp; Beliefs</a:t>
            </a:r>
          </a:p>
        </p:txBody>
      </p:sp>
      <p:cxnSp>
        <p:nvCxnSpPr>
          <p:cNvPr id="14" name="Straight Connector 13">
            <a:extLst>
              <a:ext uri="{FF2B5EF4-FFF2-40B4-BE49-F238E27FC236}">
                <a16:creationId xmlns:a16="http://schemas.microsoft.com/office/drawing/2014/main" id="{3614D977-7AF2-398D-4A79-2BEA68A4E24B}"/>
              </a:ext>
              <a:ext uri="{C183D7F6-B498-43B3-948B-1728B52AA6E4}">
                <adec:decorative xmlns:adec="http://schemas.microsoft.com/office/drawing/2017/decorative" val="1"/>
              </a:ext>
            </a:extLst>
          </p:cNvPr>
          <p:cNvCxnSpPr>
            <a:cxnSpLocks/>
          </p:cNvCxnSpPr>
          <p:nvPr/>
        </p:nvCxnSpPr>
        <p:spPr>
          <a:xfrm>
            <a:off x="8658508" y="4383741"/>
            <a:ext cx="2892516"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4392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0" y="1951631"/>
            <a:ext cx="6096000" cy="4906370"/>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194807" y="100333"/>
            <a:ext cx="5308839" cy="1742116"/>
          </a:xfrm>
          <a:noFill/>
        </p:spPr>
        <p:txBody>
          <a:bodyPr anchor="b">
            <a:noAutofit/>
          </a:bodyPr>
          <a:lstStyle/>
          <a:p>
            <a:pPr algn="l"/>
            <a:r>
              <a:rPr lang="en-US" sz="3600" dirty="0">
                <a:solidFill>
                  <a:schemeClr val="tx1"/>
                </a:solidFill>
                <a:latin typeface="+mj-lt"/>
                <a:cs typeface="Arial" panose="020B0604020202020204" pitchFamily="34" charset="0"/>
              </a:rPr>
              <a:t>Core Values of </a:t>
            </a:r>
            <a:br>
              <a:rPr lang="en-US" sz="3600" dirty="0">
                <a:solidFill>
                  <a:schemeClr val="tx1"/>
                </a:solidFill>
                <a:latin typeface="+mj-lt"/>
                <a:cs typeface="Arial" panose="020B0604020202020204" pitchFamily="34" charset="0"/>
              </a:rPr>
            </a:br>
            <a:r>
              <a:rPr lang="en-US" sz="3600" dirty="0">
                <a:solidFill>
                  <a:schemeClr val="tx1"/>
                </a:solidFill>
                <a:latin typeface="+mj-lt"/>
                <a:cs typeface="Arial" panose="020B0604020202020204" pitchFamily="34" charset="0"/>
              </a:rPr>
              <a:t>Family Engagement</a:t>
            </a: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l="4289" r="19014" b="2420"/>
          <a:stretch/>
        </p:blipFill>
        <p:spPr>
          <a:xfrm>
            <a:off x="5806147" y="-23880"/>
            <a:ext cx="6385854" cy="6881880"/>
          </a:xfrm>
          <a:effectLst>
            <a:outerShdw blurRad="50800" dist="38100" dir="10800000" algn="r" rotWithShape="0">
              <a:prstClr val="black">
                <a:alpha val="40000"/>
              </a:prstClr>
            </a:outerShdw>
          </a:effectLst>
        </p:spPr>
      </p:pic>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420222" y="2379740"/>
            <a:ext cx="5023463" cy="1097280"/>
          </a:xfrm>
          <a:prstGeom prst="rect">
            <a:avLst/>
          </a:prstGeom>
          <a:solidFill>
            <a:schemeClr val="accent1">
              <a:lumMod val="40000"/>
              <a:lumOff val="60000"/>
            </a:schemeClr>
          </a:solidFill>
          <a:ln>
            <a:noFill/>
          </a:ln>
          <a:effectLst/>
          <a:scene3d>
            <a:camera prst="orthographicFront">
              <a:rot lat="0" lon="0" rev="0"/>
            </a:camera>
            <a:lightRig rig="balanced" dir="t">
              <a:rot lat="0" lon="0" rev="8700000"/>
            </a:lightRig>
          </a:scene3d>
          <a:sp3d/>
        </p:spPr>
        <p:txBody>
          <a:bodyPr anchor="ctr"/>
          <a:lstStyle/>
          <a:p>
            <a:pPr marL="0" indent="0" algn="ctr">
              <a:buNone/>
            </a:pPr>
            <a:r>
              <a:rPr lang="en-US" sz="2400" dirty="0"/>
              <a:t>Encourage Voice &amp; Choice</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420222" y="3846795"/>
            <a:ext cx="5023463" cy="1097280"/>
          </a:xfrm>
          <a:prstGeom prst="rect">
            <a:avLst/>
          </a:prstGeom>
          <a:solidFill>
            <a:schemeClr val="accent5">
              <a:lumMod val="60000"/>
              <a:lumOff val="40000"/>
            </a:schemeClr>
          </a:solidFill>
          <a:ln>
            <a:noFill/>
          </a:ln>
          <a:effectLst/>
          <a:scene3d>
            <a:camera prst="orthographicFront">
              <a:rot lat="0" lon="0" rev="0"/>
            </a:camera>
            <a:lightRig rig="balanced" dir="t">
              <a:rot lat="0" lon="0" rev="8700000"/>
            </a:lightRig>
          </a:scene3d>
          <a:sp3d/>
        </p:spPr>
        <p:txBody>
          <a:bodyPr anchor="ctr"/>
          <a:lstStyle/>
          <a:p>
            <a:pPr marL="0" indent="0" algn="ctr">
              <a:buNone/>
            </a:pPr>
            <a:r>
              <a:rPr lang="en-US" sz="2400" dirty="0"/>
              <a:t>Listen, Value &amp; Respect</a:t>
            </a:r>
          </a:p>
        </p:txBody>
      </p:sp>
      <p:sp>
        <p:nvSpPr>
          <p:cNvPr id="12" name="Content Placeholder 11">
            <a:extLst>
              <a:ext uri="{FF2B5EF4-FFF2-40B4-BE49-F238E27FC236}">
                <a16:creationId xmlns:a16="http://schemas.microsoft.com/office/drawing/2014/main" id="{BA11D760-8C89-9F33-4FED-ECBBD2925FA5}"/>
              </a:ext>
            </a:extLst>
          </p:cNvPr>
          <p:cNvSpPr>
            <a:spLocks noGrp="1"/>
          </p:cNvSpPr>
          <p:nvPr>
            <p:ph sz="quarter" idx="18"/>
          </p:nvPr>
        </p:nvSpPr>
        <p:spPr>
          <a:xfrm>
            <a:off x="420222" y="5313851"/>
            <a:ext cx="5023463" cy="1097280"/>
          </a:xfrm>
          <a:prstGeom prst="rect">
            <a:avLst/>
          </a:prstGeom>
          <a:solidFill>
            <a:schemeClr val="accent4">
              <a:lumMod val="60000"/>
              <a:lumOff val="40000"/>
            </a:schemeClr>
          </a:solidFill>
          <a:ln>
            <a:noFill/>
          </a:ln>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400" dirty="0"/>
              <a:t>Affirm Experiences &amp; </a:t>
            </a:r>
          </a:p>
          <a:p>
            <a:pPr marL="0" indent="0" algn="ctr">
              <a:spcBef>
                <a:spcPts val="0"/>
              </a:spcBef>
              <a:buNone/>
            </a:pPr>
            <a:r>
              <a:rPr lang="en-US" sz="2400" dirty="0"/>
              <a:t>Co-Create Achievable Goals</a:t>
            </a:r>
          </a:p>
        </p:txBody>
      </p:sp>
    </p:spTree>
    <p:extLst>
      <p:ext uri="{BB962C8B-B14F-4D97-AF65-F5344CB8AC3E}">
        <p14:creationId xmlns:p14="http://schemas.microsoft.com/office/powerpoint/2010/main" val="16937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1" y="0"/>
            <a:ext cx="3821840" cy="6851650"/>
          </a:xfrm>
          <a:gradFill flip="none" rotWithShape="1">
            <a:gsLst>
              <a:gs pos="0">
                <a:schemeClr val="accent1">
                  <a:lumMod val="40000"/>
                  <a:lumOff val="60000"/>
                </a:schemeClr>
              </a:gs>
              <a:gs pos="0">
                <a:schemeClr val="accent2">
                  <a:lumMod val="75000"/>
                </a:schemeClr>
              </a:gs>
              <a:gs pos="26000">
                <a:schemeClr val="accent3">
                  <a:lumMod val="75000"/>
                </a:schemeClr>
              </a:gs>
              <a:gs pos="100000">
                <a:schemeClr val="accent1">
                  <a:lumMod val="60000"/>
                </a:schemeClr>
              </a:gs>
            </a:gsLst>
            <a:lin ang="13500000" scaled="1"/>
            <a:tileRect/>
          </a:gradFill>
          <a:ln>
            <a:noFill/>
          </a:ln>
        </p:spPr>
        <p:txBody>
          <a:bodyPr tIns="91440" rIns="91440" bIns="1097280"/>
          <a:lstStyle/>
          <a:p>
            <a:r>
              <a:rPr lang="en-US" dirty="0"/>
              <a:t>How Our Beliefs Guide Our Work with Families</a:t>
            </a:r>
          </a:p>
        </p:txBody>
      </p:sp>
      <p:sp>
        <p:nvSpPr>
          <p:cNvPr id="3" name="Content Placeholder 2">
            <a:extLst>
              <a:ext uri="{FF2B5EF4-FFF2-40B4-BE49-F238E27FC236}">
                <a16:creationId xmlns:a16="http://schemas.microsoft.com/office/drawing/2014/main" id="{46B0F611-BD36-40E7-A965-B6688E208DF6}"/>
              </a:ext>
            </a:extLst>
          </p:cNvPr>
          <p:cNvSpPr>
            <a:spLocks noGrp="1"/>
          </p:cNvSpPr>
          <p:nvPr>
            <p:ph sz="quarter" idx="11"/>
          </p:nvPr>
        </p:nvSpPr>
        <p:spPr>
          <a:xfrm>
            <a:off x="4116386" y="335786"/>
            <a:ext cx="3781616" cy="11887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spcBef>
                <a:spcPts val="0"/>
              </a:spcBef>
              <a:buNone/>
            </a:pPr>
            <a:r>
              <a:rPr lang="en-US" sz="1600" b="1" dirty="0"/>
              <a:t>SUDs are a brain disease </a:t>
            </a:r>
          </a:p>
          <a:p>
            <a:pPr marL="0" indent="0" algn="ctr">
              <a:spcBef>
                <a:spcPts val="0"/>
              </a:spcBef>
              <a:buNone/>
            </a:pPr>
            <a:r>
              <a:rPr lang="en-US" sz="1600" b="1" dirty="0"/>
              <a:t>and are progressive in nature</a:t>
            </a:r>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4118455" y="1938896"/>
            <a:ext cx="3761896" cy="118872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dirty="0"/>
              <a:t>Parental substance use </a:t>
            </a:r>
          </a:p>
          <a:p>
            <a:pPr marL="0" indent="0" algn="ctr">
              <a:lnSpc>
                <a:spcPct val="100000"/>
              </a:lnSpc>
              <a:spcBef>
                <a:spcPts val="0"/>
              </a:spcBef>
              <a:buNone/>
            </a:pPr>
            <a:r>
              <a:rPr lang="en-US" sz="1600" b="1" dirty="0"/>
              <a:t>increases risk of harm; </a:t>
            </a:r>
          </a:p>
          <a:p>
            <a:pPr marL="0" indent="0" algn="ctr">
              <a:lnSpc>
                <a:spcPct val="100000"/>
              </a:lnSpc>
              <a:spcBef>
                <a:spcPts val="0"/>
              </a:spcBef>
              <a:buNone/>
            </a:pPr>
            <a:r>
              <a:rPr lang="en-US" sz="1600" b="1" dirty="0"/>
              <a:t>recovery decreases risk of harm</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4118454" y="3542006"/>
            <a:ext cx="3761897" cy="11887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dirty="0"/>
              <a:t>Children should remain </a:t>
            </a:r>
          </a:p>
          <a:p>
            <a:pPr marL="0" indent="0" algn="ctr">
              <a:lnSpc>
                <a:spcPct val="100000"/>
              </a:lnSpc>
              <a:spcBef>
                <a:spcPts val="0"/>
              </a:spcBef>
              <a:buNone/>
            </a:pPr>
            <a:r>
              <a:rPr lang="en-US" sz="1600" b="1" dirty="0"/>
              <a:t>with their parents and siblings </a:t>
            </a:r>
          </a:p>
          <a:p>
            <a:pPr marL="0" indent="0" algn="ctr">
              <a:lnSpc>
                <a:spcPct val="100000"/>
              </a:lnSpc>
              <a:spcBef>
                <a:spcPts val="0"/>
              </a:spcBef>
              <a:buNone/>
            </a:pPr>
            <a:r>
              <a:rPr lang="en-US" sz="1600" b="1" dirty="0"/>
              <a:t>whenever safely possible</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4118453" y="5145117"/>
            <a:ext cx="3761898" cy="118872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dirty="0"/>
              <a:t>SUDs involve the whole family, </a:t>
            </a:r>
          </a:p>
          <a:p>
            <a:pPr marL="0" indent="0" algn="ctr">
              <a:lnSpc>
                <a:spcPct val="100000"/>
              </a:lnSpc>
              <a:spcBef>
                <a:spcPts val="0"/>
              </a:spcBef>
              <a:buNone/>
            </a:pPr>
            <a:r>
              <a:rPr lang="en-US" sz="1600" b="1" dirty="0"/>
              <a:t>so we must serve the whole family</a:t>
            </a:r>
          </a:p>
        </p:txBody>
      </p:sp>
      <p:sp>
        <p:nvSpPr>
          <p:cNvPr id="7" name="Content Placeholder 6">
            <a:extLst>
              <a:ext uri="{FF2B5EF4-FFF2-40B4-BE49-F238E27FC236}">
                <a16:creationId xmlns:a16="http://schemas.microsoft.com/office/drawing/2014/main" id="{1F45B682-670D-1743-0F0B-24BED919D446}"/>
              </a:ext>
            </a:extLst>
          </p:cNvPr>
          <p:cNvSpPr>
            <a:spLocks noGrp="1"/>
          </p:cNvSpPr>
          <p:nvPr>
            <p:ph sz="quarter" idx="15"/>
          </p:nvPr>
        </p:nvSpPr>
        <p:spPr>
          <a:xfrm>
            <a:off x="8227139" y="335786"/>
            <a:ext cx="3761898" cy="118872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dirty="0"/>
              <a:t>All members of the </a:t>
            </a:r>
          </a:p>
          <a:p>
            <a:pPr marL="0" indent="0" algn="ctr">
              <a:lnSpc>
                <a:spcPct val="100000"/>
              </a:lnSpc>
              <a:spcBef>
                <a:spcPts val="0"/>
              </a:spcBef>
              <a:buNone/>
            </a:pPr>
            <a:r>
              <a:rPr lang="en-US" sz="1600" b="1" dirty="0"/>
              <a:t>child and family team deserve </a:t>
            </a:r>
          </a:p>
          <a:p>
            <a:pPr marL="0" indent="0" algn="ctr">
              <a:lnSpc>
                <a:spcPct val="100000"/>
              </a:lnSpc>
              <a:spcBef>
                <a:spcPts val="0"/>
              </a:spcBef>
              <a:buNone/>
            </a:pPr>
            <a:r>
              <a:rPr lang="en-US" sz="1600" b="1" dirty="0"/>
              <a:t>to have a voice and choice</a:t>
            </a:r>
          </a:p>
        </p:txBody>
      </p:sp>
      <p:sp>
        <p:nvSpPr>
          <p:cNvPr id="9" name="Content Placeholder 8">
            <a:extLst>
              <a:ext uri="{FF2B5EF4-FFF2-40B4-BE49-F238E27FC236}">
                <a16:creationId xmlns:a16="http://schemas.microsoft.com/office/drawing/2014/main" id="{9878EB9E-4E23-FEF2-739C-CB8F8EE09B44}"/>
              </a:ext>
            </a:extLst>
          </p:cNvPr>
          <p:cNvSpPr>
            <a:spLocks noGrp="1"/>
          </p:cNvSpPr>
          <p:nvPr>
            <p:ph sz="quarter" idx="16"/>
          </p:nvPr>
        </p:nvSpPr>
        <p:spPr>
          <a:xfrm>
            <a:off x="8227139" y="1938896"/>
            <a:ext cx="3761898" cy="11887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dirty="0"/>
              <a:t>Every parent and family </a:t>
            </a:r>
          </a:p>
          <a:p>
            <a:pPr marL="0" indent="0" algn="ctr">
              <a:lnSpc>
                <a:spcPct val="100000"/>
              </a:lnSpc>
              <a:spcBef>
                <a:spcPts val="0"/>
              </a:spcBef>
              <a:buNone/>
            </a:pPr>
            <a:r>
              <a:rPr lang="en-US" sz="1600" b="1" dirty="0"/>
              <a:t>is worthy of our best</a:t>
            </a:r>
            <a:r>
              <a:rPr lang="en-US" sz="1600" b="1" dirty="0">
                <a:solidFill>
                  <a:schemeClr val="tx1">
                    <a:alpha val="80000"/>
                  </a:schemeClr>
                </a:solidFill>
              </a:rPr>
              <a:t> </a:t>
            </a:r>
            <a:r>
              <a:rPr lang="en-US" sz="1600" b="1" dirty="0"/>
              <a:t>efforts</a:t>
            </a:r>
          </a:p>
        </p:txBody>
      </p:sp>
      <p:sp>
        <p:nvSpPr>
          <p:cNvPr id="12" name="Content Placeholder 11">
            <a:extLst>
              <a:ext uri="{FF2B5EF4-FFF2-40B4-BE49-F238E27FC236}">
                <a16:creationId xmlns:a16="http://schemas.microsoft.com/office/drawing/2014/main" id="{0E0BB052-1EC2-6BA8-7B03-9C25B2E6024A}"/>
              </a:ext>
            </a:extLst>
          </p:cNvPr>
          <p:cNvSpPr>
            <a:spLocks noGrp="1"/>
          </p:cNvSpPr>
          <p:nvPr>
            <p:ph sz="quarter" idx="18"/>
          </p:nvPr>
        </p:nvSpPr>
        <p:spPr>
          <a:xfrm>
            <a:off x="8227139" y="3542006"/>
            <a:ext cx="3761898" cy="118872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dirty="0"/>
              <a:t>People deserve second chances; </a:t>
            </a:r>
          </a:p>
          <a:p>
            <a:pPr marL="0" indent="0" algn="ctr">
              <a:lnSpc>
                <a:spcPct val="100000"/>
              </a:lnSpc>
              <a:spcBef>
                <a:spcPts val="0"/>
              </a:spcBef>
              <a:buNone/>
            </a:pPr>
            <a:r>
              <a:rPr lang="en-US" sz="1600" b="1" dirty="0"/>
              <a:t>we do not give up on families</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8227139" y="5145117"/>
            <a:ext cx="3761898" cy="11887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buNone/>
            </a:pPr>
            <a:r>
              <a:rPr lang="en-US" sz="1600" b="1" dirty="0"/>
              <a:t>Recovery works; treatment works</a:t>
            </a:r>
          </a:p>
        </p:txBody>
      </p:sp>
      <p:sp>
        <p:nvSpPr>
          <p:cNvPr id="22" name="Footer Placeholder 21">
            <a:extLst>
              <a:ext uri="{FF2B5EF4-FFF2-40B4-BE49-F238E27FC236}">
                <a16:creationId xmlns:a16="http://schemas.microsoft.com/office/drawing/2014/main" id="{8B1F0D1E-DE45-9035-F2A5-F5928A4D465A}"/>
              </a:ext>
            </a:extLst>
          </p:cNvPr>
          <p:cNvSpPr>
            <a:spLocks noGrp="1"/>
          </p:cNvSpPr>
          <p:nvPr>
            <p:ph type="ftr" sz="quarter" idx="25"/>
          </p:nvPr>
        </p:nvSpPr>
        <p:spPr>
          <a:xfrm>
            <a:off x="5522169" y="6486525"/>
            <a:ext cx="6167175" cy="371475"/>
          </a:xfrm>
        </p:spPr>
        <p:txBody>
          <a:bodyPr/>
          <a:lstStyle/>
          <a:p>
            <a:r>
              <a:rPr lang="en-US">
                <a:latin typeface="Arial" panose="020B0604020202020204" pitchFamily="34" charset="0"/>
                <a:cs typeface="Arial" panose="020B0604020202020204" pitchFamily="34" charset="0"/>
              </a:rPr>
              <a:t>(Adapted with permission from the © National START Model; Willauer et al., 2018)</a:t>
            </a:r>
          </a:p>
        </p:txBody>
      </p:sp>
      <p:pic>
        <p:nvPicPr>
          <p:cNvPr id="17" name="Graphic 16">
            <a:extLst>
              <a:ext uri="{FF2B5EF4-FFF2-40B4-BE49-F238E27FC236}">
                <a16:creationId xmlns:a16="http://schemas.microsoft.com/office/drawing/2014/main" id="{89B3DE4A-AD23-69F4-59A7-38CB5772CC6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8776" y="4020174"/>
            <a:ext cx="1631121" cy="1631121"/>
          </a:xfrm>
          <a:prstGeom prst="rect">
            <a:avLst/>
          </a:prstGeom>
        </p:spPr>
      </p:pic>
    </p:spTree>
    <p:extLst>
      <p:ext uri="{BB962C8B-B14F-4D97-AF65-F5344CB8AC3E}">
        <p14:creationId xmlns:p14="http://schemas.microsoft.com/office/powerpoint/2010/main" val="38992902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8" ma:contentTypeDescription="Create a new document." ma:contentTypeScope="" ma:versionID="be358a600ebacda09abdd1c440a31839">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cb50d0bc424dd76ed63ab8c826999e4c"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bdfb1a4-b061-4a7b-a38c-dc459d2a2d27">
      <UserInfo>
        <DisplayName/>
        <AccountId xsi:nil="true"/>
        <AccountType/>
      </UserInfo>
    </SharedWithUsers>
    <lcf76f155ced4ddcb4097134ff3c332f xmlns="42cf3cc5-4c44-4357-a849-e9715972d5df">
      <Terms xmlns="http://schemas.microsoft.com/office/infopath/2007/PartnerControls"/>
    </lcf76f155ced4ddcb4097134ff3c332f>
    <TaxCatchAll xmlns="6bdfb1a4-b061-4a7b-a38c-dc459d2a2d27"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5CDAFF3-B975-4165-9201-8A21181591A3}">
  <ds:schemaRefs>
    <ds:schemaRef ds:uri="http://schemas.microsoft.com/sharepoint/v3/contenttype/forms"/>
  </ds:schemaRefs>
</ds:datastoreItem>
</file>

<file path=customXml/itemProps2.xml><?xml version="1.0" encoding="utf-8"?>
<ds:datastoreItem xmlns:ds="http://schemas.openxmlformats.org/officeDocument/2006/customXml" ds:itemID="{3AF93BCB-DE78-4177-B189-B7565D8B9EDC}"/>
</file>

<file path=customXml/itemProps3.xml><?xml version="1.0" encoding="utf-8"?>
<ds:datastoreItem xmlns:ds="http://schemas.openxmlformats.org/officeDocument/2006/customXml" ds:itemID="{48B355C7-82C0-4CBD-98DF-F4C15F81BF7C}">
  <ds:schemaRefs>
    <ds:schemaRef ds:uri="3ddd8a87-e3bf-4295-9e27-943f0ff150ac"/>
    <ds:schemaRef ds:uri="http://schemas.microsoft.com/office/infopath/2007/PartnerControls"/>
    <ds:schemaRef ds:uri="http://www.w3.org/XML/1998/namespace"/>
    <ds:schemaRef ds:uri="http://purl.org/dc/dcmitype/"/>
    <ds:schemaRef ds:uri="0618da0c-738a-45ed-b2a3-c7b4ee03971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2012</TotalTime>
  <Words>13437</Words>
  <Application>Microsoft Office PowerPoint</Application>
  <PresentationFormat>Widescreen</PresentationFormat>
  <Paragraphs>1276</Paragraphs>
  <Slides>52</Slides>
  <Notes>52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Aptos</vt:lpstr>
      <vt:lpstr>Arial</vt:lpstr>
      <vt:lpstr>Arial Rounded MT Bold</vt:lpstr>
      <vt:lpstr>Calibri</vt:lpstr>
      <vt:lpstr>Helvetica Light</vt:lpstr>
      <vt:lpstr>Times New Roman</vt:lpstr>
      <vt:lpstr>Verdana</vt:lpstr>
      <vt:lpstr>Verdana Pro Semibold</vt:lpstr>
      <vt:lpstr>Office Theme</vt:lpstr>
      <vt:lpstr>Office Theme</vt:lpstr>
      <vt:lpstr>Module 4:  Engagement &amp; Intervention of  Co-Occurring Substance Use,  Mental Disorders &amp; Trauma </vt:lpstr>
      <vt:lpstr>Acknowledgement</vt:lpstr>
      <vt:lpstr>Learning Objectives</vt:lpstr>
      <vt:lpstr>Family Engagement </vt:lpstr>
      <vt:lpstr>“People don’t care how much you know  until they know how much you care.” ~ Theodore Roosevelt</vt:lpstr>
      <vt:lpstr>Consumer Service  Dissatisfaction</vt:lpstr>
      <vt:lpstr>Values  &amp; Beliefs</vt:lpstr>
      <vt:lpstr>Core Values of  Family Engagement</vt:lpstr>
      <vt:lpstr>How Our Beliefs Guide Our Work with Families</vt:lpstr>
      <vt:lpstr>Engagement of Families Affected by  Co-Occurring Substance Use Disorders</vt:lpstr>
      <vt:lpstr>Key Characteristics  of Family Engagement </vt:lpstr>
      <vt:lpstr>Family Engagement Barriers</vt:lpstr>
      <vt:lpstr>A Reminder About Stigma Reduction in Our Work  with Families Affected by  Substance Use Disorders</vt:lpstr>
      <vt:lpstr>Peer Recovery Support Services</vt:lpstr>
      <vt:lpstr>Differentiating Between Peers &amp;  Recovery Specialists</vt:lpstr>
      <vt:lpstr>Timing of Recovery Support Matters</vt:lpstr>
      <vt:lpstr>Peer Recovery Support  in Child Welfare</vt:lpstr>
      <vt:lpstr>How Peer Recovery Support Engages Families in the Change Process Within  Child Welfare Settings</vt:lpstr>
      <vt:lpstr>Working with  Peer Recovery Support</vt:lpstr>
      <vt:lpstr>Peer Recovery Support  Small Group Discussion Questions</vt:lpstr>
      <vt:lpstr>Skills &amp; Techniques for Building Rapport &amp; Engaging Families</vt:lpstr>
      <vt:lpstr>Helpful Techniques for Building Rapport</vt:lpstr>
      <vt:lpstr>Solution-Focused Questions</vt:lpstr>
      <vt:lpstr>Let’s Role-Play!</vt:lpstr>
      <vt:lpstr>Examples of Solution-Based Questions to Kick-Off Role-Plays </vt:lpstr>
      <vt:lpstr>Role-Play Activity Reflections </vt:lpstr>
      <vt:lpstr>Motivational Interviewing</vt:lpstr>
      <vt:lpstr>Motivational Interviewing for  Substance Use Disorders</vt:lpstr>
      <vt:lpstr>Spirit of MI</vt:lpstr>
      <vt:lpstr>Four Key Stages of MI</vt:lpstr>
      <vt:lpstr>Core Skills  of MI</vt:lpstr>
      <vt:lpstr>MI Change Talk</vt:lpstr>
      <vt:lpstr>Rolling with Resistance</vt:lpstr>
      <vt:lpstr>Readiness for…</vt:lpstr>
      <vt:lpstr>Stages  of Change</vt:lpstr>
      <vt:lpstr>Stages of Change Strategies</vt:lpstr>
      <vt:lpstr>Identifying Behavioral Indicators  for Readiness for Change</vt:lpstr>
      <vt:lpstr>Important Considerations for a Collaborative Change Process</vt:lpstr>
      <vt:lpstr>ASFA as the Lever for  Cross-System Collaboration</vt:lpstr>
      <vt:lpstr>What Can You Do to Help? </vt:lpstr>
      <vt:lpstr>Reshaping the Dialogue  About Treatment Readiness</vt:lpstr>
      <vt:lpstr>Referral &amp; Linkage to Comprehensive  Treatment &amp; Recovery Support Services </vt:lpstr>
      <vt:lpstr>Community Resource Mapping</vt:lpstr>
      <vt:lpstr>Avoid Missed Opportunities </vt:lpstr>
      <vt:lpstr>Referral &amp; Linkage Strategies</vt:lpstr>
      <vt:lpstr>Recovery Is Possible</vt:lpstr>
      <vt:lpstr>Contact the NCSACW TTA Program</vt:lpstr>
      <vt:lpstr>References</vt:lpstr>
      <vt:lpstr>References, 1 of 2</vt:lpstr>
      <vt:lpstr>References, 2 of 2</vt:lpstr>
      <vt:lpstr>Resources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Engagement and Intervention of Co-Occurring Substance Use, Mental Disorders &amp; Trauma</dc:title>
  <dc:subject>A presentation on engagement and intervention of co-occurring substance use, mental disorders, and trauma</dc:subject>
  <dc:creator>National Center on Substance Abuse and Child Welfare</dc:creator>
  <cp:keywords>NCSACW; family; engagement; peers; recovery; specialists; child; welfare; models; motivational; interviewing; stages of change; co-occurring disorders</cp:keywords>
  <cp:lastModifiedBy>Mark Rodriguez</cp:lastModifiedBy>
  <cp:revision>12</cp:revision>
  <dcterms:created xsi:type="dcterms:W3CDTF">2023-09-22T15:36:01Z</dcterms:created>
  <dcterms:modified xsi:type="dcterms:W3CDTF">2025-07-15T02:31:08Z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0x0101002DF77DE34D45194E8CFACC79F4612A94</vt:lpwstr>
  </property>
  <property fmtid="{D5CDD505-2E9C-101B-9397-08002B2CF9AE}" pid="3" name="MediaServiceImageTags">
    <vt:lpwstr/>
  </property>
  <property fmtid="{D5CDD505-2E9C-101B-9397-08002B2CF9AE}" pid="4" name="ArticulateGUID">
    <vt:lpwstr>2D872C6D-51F2-446B-9702-D1C5950AE1F5</vt:lpwstr>
  </property>
  <property fmtid="{D5CDD505-2E9C-101B-9397-08002B2CF9AE}" pid="5" name="ArticulatePath">
    <vt:lpwstr>Toolkit_Module4_(508)</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